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eb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ink/ink1.xml" ContentType="application/inkml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3" r:id="rId1"/>
  </p:sldMasterIdLst>
  <p:notesMasterIdLst>
    <p:notesMasterId r:id="rId34"/>
  </p:notesMasterIdLst>
  <p:sldIdLst>
    <p:sldId id="256" r:id="rId2"/>
    <p:sldId id="259" r:id="rId3"/>
    <p:sldId id="261" r:id="rId4"/>
    <p:sldId id="302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8" r:id="rId16"/>
    <p:sldId id="319" r:id="rId17"/>
    <p:sldId id="263" r:id="rId18"/>
    <p:sldId id="321" r:id="rId19"/>
    <p:sldId id="277" r:id="rId20"/>
    <p:sldId id="271" r:id="rId21"/>
    <p:sldId id="266" r:id="rId22"/>
    <p:sldId id="325" r:id="rId23"/>
    <p:sldId id="264" r:id="rId24"/>
    <p:sldId id="273" r:id="rId25"/>
    <p:sldId id="260" r:id="rId26"/>
    <p:sldId id="268" r:id="rId27"/>
    <p:sldId id="278" r:id="rId28"/>
    <p:sldId id="324" r:id="rId29"/>
    <p:sldId id="267" r:id="rId30"/>
    <p:sldId id="269" r:id="rId31"/>
    <p:sldId id="323" r:id="rId32"/>
    <p:sldId id="279" r:id="rId33"/>
  </p:sldIdLst>
  <p:sldSz cx="9144000" cy="5143500" type="screen16x9"/>
  <p:notesSz cx="6858000" cy="9144000"/>
  <p:embeddedFontLst>
    <p:embeddedFont>
      <p:font typeface="Comfortaa" panose="020B0604020202020204" charset="0"/>
      <p:regular r:id="rId35"/>
      <p:bold r:id="rId36"/>
    </p:embeddedFont>
    <p:embeddedFont>
      <p:font typeface="Marvel" panose="020B0604020202020204" charset="0"/>
      <p:regular r:id="rId37"/>
      <p:bold r:id="rId38"/>
      <p:italic r:id="rId39"/>
      <p:boldItalic r:id="rId40"/>
    </p:embeddedFont>
    <p:embeddedFont>
      <p:font typeface="Open Sans" panose="020B0606030504020204" pitchFamily="34" charset="0"/>
      <p:regular r:id="rId41"/>
      <p:bold r:id="rId42"/>
      <p:italic r:id="rId43"/>
      <p:boldItalic r:id="rId44"/>
    </p:embeddedFont>
    <p:embeddedFont>
      <p:font typeface="PT Serif" panose="020B0604020202020204" charset="0"/>
      <p:regular r:id="rId45"/>
      <p:bold r:id="rId46"/>
      <p:italic r:id="rId47"/>
      <p:boldItalic r:id="rId48"/>
    </p:embeddedFont>
    <p:embeddedFont>
      <p:font typeface="Thasadith" panose="020B0604020202020204" charset="-34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BAB"/>
    <a:srgbClr val="D6FFE6"/>
    <a:srgbClr val="F8EFE2"/>
    <a:srgbClr val="F44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704EEC-C546-42D4-AEA8-483A36C04ED0}" v="1" dt="2021-04-23T13:59:45.270"/>
  </p1510:revLst>
</p1510:revInfo>
</file>

<file path=ppt/tableStyles.xml><?xml version="1.0" encoding="utf-8"?>
<a:tblStyleLst xmlns:a="http://schemas.openxmlformats.org/drawingml/2006/main" def="{A51C09E8-ECAA-431C-94C3-A7FAD0633560}">
  <a:tblStyle styleId="{A51C09E8-ECAA-431C-94C3-A7FAD06335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1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52" Type="http://schemas.openxmlformats.org/officeDocument/2006/relationships/font" Target="fonts/font1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Pablo Arango Velásquez" userId="8e51f2ec-ab35-4edc-81c0-6b8e11e28cbd" providerId="ADAL" clId="{94704EEC-C546-42D4-AEA8-483A36C04ED0}"/>
    <pc:docChg chg="custSel delSld modSld">
      <pc:chgData name="Juan Pablo Arango Velásquez" userId="8e51f2ec-ab35-4edc-81c0-6b8e11e28cbd" providerId="ADAL" clId="{94704EEC-C546-42D4-AEA8-483A36C04ED0}" dt="2021-04-23T16:20:34.694" v="13"/>
      <pc:docMkLst>
        <pc:docMk/>
      </pc:docMkLst>
      <pc:sldChg chg="modNotesTx">
        <pc:chgData name="Juan Pablo Arango Velásquez" userId="8e51f2ec-ab35-4edc-81c0-6b8e11e28cbd" providerId="ADAL" clId="{94704EEC-C546-42D4-AEA8-483A36C04ED0}" dt="2021-04-23T16:20:34.694" v="13"/>
        <pc:sldMkLst>
          <pc:docMk/>
          <pc:sldMk cId="0" sldId="259"/>
        </pc:sldMkLst>
      </pc:sldChg>
      <pc:sldChg chg="modSp mod">
        <pc:chgData name="Juan Pablo Arango Velásquez" userId="8e51f2ec-ab35-4edc-81c0-6b8e11e28cbd" providerId="ADAL" clId="{94704EEC-C546-42D4-AEA8-483A36C04ED0}" dt="2021-04-23T12:54:21.989" v="4" actId="20577"/>
        <pc:sldMkLst>
          <pc:docMk/>
          <pc:sldMk cId="0" sldId="261"/>
        </pc:sldMkLst>
        <pc:spChg chg="mod">
          <ac:chgData name="Juan Pablo Arango Velásquez" userId="8e51f2ec-ab35-4edc-81c0-6b8e11e28cbd" providerId="ADAL" clId="{94704EEC-C546-42D4-AEA8-483A36C04ED0}" dt="2021-04-23T12:54:21.989" v="4" actId="20577"/>
          <ac:spMkLst>
            <pc:docMk/>
            <pc:sldMk cId="0" sldId="261"/>
            <ac:spMk id="796" creationId="{00000000-0000-0000-0000-000000000000}"/>
          </ac:spMkLst>
        </pc:spChg>
      </pc:sldChg>
      <pc:sldChg chg="delSp mod">
        <pc:chgData name="Juan Pablo Arango Velásquez" userId="8e51f2ec-ab35-4edc-81c0-6b8e11e28cbd" providerId="ADAL" clId="{94704EEC-C546-42D4-AEA8-483A36C04ED0}" dt="2021-04-23T12:53:48.130" v="1" actId="478"/>
        <pc:sldMkLst>
          <pc:docMk/>
          <pc:sldMk cId="0" sldId="271"/>
        </pc:sldMkLst>
        <pc:inkChg chg="del">
          <ac:chgData name="Juan Pablo Arango Velásquez" userId="8e51f2ec-ab35-4edc-81c0-6b8e11e28cbd" providerId="ADAL" clId="{94704EEC-C546-42D4-AEA8-483A36C04ED0}" dt="2021-04-23T12:53:48.130" v="1" actId="478"/>
          <ac:inkMkLst>
            <pc:docMk/>
            <pc:sldMk cId="0" sldId="271"/>
            <ac:inkMk id="2" creationId="{A5774ACE-FE6C-48CF-8072-29E9A9D5B347}"/>
          </ac:inkMkLst>
        </pc:inkChg>
      </pc:sldChg>
      <pc:sldChg chg="addSp delSp mod">
        <pc:chgData name="Juan Pablo Arango Velásquez" userId="8e51f2ec-ab35-4edc-81c0-6b8e11e28cbd" providerId="ADAL" clId="{94704EEC-C546-42D4-AEA8-483A36C04ED0}" dt="2021-04-23T15:48:16.289" v="7" actId="478"/>
        <pc:sldMkLst>
          <pc:docMk/>
          <pc:sldMk cId="0" sldId="277"/>
        </pc:sldMkLst>
        <pc:inkChg chg="del">
          <ac:chgData name="Juan Pablo Arango Velásquez" userId="8e51f2ec-ab35-4edc-81c0-6b8e11e28cbd" providerId="ADAL" clId="{94704EEC-C546-42D4-AEA8-483A36C04ED0}" dt="2021-04-23T12:53:44.639" v="0" actId="478"/>
          <ac:inkMkLst>
            <pc:docMk/>
            <pc:sldMk cId="0" sldId="277"/>
            <ac:inkMk id="5" creationId="{25B11A6B-680C-43C8-A835-CDDF72ED9250}"/>
          </ac:inkMkLst>
        </pc:inkChg>
        <pc:inkChg chg="add del">
          <ac:chgData name="Juan Pablo Arango Velásquez" userId="8e51f2ec-ab35-4edc-81c0-6b8e11e28cbd" providerId="ADAL" clId="{94704EEC-C546-42D4-AEA8-483A36C04ED0}" dt="2021-04-23T15:48:16.289" v="7" actId="478"/>
          <ac:inkMkLst>
            <pc:docMk/>
            <pc:sldMk cId="0" sldId="277"/>
            <ac:inkMk id="10" creationId="{06CD0D2B-9476-4910-848A-228AE67731C9}"/>
          </ac:inkMkLst>
        </pc:inkChg>
      </pc:sldChg>
      <pc:sldChg chg="addSp delSp mod">
        <pc:chgData name="Juan Pablo Arango Velásquez" userId="8e51f2ec-ab35-4edc-81c0-6b8e11e28cbd" providerId="ADAL" clId="{94704EEC-C546-42D4-AEA8-483A36C04ED0}" dt="2021-04-23T16:19:17.225" v="10" actId="478"/>
        <pc:sldMkLst>
          <pc:docMk/>
          <pc:sldMk cId="2964673287" sldId="312"/>
        </pc:sldMkLst>
        <pc:inkChg chg="add del">
          <ac:chgData name="Juan Pablo Arango Velásquez" userId="8e51f2ec-ab35-4edc-81c0-6b8e11e28cbd" providerId="ADAL" clId="{94704EEC-C546-42D4-AEA8-483A36C04ED0}" dt="2021-04-23T16:19:17.225" v="10" actId="478"/>
          <ac:inkMkLst>
            <pc:docMk/>
            <pc:sldMk cId="2964673287" sldId="312"/>
            <ac:inkMk id="10" creationId="{8F761E39-6051-43E4-9462-DB2F6F1BD952}"/>
          </ac:inkMkLst>
        </pc:inkChg>
      </pc:sldChg>
      <pc:sldChg chg="addSp delSp mod">
        <pc:chgData name="Juan Pablo Arango Velásquez" userId="8e51f2ec-ab35-4edc-81c0-6b8e11e28cbd" providerId="ADAL" clId="{94704EEC-C546-42D4-AEA8-483A36C04ED0}" dt="2021-04-23T16:19:13.966" v="9" actId="478"/>
        <pc:sldMkLst>
          <pc:docMk/>
          <pc:sldMk cId="2455508023" sldId="313"/>
        </pc:sldMkLst>
        <pc:inkChg chg="add del">
          <ac:chgData name="Juan Pablo Arango Velásquez" userId="8e51f2ec-ab35-4edc-81c0-6b8e11e28cbd" providerId="ADAL" clId="{94704EEC-C546-42D4-AEA8-483A36C04ED0}" dt="2021-04-23T16:19:13.966" v="9" actId="478"/>
          <ac:inkMkLst>
            <pc:docMk/>
            <pc:sldMk cId="2455508023" sldId="313"/>
            <ac:inkMk id="2" creationId="{F009A6BF-D40D-4CD8-AAEE-E302BCF0186D}"/>
          </ac:inkMkLst>
        </pc:inkChg>
      </pc:sldChg>
      <pc:sldChg chg="addSp delSp mod">
        <pc:chgData name="Juan Pablo Arango Velásquez" userId="8e51f2ec-ab35-4edc-81c0-6b8e11e28cbd" providerId="ADAL" clId="{94704EEC-C546-42D4-AEA8-483A36C04ED0}" dt="2021-04-23T16:19:10.628" v="8" actId="478"/>
        <pc:sldMkLst>
          <pc:docMk/>
          <pc:sldMk cId="2958069832" sldId="318"/>
        </pc:sldMkLst>
        <pc:inkChg chg="add del">
          <ac:chgData name="Juan Pablo Arango Velásquez" userId="8e51f2ec-ab35-4edc-81c0-6b8e11e28cbd" providerId="ADAL" clId="{94704EEC-C546-42D4-AEA8-483A36C04ED0}" dt="2021-04-23T16:19:10.628" v="8" actId="478"/>
          <ac:inkMkLst>
            <pc:docMk/>
            <pc:sldMk cId="2958069832" sldId="318"/>
            <ac:inkMk id="2" creationId="{10CA5943-8B33-4006-BBE8-6C796FC727F0}"/>
          </ac:inkMkLst>
        </pc:inkChg>
      </pc:sldChg>
      <pc:sldChg chg="del">
        <pc:chgData name="Juan Pablo Arango Velásquez" userId="8e51f2ec-ab35-4edc-81c0-6b8e11e28cbd" providerId="ADAL" clId="{94704EEC-C546-42D4-AEA8-483A36C04ED0}" dt="2021-04-23T12:59:17.805" v="5" actId="2696"/>
        <pc:sldMkLst>
          <pc:docMk/>
          <pc:sldMk cId="3867116857" sldId="320"/>
        </pc:sldMkLst>
      </pc:sldChg>
      <pc:sldChg chg="addSp">
        <pc:chgData name="Juan Pablo Arango Velásquez" userId="8e51f2ec-ab35-4edc-81c0-6b8e11e28cbd" providerId="ADAL" clId="{94704EEC-C546-42D4-AEA8-483A36C04ED0}" dt="2021-04-23T13:59:45.269" v="6"/>
        <pc:sldMkLst>
          <pc:docMk/>
          <pc:sldMk cId="3571877503" sldId="321"/>
        </pc:sldMkLst>
        <pc:inkChg chg="add">
          <ac:chgData name="Juan Pablo Arango Velásquez" userId="8e51f2ec-ab35-4edc-81c0-6b8e11e28cbd" providerId="ADAL" clId="{94704EEC-C546-42D4-AEA8-483A36C04ED0}" dt="2021-04-23T13:59:45.269" v="6"/>
          <ac:inkMkLst>
            <pc:docMk/>
            <pc:sldMk cId="3571877503" sldId="321"/>
            <ac:inkMk id="2" creationId="{CFC3A859-269A-4CED-8812-EDA4054A6B41}"/>
          </ac:inkMkLst>
        </pc:inkChg>
      </pc:sldChg>
      <pc:sldChg chg="delSp mod">
        <pc:chgData name="Juan Pablo Arango Velásquez" userId="8e51f2ec-ab35-4edc-81c0-6b8e11e28cbd" providerId="ADAL" clId="{94704EEC-C546-42D4-AEA8-483A36C04ED0}" dt="2021-04-23T12:53:52.126" v="2" actId="478"/>
        <pc:sldMkLst>
          <pc:docMk/>
          <pc:sldMk cId="2414438630" sldId="325"/>
        </pc:sldMkLst>
        <pc:inkChg chg="del">
          <ac:chgData name="Juan Pablo Arango Velásquez" userId="8e51f2ec-ab35-4edc-81c0-6b8e11e28cbd" providerId="ADAL" clId="{94704EEC-C546-42D4-AEA8-483A36C04ED0}" dt="2021-04-23T12:53:52.126" v="2" actId="478"/>
          <ac:inkMkLst>
            <pc:docMk/>
            <pc:sldMk cId="2414438630" sldId="325"/>
            <ac:inkMk id="2" creationId="{0E099012-E93C-40FC-BCBF-DAE7647878C0}"/>
          </ac:inkMkLst>
        </pc:inkChg>
      </pc:sldChg>
    </pc:docChg>
  </pc:docChgLst>
  <pc:docChgLst>
    <pc:chgData name="Juan Pablo Arango Velásquez" userId="8e51f2ec-ab35-4edc-81c0-6b8e11e28cbd" providerId="ADAL" clId="{4900D066-F8AF-48EA-8FE6-90EB7A2C7049}"/>
    <pc:docChg chg="undo custSel addSld delSld modSld sldOrd delMainMaster">
      <pc:chgData name="Juan Pablo Arango Velásquez" userId="8e51f2ec-ab35-4edc-81c0-6b8e11e28cbd" providerId="ADAL" clId="{4900D066-F8AF-48EA-8FE6-90EB7A2C7049}" dt="2020-11-13T21:14:39.358" v="3019"/>
      <pc:docMkLst>
        <pc:docMk/>
      </pc:docMkLst>
      <pc:sldChg chg="addSp delSp modSp mod ord">
        <pc:chgData name="Juan Pablo Arango Velásquez" userId="8e51f2ec-ab35-4edc-81c0-6b8e11e28cbd" providerId="ADAL" clId="{4900D066-F8AF-48EA-8FE6-90EB7A2C7049}" dt="2020-11-09T23:20:42.715" v="2982"/>
        <pc:sldMkLst>
          <pc:docMk/>
          <pc:sldMk cId="0" sldId="256"/>
        </pc:sldMkLst>
        <pc:spChg chg="add del mod">
          <ac:chgData name="Juan Pablo Arango Velásquez" userId="8e51f2ec-ab35-4edc-81c0-6b8e11e28cbd" providerId="ADAL" clId="{4900D066-F8AF-48EA-8FE6-90EB7A2C7049}" dt="2020-11-09T18:22:54.408" v="38" actId="478"/>
          <ac:spMkLst>
            <pc:docMk/>
            <pc:sldMk cId="0" sldId="256"/>
            <ac:spMk id="3" creationId="{835E79E4-C385-48C5-9406-F29CF087A788}"/>
          </ac:spMkLst>
        </pc:spChg>
        <pc:spChg chg="mod">
          <ac:chgData name="Juan Pablo Arango Velásquez" userId="8e51f2ec-ab35-4edc-81c0-6b8e11e28cbd" providerId="ADAL" clId="{4900D066-F8AF-48EA-8FE6-90EB7A2C7049}" dt="2020-11-09T18:22:50.511" v="36" actId="14100"/>
          <ac:spMkLst>
            <pc:docMk/>
            <pc:sldMk cId="0" sldId="256"/>
            <ac:spMk id="291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22:53.019" v="37" actId="478"/>
          <ac:spMkLst>
            <pc:docMk/>
            <pc:sldMk cId="0" sldId="256"/>
            <ac:spMk id="292" creationId="{00000000-0000-0000-0000-000000000000}"/>
          </ac:spMkLst>
        </pc:spChg>
      </pc:sldChg>
      <pc:sldChg chg="del">
        <pc:chgData name="Juan Pablo Arango Velásquez" userId="8e51f2ec-ab35-4edc-81c0-6b8e11e28cbd" providerId="ADAL" clId="{4900D066-F8AF-48EA-8FE6-90EB7A2C7049}" dt="2020-11-09T22:20:45.467" v="2119" actId="47"/>
        <pc:sldMkLst>
          <pc:docMk/>
          <pc:sldMk cId="0" sldId="257"/>
        </pc:sldMkLst>
      </pc:sldChg>
      <pc:sldChg chg="del">
        <pc:chgData name="Juan Pablo Arango Velásquez" userId="8e51f2ec-ab35-4edc-81c0-6b8e11e28cbd" providerId="ADAL" clId="{4900D066-F8AF-48EA-8FE6-90EB7A2C7049}" dt="2020-11-09T22:40:15.235" v="2120" actId="2696"/>
        <pc:sldMkLst>
          <pc:docMk/>
          <pc:sldMk cId="0" sldId="258"/>
        </pc:sldMkLst>
      </pc:sldChg>
      <pc:sldChg chg="addSp delSp modSp mod">
        <pc:chgData name="Juan Pablo Arango Velásquez" userId="8e51f2ec-ab35-4edc-81c0-6b8e11e28cbd" providerId="ADAL" clId="{4900D066-F8AF-48EA-8FE6-90EB7A2C7049}" dt="2020-11-09T18:23:21.195" v="53" actId="478"/>
        <pc:sldMkLst>
          <pc:docMk/>
          <pc:sldMk cId="0" sldId="259"/>
        </pc:sldMkLst>
        <pc:spChg chg="add del mod">
          <ac:chgData name="Juan Pablo Arango Velásquez" userId="8e51f2ec-ab35-4edc-81c0-6b8e11e28cbd" providerId="ADAL" clId="{4900D066-F8AF-48EA-8FE6-90EB7A2C7049}" dt="2020-11-09T18:23:21.195" v="53" actId="478"/>
          <ac:spMkLst>
            <pc:docMk/>
            <pc:sldMk cId="0" sldId="259"/>
            <ac:spMk id="3" creationId="{66DDB918-90B1-4AE7-AC19-BCCAC0B2ED19}"/>
          </ac:spMkLst>
        </pc:spChg>
        <pc:spChg chg="mod">
          <ac:chgData name="Juan Pablo Arango Velásquez" userId="8e51f2ec-ab35-4edc-81c0-6b8e11e28cbd" providerId="ADAL" clId="{4900D066-F8AF-48EA-8FE6-90EB7A2C7049}" dt="2020-11-09T18:23:16.751" v="51" actId="1076"/>
          <ac:spMkLst>
            <pc:docMk/>
            <pc:sldMk cId="0" sldId="259"/>
            <ac:spMk id="614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23:18.649" v="52" actId="478"/>
          <ac:spMkLst>
            <pc:docMk/>
            <pc:sldMk cId="0" sldId="259"/>
            <ac:spMk id="616" creationId="{00000000-0000-0000-0000-000000000000}"/>
          </ac:spMkLst>
        </pc:spChg>
      </pc:sldChg>
      <pc:sldChg chg="addSp delSp modSp mod">
        <pc:chgData name="Juan Pablo Arango Velásquez" userId="8e51f2ec-ab35-4edc-81c0-6b8e11e28cbd" providerId="ADAL" clId="{4900D066-F8AF-48EA-8FE6-90EB7A2C7049}" dt="2020-11-09T22:43:10.480" v="2129" actId="1076"/>
        <pc:sldMkLst>
          <pc:docMk/>
          <pc:sldMk cId="0" sldId="260"/>
        </pc:sldMkLst>
        <pc:spChg chg="add del mod">
          <ac:chgData name="Juan Pablo Arango Velásquez" userId="8e51f2ec-ab35-4edc-81c0-6b8e11e28cbd" providerId="ADAL" clId="{4900D066-F8AF-48EA-8FE6-90EB7A2C7049}" dt="2020-11-09T22:42:58.647" v="2123" actId="478"/>
          <ac:spMkLst>
            <pc:docMk/>
            <pc:sldMk cId="0" sldId="260"/>
            <ac:spMk id="3" creationId="{5F94FC37-0C2D-459A-9CC0-675C2222AD22}"/>
          </ac:spMkLst>
        </pc:spChg>
        <pc:spChg chg="add del mod">
          <ac:chgData name="Juan Pablo Arango Velásquez" userId="8e51f2ec-ab35-4edc-81c0-6b8e11e28cbd" providerId="ADAL" clId="{4900D066-F8AF-48EA-8FE6-90EB7A2C7049}" dt="2020-11-09T22:43:00.722" v="2124" actId="478"/>
          <ac:spMkLst>
            <pc:docMk/>
            <pc:sldMk cId="0" sldId="260"/>
            <ac:spMk id="5" creationId="{73656264-49CC-492A-A3EE-CA0C7000BE5E}"/>
          </ac:spMkLst>
        </pc:spChg>
        <pc:spChg chg="add del mod">
          <ac:chgData name="Juan Pablo Arango Velásquez" userId="8e51f2ec-ab35-4edc-81c0-6b8e11e28cbd" providerId="ADAL" clId="{4900D066-F8AF-48EA-8FE6-90EB7A2C7049}" dt="2020-11-09T22:43:00.722" v="2124" actId="478"/>
          <ac:spMkLst>
            <pc:docMk/>
            <pc:sldMk cId="0" sldId="260"/>
            <ac:spMk id="7" creationId="{76445169-A1A3-471D-BD3C-1AB53382464B}"/>
          </ac:spMkLst>
        </pc:spChg>
        <pc:spChg chg="add del mod">
          <ac:chgData name="Juan Pablo Arango Velásquez" userId="8e51f2ec-ab35-4edc-81c0-6b8e11e28cbd" providerId="ADAL" clId="{4900D066-F8AF-48EA-8FE6-90EB7A2C7049}" dt="2020-11-09T22:43:00.722" v="2124" actId="478"/>
          <ac:spMkLst>
            <pc:docMk/>
            <pc:sldMk cId="0" sldId="260"/>
            <ac:spMk id="9" creationId="{75890D9C-D06D-42B4-9D21-8FF927EB2E41}"/>
          </ac:spMkLst>
        </pc:spChg>
        <pc:spChg chg="add del mod">
          <ac:chgData name="Juan Pablo Arango Velásquez" userId="8e51f2ec-ab35-4edc-81c0-6b8e11e28cbd" providerId="ADAL" clId="{4900D066-F8AF-48EA-8FE6-90EB7A2C7049}" dt="2020-11-09T22:43:07.553" v="2128" actId="478"/>
          <ac:spMkLst>
            <pc:docMk/>
            <pc:sldMk cId="0" sldId="260"/>
            <ac:spMk id="13" creationId="{C96F664A-AA1A-4ECF-AEF3-168D9B6E8FCA}"/>
          </ac:spMkLst>
        </pc:spChg>
        <pc:spChg chg="del">
          <ac:chgData name="Juan Pablo Arango Velásquez" userId="8e51f2ec-ab35-4edc-81c0-6b8e11e28cbd" providerId="ADAL" clId="{4900D066-F8AF-48EA-8FE6-90EB7A2C7049}" dt="2020-11-09T22:43:06.803" v="2127" actId="478"/>
          <ac:spMkLst>
            <pc:docMk/>
            <pc:sldMk cId="0" sldId="260"/>
            <ac:spMk id="694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42:58.647" v="2123" actId="478"/>
          <ac:spMkLst>
            <pc:docMk/>
            <pc:sldMk cId="0" sldId="260"/>
            <ac:spMk id="766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42:58.647" v="2123" actId="478"/>
          <ac:spMkLst>
            <pc:docMk/>
            <pc:sldMk cId="0" sldId="260"/>
            <ac:spMk id="767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42:55.071" v="2121" actId="478"/>
          <ac:spMkLst>
            <pc:docMk/>
            <pc:sldMk cId="0" sldId="260"/>
            <ac:spMk id="768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42:58.647" v="2123" actId="478"/>
          <ac:spMkLst>
            <pc:docMk/>
            <pc:sldMk cId="0" sldId="260"/>
            <ac:spMk id="76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42:56.872" v="2122" actId="478"/>
          <ac:spMkLst>
            <pc:docMk/>
            <pc:sldMk cId="0" sldId="260"/>
            <ac:spMk id="770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42:56.872" v="2122" actId="478"/>
          <ac:spMkLst>
            <pc:docMk/>
            <pc:sldMk cId="0" sldId="260"/>
            <ac:spMk id="771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42:56.872" v="2122" actId="478"/>
          <ac:spMkLst>
            <pc:docMk/>
            <pc:sldMk cId="0" sldId="260"/>
            <ac:spMk id="785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42:56.872" v="2122" actId="478"/>
          <ac:spMkLst>
            <pc:docMk/>
            <pc:sldMk cId="0" sldId="260"/>
            <ac:spMk id="78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42:56.872" v="2122" actId="478"/>
          <ac:spMkLst>
            <pc:docMk/>
            <pc:sldMk cId="0" sldId="260"/>
            <ac:spMk id="790" creationId="{00000000-0000-0000-0000-000000000000}"/>
          </ac:spMkLst>
        </pc:spChg>
        <pc:grpChg chg="del">
          <ac:chgData name="Juan Pablo Arango Velásquez" userId="8e51f2ec-ab35-4edc-81c0-6b8e11e28cbd" providerId="ADAL" clId="{4900D066-F8AF-48EA-8FE6-90EB7A2C7049}" dt="2020-11-09T22:42:56.872" v="2122" actId="478"/>
          <ac:grpSpMkLst>
            <pc:docMk/>
            <pc:sldMk cId="0" sldId="260"/>
            <ac:grpSpMk id="772" creationId="{00000000-0000-0000-0000-000000000000}"/>
          </ac:grpSpMkLst>
        </pc:grpChg>
        <pc:grpChg chg="del">
          <ac:chgData name="Juan Pablo Arango Velásquez" userId="8e51f2ec-ab35-4edc-81c0-6b8e11e28cbd" providerId="ADAL" clId="{4900D066-F8AF-48EA-8FE6-90EB7A2C7049}" dt="2020-11-09T22:42:56.872" v="2122" actId="478"/>
          <ac:grpSpMkLst>
            <pc:docMk/>
            <pc:sldMk cId="0" sldId="260"/>
            <ac:grpSpMk id="779" creationId="{00000000-0000-0000-0000-000000000000}"/>
          </ac:grpSpMkLst>
        </pc:grpChg>
        <pc:grpChg chg="del">
          <ac:chgData name="Juan Pablo Arango Velásquez" userId="8e51f2ec-ab35-4edc-81c0-6b8e11e28cbd" providerId="ADAL" clId="{4900D066-F8AF-48EA-8FE6-90EB7A2C7049}" dt="2020-11-09T22:42:56.872" v="2122" actId="478"/>
          <ac:grpSpMkLst>
            <pc:docMk/>
            <pc:sldMk cId="0" sldId="260"/>
            <ac:grpSpMk id="786" creationId="{00000000-0000-0000-0000-000000000000}"/>
          </ac:grpSpMkLst>
        </pc:grpChg>
        <pc:picChg chg="add mod">
          <ac:chgData name="Juan Pablo Arango Velásquez" userId="8e51f2ec-ab35-4edc-81c0-6b8e11e28cbd" providerId="ADAL" clId="{4900D066-F8AF-48EA-8FE6-90EB7A2C7049}" dt="2020-11-09T22:43:10.480" v="2129" actId="1076"/>
          <ac:picMkLst>
            <pc:docMk/>
            <pc:sldMk cId="0" sldId="260"/>
            <ac:picMk id="11" creationId="{730EB122-D3D7-40FE-A247-E0B17577DB38}"/>
          </ac:picMkLst>
        </pc:picChg>
      </pc:sldChg>
      <pc:sldChg chg="addSp delSp modSp mod ord modNotes">
        <pc:chgData name="Juan Pablo Arango Velásquez" userId="8e51f2ec-ab35-4edc-81c0-6b8e11e28cbd" providerId="ADAL" clId="{4900D066-F8AF-48EA-8FE6-90EB7A2C7049}" dt="2020-11-09T18:27:52.494" v="100" actId="14100"/>
        <pc:sldMkLst>
          <pc:docMk/>
          <pc:sldMk cId="0" sldId="261"/>
        </pc:sldMkLst>
        <pc:spChg chg="add del mod">
          <ac:chgData name="Juan Pablo Arango Velásquez" userId="8e51f2ec-ab35-4edc-81c0-6b8e11e28cbd" providerId="ADAL" clId="{4900D066-F8AF-48EA-8FE6-90EB7A2C7049}" dt="2020-11-09T18:27:41.103" v="96" actId="478"/>
          <ac:spMkLst>
            <pc:docMk/>
            <pc:sldMk cId="0" sldId="261"/>
            <ac:spMk id="3" creationId="{8DBDAD33-65F5-4818-9705-34EBEA072E11}"/>
          </ac:spMkLst>
        </pc:spChg>
        <pc:spChg chg="del">
          <ac:chgData name="Juan Pablo Arango Velásquez" userId="8e51f2ec-ab35-4edc-81c0-6b8e11e28cbd" providerId="ADAL" clId="{4900D066-F8AF-48EA-8FE6-90EB7A2C7049}" dt="2020-11-09T18:27:38.788" v="95" actId="478"/>
          <ac:spMkLst>
            <pc:docMk/>
            <pc:sldMk cId="0" sldId="261"/>
            <ac:spMk id="795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18:27:52.494" v="100" actId="14100"/>
          <ac:spMkLst>
            <pc:docMk/>
            <pc:sldMk cId="0" sldId="261"/>
            <ac:spMk id="796" creationId="{00000000-0000-0000-0000-000000000000}"/>
          </ac:spMkLst>
        </pc:spChg>
      </pc:sldChg>
      <pc:sldChg chg="del">
        <pc:chgData name="Juan Pablo Arango Velásquez" userId="8e51f2ec-ab35-4edc-81c0-6b8e11e28cbd" providerId="ADAL" clId="{4900D066-F8AF-48EA-8FE6-90EB7A2C7049}" dt="2020-11-09T23:00:01.770" v="2875" actId="47"/>
        <pc:sldMkLst>
          <pc:docMk/>
          <pc:sldMk cId="0" sldId="262"/>
        </pc:sldMkLst>
      </pc:sldChg>
      <pc:sldChg chg="addSp delSp modSp mod ord modNotes">
        <pc:chgData name="Juan Pablo Arango Velásquez" userId="8e51f2ec-ab35-4edc-81c0-6b8e11e28cbd" providerId="ADAL" clId="{4900D066-F8AF-48EA-8FE6-90EB7A2C7049}" dt="2020-11-09T21:31:02.825" v="1425" actId="478"/>
        <pc:sldMkLst>
          <pc:docMk/>
          <pc:sldMk cId="0" sldId="263"/>
        </pc:sldMkLst>
        <pc:spChg chg="add del mod">
          <ac:chgData name="Juan Pablo Arango Velásquez" userId="8e51f2ec-ab35-4edc-81c0-6b8e11e28cbd" providerId="ADAL" clId="{4900D066-F8AF-48EA-8FE6-90EB7A2C7049}" dt="2020-11-09T21:27:09.338" v="1362" actId="478"/>
          <ac:spMkLst>
            <pc:docMk/>
            <pc:sldMk cId="0" sldId="263"/>
            <ac:spMk id="6" creationId="{103CE899-2606-4FBD-ACBB-97A5BE49D78A}"/>
          </ac:spMkLst>
        </pc:spChg>
        <pc:spChg chg="add del mod">
          <ac:chgData name="Juan Pablo Arango Velásquez" userId="8e51f2ec-ab35-4edc-81c0-6b8e11e28cbd" providerId="ADAL" clId="{4900D066-F8AF-48EA-8FE6-90EB7A2C7049}" dt="2020-11-09T21:27:17.911" v="1375" actId="478"/>
          <ac:spMkLst>
            <pc:docMk/>
            <pc:sldMk cId="0" sldId="263"/>
            <ac:spMk id="8" creationId="{12ECD0BD-3BE9-43B1-AA43-CFED38720342}"/>
          </ac:spMkLst>
        </pc:spChg>
        <pc:spChg chg="add del mod">
          <ac:chgData name="Juan Pablo Arango Velásquez" userId="8e51f2ec-ab35-4edc-81c0-6b8e11e28cbd" providerId="ADAL" clId="{4900D066-F8AF-48EA-8FE6-90EB7A2C7049}" dt="2020-11-09T21:28:05.187" v="1393" actId="478"/>
          <ac:spMkLst>
            <pc:docMk/>
            <pc:sldMk cId="0" sldId="263"/>
            <ac:spMk id="10" creationId="{6FE0C36B-DC16-42ED-8DE5-311CAF89A22C}"/>
          </ac:spMkLst>
        </pc:spChg>
        <pc:spChg chg="add del mod">
          <ac:chgData name="Juan Pablo Arango Velásquez" userId="8e51f2ec-ab35-4edc-81c0-6b8e11e28cbd" providerId="ADAL" clId="{4900D066-F8AF-48EA-8FE6-90EB7A2C7049}" dt="2020-11-09T21:31:02.825" v="1425" actId="478"/>
          <ac:spMkLst>
            <pc:docMk/>
            <pc:sldMk cId="0" sldId="263"/>
            <ac:spMk id="12" creationId="{D6FE1B3A-B955-46CD-9AEC-06FA5FBE293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21" creationId="{82DFF20C-5229-49CB-8E9B-5090E03CCBAB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22" creationId="{F951F304-0F69-4E83-8715-FB7B403CECC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23" creationId="{93B08145-8997-4762-9F3A-46F6587C410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24" creationId="{B20B8F41-1534-4922-A4D0-ECB91A83C8B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25" creationId="{B003E838-08F2-400F-8058-DDD11A9F8881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26" creationId="{23E5C5AE-04B9-4AD6-AA2C-B9D846981F88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27" creationId="{1F850EDC-3111-481A-B878-C37ACCD6D80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28" creationId="{77080BBE-2023-4AFE-A0BA-27B150B6B0A9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29" creationId="{77FCA1EF-0910-416C-921B-F3E0B541A21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0" creationId="{B5F12624-D861-4AAF-9F8D-6128C09ECBA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1" creationId="{F5A4C9B4-13C7-4804-8747-1692764E1C7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2" creationId="{CA379D76-6624-49B6-9C77-4BEFEEF054F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3" creationId="{06DDC9F2-901C-47D4-9FB7-D148241C99B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4" creationId="{5A1DB942-5CCA-4400-B266-85F6590E3EF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5" creationId="{1CECB618-374C-45AB-8D10-D7E2F46DEFE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6" creationId="{CED86D94-9080-4F96-BB3A-F7C4948999E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7" creationId="{C145ADE7-79C1-4543-AD56-6AC4DF4D3046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8" creationId="{BA50556B-C434-49B1-8196-59F605E6E19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39" creationId="{571E2DB5-DB6F-474D-91F3-2B6E9DE36BA1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0" creationId="{3ABBDB27-AD57-437F-99FA-366E4D6146D4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1" creationId="{8EF34F87-69EB-4B66-A6D9-0A97211F783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2" creationId="{904AE185-4929-4AEA-8F45-B89732B6979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3" creationId="{34E24E7A-D6AE-481C-B228-A66C53C831F9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4" creationId="{68FC28D8-064B-40C9-BB30-C088ACB88C66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5" creationId="{43BCD017-86C4-4C85-AEAD-03DEDD51F61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6" creationId="{0EB4974A-1460-4BD4-B358-A4115F11A7E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7" creationId="{93148BA4-7E95-4DC4-834C-EF6ED2219D08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8" creationId="{DFEDD397-CE2D-4CF7-A175-C77495ED8A5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49" creationId="{B1939FC9-66D3-4EB9-A249-7E5BAA7B109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0" creationId="{8C68EF77-7AB1-402D-8E95-E4E9A2B748D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1" creationId="{41D57E82-8277-425F-9305-E0BE49153EF8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2" creationId="{144D5C54-F88E-45A7-A16B-791B6984C73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3" creationId="{4E4FE9AE-E425-40E9-B278-00FD31A15B46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4" creationId="{B0B7A659-60CC-4074-A261-63021810F48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5" creationId="{1B2963E7-4309-4BE5-B2C7-69BBADABCB6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6" creationId="{9E96E2F9-B23B-464C-8105-1F5AFC10A35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7" creationId="{C2E92E50-3790-490D-9227-A6FA57727D4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8" creationId="{328B460F-2FC1-4808-98D8-7799AC290CA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59" creationId="{2D4C3BED-255A-4EC4-B924-7D63C289379B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0" creationId="{5AD2A3C4-6EC6-49CE-8EC7-3A25AC6E730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1" creationId="{D968FDF8-39FC-49CA-97D6-FBDDA93027CF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2" creationId="{54EE50A3-81C7-4A58-A6B1-CDC996731D9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3" creationId="{DC3D7DD5-FCED-469A-BEB3-48245B49941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4" creationId="{1575E8BE-E52D-4B86-9B7D-BFF41CA7C111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5" creationId="{B8915096-9FBF-4E73-91CE-31A3AE379B9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6" creationId="{41EBCD5F-F93D-4788-B005-A95B5B60127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7" creationId="{59005DD9-9B1A-4704-9EAD-2CFBBA3637B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8" creationId="{2289CC4D-8AD2-4CA2-8C87-413733C1CB59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69" creationId="{5415C527-0240-4E29-9AF6-5D5CED209438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0" creationId="{D2DDEAF4-6BE7-426D-B629-286FE7DBE50B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1" creationId="{EBBDF6A7-5A8C-4FC0-B927-3C30C64C5D2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2" creationId="{F3135BFA-1540-4DEA-9036-7114D6AA4E8F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3" creationId="{7302CB3C-7FDD-4B8D-B1A5-60FDB558E79D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4" creationId="{51AA3D6B-57E9-4C1F-BDCB-629A09BE96D6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5" creationId="{337A02C7-B7E5-4B24-9ABF-B6066CCC7B3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6" creationId="{24DB3914-D2F1-4786-AD80-FD91E389AD7C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7" creationId="{3FCB030B-C907-4371-A625-5087B16AD331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8" creationId="{A6AA5FC8-8428-4F3A-8308-06D9361413DD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79" creationId="{7B166BC0-EE13-430F-B106-54EF21102F36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0" creationId="{8FB5B1DF-42C0-4B38-8B2C-A4C8A538AA6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1" creationId="{A039CF82-AE42-484D-8699-7AA62F821E7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2" creationId="{9CA0F96E-71D2-4D50-8588-DBA2E32C3B9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3" creationId="{A46B715B-0883-4DBA-837E-3F03DF061397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4" creationId="{F766150F-587B-4C3E-802D-094F29193FD9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5" creationId="{E1FB0C1E-3998-41D6-975C-17EF7CAF975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6" creationId="{A5C02C3D-10BB-4105-8515-C7937D588919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7" creationId="{BD7F1ACE-3ACA-452C-B905-572EE1A36C7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8" creationId="{D7690B45-462C-4001-90B3-5ECE19A85264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89" creationId="{3E1B49FD-201F-476B-BFFE-309B58EDEAF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0" creationId="{0735EA07-966B-446F-9485-77153D99C4FF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1" creationId="{D952F108-A4E7-41A8-B9FF-2AA877C0E54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2" creationId="{5738D7E7-D1DE-4772-AB29-18F13B73D13D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3" creationId="{7D039BCE-603D-4A82-9081-1052D246FE6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4" creationId="{7C6E692D-D085-4904-9E34-4A53FB3A6DD6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5" creationId="{E80300EF-EA2A-49FB-A2A7-2157FFF85297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6" creationId="{AF0215C8-AA73-443F-BB0A-AD817454430D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7" creationId="{0C391FE4-90B8-40AC-AFEE-1A088E54BD71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8" creationId="{60D4832A-D673-446C-99DC-E9C11D975BC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99" creationId="{CD231A25-15EC-45A1-921E-9F332AC7A5C9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0" creationId="{F43B4A09-6FC2-481F-93B3-AFFA5E5E4BC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1" creationId="{AF7C65D2-DF59-4731-A43D-59C841ADF65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2" creationId="{5B87AD8D-A367-4B80-B7CD-3977F560D514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3" creationId="{3F8C51CC-45FB-444A-BC09-BCB52DA1F70D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4" creationId="{65F0C263-57D7-41FF-9E40-7C7904F868E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5" creationId="{17D4B519-6C0C-46DE-8EE2-1E20FFC76D15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6" creationId="{8B953DB0-10A9-4C0C-90B0-E06AAC1AB73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7" creationId="{017291B6-1E3D-4B2F-945E-102DFB440F6F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8" creationId="{1E231019-D3C5-4016-B68F-4EC23FEDA63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09" creationId="{E3798C88-916E-4A89-9290-720A04BA52C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0" creationId="{F393C6A4-EA58-4621-A04F-6F380F89DA41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1" creationId="{BD726970-799B-4CC0-9D55-DFAECE845E8B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2" creationId="{ACE83224-0D58-461C-969A-AFE401F8C3DC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3" creationId="{9ED0EF01-1ED1-433B-948D-F390315E6ACB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4" creationId="{147B2AFB-984B-40C3-8799-4A517B29D0F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5" creationId="{B7BBB496-5858-4B5D-9B2A-D30158E85F5E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6" creationId="{0A25DDFC-BFB4-4C53-A145-CEAA3D2D20EF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7" creationId="{F4520670-6D19-499D-B5B8-2FDC8E970461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8" creationId="{BEBE7338-54C8-4F90-8F6F-98D1C1450496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19" creationId="{126DF440-A9D0-49C5-B206-6435BF34A8AF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0" creationId="{3C39E7D2-F8BF-4B6D-A34A-36A75E56327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1" creationId="{C7398B2A-9108-4BB7-9C25-A62FA73D6C67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2" creationId="{860E9655-7222-4DCD-89E5-1F32B8B81534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3" creationId="{A24B4FE2-DF38-4AB0-AFAF-DEF86E6EB4D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4" creationId="{B329171E-AE90-4A4A-AA8F-613F27B56C63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5" creationId="{5727CFBD-2328-4FF0-872C-87BA1D5FCB09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6" creationId="{DB5FDA98-7E42-4357-876A-93982919D080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7" creationId="{F2EC41B3-8878-46E3-B279-C685C3BBC8F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8" creationId="{1BE835D6-E0B3-429E-8B48-7155EA5E0BB9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29" creationId="{B1E506D0-F7DF-435B-A191-6533E50BCFB6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0" creationId="{5D4485EC-3A72-447B-8540-7A9EBCED7F0D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1" creationId="{61168B81-3858-4AD0-B7E2-192CE868806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2" creationId="{18A567EF-8427-421E-BC17-68DA252C4F4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3" creationId="{87CFFE46-3CAC-4348-AA5A-E367CF361992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4" creationId="{FB5CEDF2-C8C8-4041-8EFD-2CB3C6A6A2EB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5" creationId="{3A026372-C50C-4FB7-9ABA-DFB0805CB3A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6" creationId="{D0FA730D-5F9E-4073-AE30-23C321A5397C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7" creationId="{4D6E7418-4A72-4436-97E2-E05A6E71811A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8" creationId="{BFDA3D55-B42C-4988-9401-3D2CC8874C96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39" creationId="{93772928-FC08-4E9D-B78B-F43BAAA2E7A4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40" creationId="{CAF89E67-02E4-491E-B7F8-26208BCC1B74}"/>
          </ac:spMkLst>
        </pc:spChg>
        <pc:spChg chg="mod">
          <ac:chgData name="Juan Pablo Arango Velásquez" userId="8e51f2ec-ab35-4edc-81c0-6b8e11e28cbd" providerId="ADAL" clId="{4900D066-F8AF-48EA-8FE6-90EB7A2C7049}" dt="2020-11-09T21:25:13.431" v="1329" actId="1076"/>
          <ac:spMkLst>
            <pc:docMk/>
            <pc:sldMk cId="0" sldId="263"/>
            <ac:spMk id="141" creationId="{49D8EFD5-7472-4C14-98F0-7054EA95FDBF}"/>
          </ac:spMkLst>
        </pc:spChg>
        <pc:spChg chg="mod">
          <ac:chgData name="Juan Pablo Arango Velásquez" userId="8e51f2ec-ab35-4edc-81c0-6b8e11e28cbd" providerId="ADAL" clId="{4900D066-F8AF-48EA-8FE6-90EB7A2C7049}" dt="2020-11-09T21:27:26.556" v="1382" actId="1076"/>
          <ac:spMkLst>
            <pc:docMk/>
            <pc:sldMk cId="0" sldId="263"/>
            <ac:spMk id="942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1:27:33.606" v="1386" actId="1076"/>
          <ac:spMkLst>
            <pc:docMk/>
            <pc:sldMk cId="0" sldId="263"/>
            <ac:spMk id="943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27:16.343" v="1374" actId="478"/>
          <ac:spMkLst>
            <pc:docMk/>
            <pc:sldMk cId="0" sldId="263"/>
            <ac:spMk id="944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28:00.225" v="1392" actId="478"/>
          <ac:spMkLst>
            <pc:docMk/>
            <pc:sldMk cId="0" sldId="263"/>
            <ac:spMk id="945" creationId="{00000000-0000-0000-0000-000000000000}"/>
          </ac:spMkLst>
        </pc:spChg>
        <pc:spChg chg="del mod">
          <ac:chgData name="Juan Pablo Arango Velásquez" userId="8e51f2ec-ab35-4edc-81c0-6b8e11e28cbd" providerId="ADAL" clId="{4900D066-F8AF-48EA-8FE6-90EB7A2C7049}" dt="2020-11-09T21:27:07.420" v="1361" actId="478"/>
          <ac:spMkLst>
            <pc:docMk/>
            <pc:sldMk cId="0" sldId="263"/>
            <ac:spMk id="946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1:27:22.267" v="1380" actId="1037"/>
          <ac:spMkLst>
            <pc:docMk/>
            <pc:sldMk cId="0" sldId="263"/>
            <ac:spMk id="947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1:27:30.430" v="1385" actId="1037"/>
          <ac:spMkLst>
            <pc:docMk/>
            <pc:sldMk cId="0" sldId="263"/>
            <ac:spMk id="948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1:27:50.844" v="1391" actId="20577"/>
          <ac:spMkLst>
            <pc:docMk/>
            <pc:sldMk cId="0" sldId="263"/>
            <ac:spMk id="94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31:01.148" v="1424" actId="478"/>
          <ac:spMkLst>
            <pc:docMk/>
            <pc:sldMk cId="0" sldId="263"/>
            <ac:spMk id="950" creationId="{00000000-0000-0000-0000-000000000000}"/>
          </ac:spMkLst>
        </pc:spChg>
        <pc:grpChg chg="add mod">
          <ac:chgData name="Juan Pablo Arango Velásquez" userId="8e51f2ec-ab35-4edc-81c0-6b8e11e28cbd" providerId="ADAL" clId="{4900D066-F8AF-48EA-8FE6-90EB7A2C7049}" dt="2020-11-09T21:25:13.431" v="1329" actId="1076"/>
          <ac:grpSpMkLst>
            <pc:docMk/>
            <pc:sldMk cId="0" sldId="263"/>
            <ac:grpSpMk id="20" creationId="{FCA2ACC0-3CE4-4B2A-9AB1-BC79BD12DAAA}"/>
          </ac:grpSpMkLst>
        </pc:grpChg>
        <pc:grpChg chg="del">
          <ac:chgData name="Juan Pablo Arango Velásquez" userId="8e51f2ec-ab35-4edc-81c0-6b8e11e28cbd" providerId="ADAL" clId="{4900D066-F8AF-48EA-8FE6-90EB7A2C7049}" dt="2020-11-09T21:25:08.306" v="1327" actId="478"/>
          <ac:grpSpMkLst>
            <pc:docMk/>
            <pc:sldMk cId="0" sldId="263"/>
            <ac:grpSpMk id="937" creationId="{00000000-0000-0000-0000-000000000000}"/>
          </ac:grpSpMkLst>
        </pc:grpChg>
        <pc:cxnChg chg="mod ord">
          <ac:chgData name="Juan Pablo Arango Velásquez" userId="8e51f2ec-ab35-4edc-81c0-6b8e11e28cbd" providerId="ADAL" clId="{4900D066-F8AF-48EA-8FE6-90EB7A2C7049}" dt="2020-11-09T21:26:48.640" v="1342" actId="1582"/>
          <ac:cxnSpMkLst>
            <pc:docMk/>
            <pc:sldMk cId="0" sldId="263"/>
            <ac:cxnSpMk id="952" creationId="{00000000-0000-0000-0000-000000000000}"/>
          </ac:cxnSpMkLst>
        </pc:cxnChg>
        <pc:cxnChg chg="mod ord">
          <ac:chgData name="Juan Pablo Arango Velásquez" userId="8e51f2ec-ab35-4edc-81c0-6b8e11e28cbd" providerId="ADAL" clId="{4900D066-F8AF-48EA-8FE6-90EB7A2C7049}" dt="2020-11-09T21:26:44.977" v="1341" actId="1582"/>
          <ac:cxnSpMkLst>
            <pc:docMk/>
            <pc:sldMk cId="0" sldId="263"/>
            <ac:cxnSpMk id="953" creationId="{00000000-0000-0000-0000-000000000000}"/>
          </ac:cxnSpMkLst>
        </pc:cxnChg>
        <pc:cxnChg chg="mod ord">
          <ac:chgData name="Juan Pablo Arango Velásquez" userId="8e51f2ec-ab35-4edc-81c0-6b8e11e28cbd" providerId="ADAL" clId="{4900D066-F8AF-48EA-8FE6-90EB7A2C7049}" dt="2020-11-09T21:26:52.954" v="1343" actId="1582"/>
          <ac:cxnSpMkLst>
            <pc:docMk/>
            <pc:sldMk cId="0" sldId="263"/>
            <ac:cxnSpMk id="954" creationId="{00000000-0000-0000-0000-000000000000}"/>
          </ac:cxnSpMkLst>
        </pc:cxnChg>
      </pc:sldChg>
      <pc:sldChg chg="modSp mod ord modNotes">
        <pc:chgData name="Juan Pablo Arango Velásquez" userId="8e51f2ec-ab35-4edc-81c0-6b8e11e28cbd" providerId="ADAL" clId="{4900D066-F8AF-48EA-8FE6-90EB7A2C7049}" dt="2020-11-09T22:19:59.126" v="2118" actId="122"/>
        <pc:sldMkLst>
          <pc:docMk/>
          <pc:sldMk cId="0" sldId="264"/>
        </pc:sldMkLst>
        <pc:spChg chg="mod">
          <ac:chgData name="Juan Pablo Arango Velásquez" userId="8e51f2ec-ab35-4edc-81c0-6b8e11e28cbd" providerId="ADAL" clId="{4900D066-F8AF-48EA-8FE6-90EB7A2C7049}" dt="2020-11-09T22:19:59.126" v="2118" actId="122"/>
          <ac:spMkLst>
            <pc:docMk/>
            <pc:sldMk cId="0" sldId="264"/>
            <ac:spMk id="959" creationId="{00000000-0000-0000-0000-000000000000}"/>
          </ac:spMkLst>
        </pc:spChg>
      </pc:sldChg>
      <pc:sldChg chg="del">
        <pc:chgData name="Juan Pablo Arango Velásquez" userId="8e51f2ec-ab35-4edc-81c0-6b8e11e28cbd" providerId="ADAL" clId="{4900D066-F8AF-48EA-8FE6-90EB7A2C7049}" dt="2020-11-09T23:00:02.612" v="2876" actId="47"/>
        <pc:sldMkLst>
          <pc:docMk/>
          <pc:sldMk cId="0" sldId="265"/>
        </pc:sldMkLst>
      </pc:sldChg>
      <pc:sldChg chg="addSp delSp modSp mod ord modNotes">
        <pc:chgData name="Juan Pablo Arango Velásquez" userId="8e51f2ec-ab35-4edc-81c0-6b8e11e28cbd" providerId="ADAL" clId="{4900D066-F8AF-48EA-8FE6-90EB7A2C7049}" dt="2020-11-09T22:13:59.765" v="2091" actId="20577"/>
        <pc:sldMkLst>
          <pc:docMk/>
          <pc:sldMk cId="0" sldId="266"/>
        </pc:sldMkLst>
        <pc:spChg chg="add del mod">
          <ac:chgData name="Juan Pablo Arango Velásquez" userId="8e51f2ec-ab35-4edc-81c0-6b8e11e28cbd" providerId="ADAL" clId="{4900D066-F8AF-48EA-8FE6-90EB7A2C7049}" dt="2020-11-09T22:05:57.988" v="2013" actId="478"/>
          <ac:spMkLst>
            <pc:docMk/>
            <pc:sldMk cId="0" sldId="266"/>
            <ac:spMk id="3" creationId="{0B8684F3-FF2A-40ED-83A5-3CC83219DBE8}"/>
          </ac:spMkLst>
        </pc:spChg>
        <pc:spChg chg="add del mod">
          <ac:chgData name="Juan Pablo Arango Velásquez" userId="8e51f2ec-ab35-4edc-81c0-6b8e11e28cbd" providerId="ADAL" clId="{4900D066-F8AF-48EA-8FE6-90EB7A2C7049}" dt="2020-11-09T22:09:11.746" v="2043" actId="478"/>
          <ac:spMkLst>
            <pc:docMk/>
            <pc:sldMk cId="0" sldId="266"/>
            <ac:spMk id="5" creationId="{8FACBC2A-C480-4A89-9510-927D1C898F05}"/>
          </ac:spMkLst>
        </pc:spChg>
        <pc:spChg chg="mod">
          <ac:chgData name="Juan Pablo Arango Velásquez" userId="8e51f2ec-ab35-4edc-81c0-6b8e11e28cbd" providerId="ADAL" clId="{4900D066-F8AF-48EA-8FE6-90EB7A2C7049}" dt="2020-11-09T22:05:48.970" v="2011" actId="122"/>
          <ac:spMkLst>
            <pc:docMk/>
            <pc:sldMk cId="0" sldId="266"/>
            <ac:spMk id="987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6:05.733" v="2041" actId="20577"/>
          <ac:spMkLst>
            <pc:docMk/>
            <pc:sldMk cId="0" sldId="266"/>
            <ac:spMk id="988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13:59.765" v="2091" actId="20577"/>
          <ac:spMkLst>
            <pc:docMk/>
            <pc:sldMk cId="0" sldId="266"/>
            <ac:spMk id="98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05:56.203" v="2012" actId="478"/>
          <ac:spMkLst>
            <pc:docMk/>
            <pc:sldMk cId="0" sldId="266"/>
            <ac:spMk id="992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09:10.045" v="2042" actId="478"/>
          <ac:spMkLst>
            <pc:docMk/>
            <pc:sldMk cId="0" sldId="266"/>
            <ac:spMk id="993" creationId="{00000000-0000-0000-0000-000000000000}"/>
          </ac:spMkLst>
        </pc:spChg>
      </pc:sldChg>
      <pc:sldChg chg="modSp mod ord">
        <pc:chgData name="Juan Pablo Arango Velásquez" userId="8e51f2ec-ab35-4edc-81c0-6b8e11e28cbd" providerId="ADAL" clId="{4900D066-F8AF-48EA-8FE6-90EB7A2C7049}" dt="2020-11-09T22:59:57.895" v="2874"/>
        <pc:sldMkLst>
          <pc:docMk/>
          <pc:sldMk cId="0" sldId="267"/>
        </pc:sldMkLst>
        <pc:spChg chg="mod">
          <ac:chgData name="Juan Pablo Arango Velásquez" userId="8e51f2ec-ab35-4edc-81c0-6b8e11e28cbd" providerId="ADAL" clId="{4900D066-F8AF-48EA-8FE6-90EB7A2C7049}" dt="2020-11-09T22:49:10.968" v="2669" actId="123"/>
          <ac:spMkLst>
            <pc:docMk/>
            <pc:sldMk cId="0" sldId="267"/>
            <ac:spMk id="1111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49:20.712" v="2687" actId="20577"/>
          <ac:spMkLst>
            <pc:docMk/>
            <pc:sldMk cId="0" sldId="267"/>
            <ac:spMk id="1112" creationId="{00000000-0000-0000-0000-000000000000}"/>
          </ac:spMkLst>
        </pc:spChg>
      </pc:sldChg>
      <pc:sldChg chg="modSp mod ord">
        <pc:chgData name="Juan Pablo Arango Velásquez" userId="8e51f2ec-ab35-4edc-81c0-6b8e11e28cbd" providerId="ADAL" clId="{4900D066-F8AF-48EA-8FE6-90EB7A2C7049}" dt="2020-11-09T22:45:27.312" v="2301" actId="14100"/>
        <pc:sldMkLst>
          <pc:docMk/>
          <pc:sldMk cId="0" sldId="268"/>
        </pc:sldMkLst>
        <pc:spChg chg="mod">
          <ac:chgData name="Juan Pablo Arango Velásquez" userId="8e51f2ec-ab35-4edc-81c0-6b8e11e28cbd" providerId="ADAL" clId="{4900D066-F8AF-48EA-8FE6-90EB7A2C7049}" dt="2020-11-09T22:45:27.312" v="2301" actId="14100"/>
          <ac:spMkLst>
            <pc:docMk/>
            <pc:sldMk cId="0" sldId="268"/>
            <ac:spMk id="1212" creationId="{00000000-0000-0000-0000-000000000000}"/>
          </ac:spMkLst>
        </pc:spChg>
      </pc:sldChg>
      <pc:sldChg chg="addSp delSp modSp mod ord">
        <pc:chgData name="Juan Pablo Arango Velásquez" userId="8e51f2ec-ab35-4edc-81c0-6b8e11e28cbd" providerId="ADAL" clId="{4900D066-F8AF-48EA-8FE6-90EB7A2C7049}" dt="2020-11-09T22:59:52.980" v="2872" actId="1076"/>
        <pc:sldMkLst>
          <pc:docMk/>
          <pc:sldMk cId="0" sldId="269"/>
        </pc:sldMkLst>
        <pc:spChg chg="mod">
          <ac:chgData name="Juan Pablo Arango Velásquez" userId="8e51f2ec-ab35-4edc-81c0-6b8e11e28cbd" providerId="ADAL" clId="{4900D066-F8AF-48EA-8FE6-90EB7A2C7049}" dt="2020-11-09T22:58:28.956" v="2859" actId="1076"/>
          <ac:spMkLst>
            <pc:docMk/>
            <pc:sldMk cId="0" sldId="269"/>
            <ac:spMk id="1223" creationId="{00000000-0000-0000-0000-000000000000}"/>
          </ac:spMkLst>
        </pc:spChg>
        <pc:spChg chg="del mod">
          <ac:chgData name="Juan Pablo Arango Velásquez" userId="8e51f2ec-ab35-4edc-81c0-6b8e11e28cbd" providerId="ADAL" clId="{4900D066-F8AF-48EA-8FE6-90EB7A2C7049}" dt="2020-11-09T22:51:06.462" v="2774" actId="478"/>
          <ac:spMkLst>
            <pc:docMk/>
            <pc:sldMk cId="0" sldId="269"/>
            <ac:spMk id="1224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52:14.136" v="2798" actId="478"/>
          <ac:spMkLst>
            <pc:docMk/>
            <pc:sldMk cId="0" sldId="269"/>
            <ac:spMk id="1225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52:33.578" v="2800" actId="478"/>
          <ac:spMkLst>
            <pc:docMk/>
            <pc:sldMk cId="0" sldId="269"/>
            <ac:spMk id="1226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58:36.388" v="2862" actId="1076"/>
          <ac:spMkLst>
            <pc:docMk/>
            <pc:sldMk cId="0" sldId="269"/>
            <ac:spMk id="1227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53:39.376" v="2812" actId="478"/>
          <ac:spMkLst>
            <pc:docMk/>
            <pc:sldMk cId="0" sldId="269"/>
            <ac:spMk id="1228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53:35.129" v="2808" actId="478"/>
          <ac:spMkLst>
            <pc:docMk/>
            <pc:sldMk cId="0" sldId="269"/>
            <ac:spMk id="122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51:08.437" v="2775" actId="478"/>
          <ac:spMkLst>
            <pc:docMk/>
            <pc:sldMk cId="0" sldId="269"/>
            <ac:spMk id="1230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52:31.089" v="2799" actId="478"/>
          <ac:spMkLst>
            <pc:docMk/>
            <pc:sldMk cId="0" sldId="269"/>
            <ac:spMk id="1231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53:37.993" v="2811" actId="478"/>
          <ac:spMkLst>
            <pc:docMk/>
            <pc:sldMk cId="0" sldId="269"/>
            <ac:spMk id="1232" creationId="{00000000-0000-0000-0000-000000000000}"/>
          </ac:spMkLst>
        </pc:spChg>
        <pc:grpChg chg="del">
          <ac:chgData name="Juan Pablo Arango Velásquez" userId="8e51f2ec-ab35-4edc-81c0-6b8e11e28cbd" providerId="ADAL" clId="{4900D066-F8AF-48EA-8FE6-90EB7A2C7049}" dt="2020-11-09T22:53:35.954" v="2809" actId="478"/>
          <ac:grpSpMkLst>
            <pc:docMk/>
            <pc:sldMk cId="0" sldId="269"/>
            <ac:grpSpMk id="1233" creationId="{00000000-0000-0000-0000-000000000000}"/>
          </ac:grpSpMkLst>
        </pc:grpChg>
        <pc:grpChg chg="del">
          <ac:chgData name="Juan Pablo Arango Velásquez" userId="8e51f2ec-ab35-4edc-81c0-6b8e11e28cbd" providerId="ADAL" clId="{4900D066-F8AF-48EA-8FE6-90EB7A2C7049}" dt="2020-11-09T22:53:36.603" v="2810" actId="478"/>
          <ac:grpSpMkLst>
            <pc:docMk/>
            <pc:sldMk cId="0" sldId="269"/>
            <ac:grpSpMk id="1238" creationId="{00000000-0000-0000-0000-000000000000}"/>
          </ac:grpSpMkLst>
        </pc:grpChg>
        <pc:grpChg chg="del">
          <ac:chgData name="Juan Pablo Arango Velásquez" userId="8e51f2ec-ab35-4edc-81c0-6b8e11e28cbd" providerId="ADAL" clId="{4900D066-F8AF-48EA-8FE6-90EB7A2C7049}" dt="2020-11-09T22:58:38.354" v="2863" actId="478"/>
          <ac:grpSpMkLst>
            <pc:docMk/>
            <pc:sldMk cId="0" sldId="269"/>
            <ac:grpSpMk id="1248" creationId="{00000000-0000-0000-0000-000000000000}"/>
          </ac:grpSpMkLst>
        </pc:grpChg>
        <pc:picChg chg="add mod">
          <ac:chgData name="Juan Pablo Arango Velásquez" userId="8e51f2ec-ab35-4edc-81c0-6b8e11e28cbd" providerId="ADAL" clId="{4900D066-F8AF-48EA-8FE6-90EB7A2C7049}" dt="2020-11-09T22:56:07.524" v="2843" actId="1076"/>
          <ac:picMkLst>
            <pc:docMk/>
            <pc:sldMk cId="0" sldId="269"/>
            <ac:picMk id="3" creationId="{9EB45242-9CA8-414F-83A1-C177BD89754F}"/>
          </ac:picMkLst>
        </pc:picChg>
        <pc:picChg chg="add mod">
          <ac:chgData name="Juan Pablo Arango Velásquez" userId="8e51f2ec-ab35-4edc-81c0-6b8e11e28cbd" providerId="ADAL" clId="{4900D066-F8AF-48EA-8FE6-90EB7A2C7049}" dt="2020-11-09T22:56:05.958" v="2842" actId="1076"/>
          <ac:picMkLst>
            <pc:docMk/>
            <pc:sldMk cId="0" sldId="269"/>
            <ac:picMk id="5" creationId="{D0AC945B-2080-4235-A9F4-D1725A3A68F7}"/>
          </ac:picMkLst>
        </pc:picChg>
        <pc:picChg chg="add mod">
          <ac:chgData name="Juan Pablo Arango Velásquez" userId="8e51f2ec-ab35-4edc-81c0-6b8e11e28cbd" providerId="ADAL" clId="{4900D066-F8AF-48EA-8FE6-90EB7A2C7049}" dt="2020-11-09T22:56:11.029" v="2844" actId="1076"/>
          <ac:picMkLst>
            <pc:docMk/>
            <pc:sldMk cId="0" sldId="269"/>
            <ac:picMk id="7" creationId="{A6385D74-EF9B-4734-BE62-C0A0DD091CA4}"/>
          </ac:picMkLst>
        </pc:picChg>
        <pc:picChg chg="add mod">
          <ac:chgData name="Juan Pablo Arango Velásquez" userId="8e51f2ec-ab35-4edc-81c0-6b8e11e28cbd" providerId="ADAL" clId="{4900D066-F8AF-48EA-8FE6-90EB7A2C7049}" dt="2020-11-09T22:56:14.525" v="2846" actId="1076"/>
          <ac:picMkLst>
            <pc:docMk/>
            <pc:sldMk cId="0" sldId="269"/>
            <ac:picMk id="9" creationId="{9E38C5E2-F6F3-4F03-96C9-9B21EC092E24}"/>
          </ac:picMkLst>
        </pc:picChg>
        <pc:picChg chg="add mod">
          <ac:chgData name="Juan Pablo Arango Velásquez" userId="8e51f2ec-ab35-4edc-81c0-6b8e11e28cbd" providerId="ADAL" clId="{4900D066-F8AF-48EA-8FE6-90EB7A2C7049}" dt="2020-11-09T22:56:12.228" v="2845" actId="1076"/>
          <ac:picMkLst>
            <pc:docMk/>
            <pc:sldMk cId="0" sldId="269"/>
            <ac:picMk id="11" creationId="{B01E95D1-BA0A-439C-BAEA-4949D3F8891C}"/>
          </ac:picMkLst>
        </pc:picChg>
        <pc:picChg chg="add mod">
          <ac:chgData name="Juan Pablo Arango Velásquez" userId="8e51f2ec-ab35-4edc-81c0-6b8e11e28cbd" providerId="ADAL" clId="{4900D066-F8AF-48EA-8FE6-90EB7A2C7049}" dt="2020-11-09T22:57:04.813" v="2850" actId="1076"/>
          <ac:picMkLst>
            <pc:docMk/>
            <pc:sldMk cId="0" sldId="269"/>
            <ac:picMk id="13" creationId="{28076A5E-6F1F-4348-8D4A-96B7DAC289A4}"/>
          </ac:picMkLst>
        </pc:picChg>
        <pc:picChg chg="add mod">
          <ac:chgData name="Juan Pablo Arango Velásquez" userId="8e51f2ec-ab35-4edc-81c0-6b8e11e28cbd" providerId="ADAL" clId="{4900D066-F8AF-48EA-8FE6-90EB7A2C7049}" dt="2020-11-09T22:57:02.244" v="2849" actId="1076"/>
          <ac:picMkLst>
            <pc:docMk/>
            <pc:sldMk cId="0" sldId="269"/>
            <ac:picMk id="15" creationId="{7DB1B254-D891-4F6D-8E85-DE471F7F0836}"/>
          </ac:picMkLst>
        </pc:picChg>
        <pc:picChg chg="add mod">
          <ac:chgData name="Juan Pablo Arango Velásquez" userId="8e51f2ec-ab35-4edc-81c0-6b8e11e28cbd" providerId="ADAL" clId="{4900D066-F8AF-48EA-8FE6-90EB7A2C7049}" dt="2020-11-09T22:57:45.644" v="2855" actId="1076"/>
          <ac:picMkLst>
            <pc:docMk/>
            <pc:sldMk cId="0" sldId="269"/>
            <ac:picMk id="17" creationId="{DEFF00D2-463E-4157-B2C1-254CFACC7819}"/>
          </ac:picMkLst>
        </pc:picChg>
        <pc:picChg chg="add mod">
          <ac:chgData name="Juan Pablo Arango Velásquez" userId="8e51f2ec-ab35-4edc-81c0-6b8e11e28cbd" providerId="ADAL" clId="{4900D066-F8AF-48EA-8FE6-90EB7A2C7049}" dt="2020-11-09T22:58:22.988" v="2858" actId="1076"/>
          <ac:picMkLst>
            <pc:docMk/>
            <pc:sldMk cId="0" sldId="269"/>
            <ac:picMk id="19" creationId="{86DBC85D-0060-493C-AA82-DE83C0138183}"/>
          </ac:picMkLst>
        </pc:picChg>
        <pc:picChg chg="add mod">
          <ac:chgData name="Juan Pablo Arango Velásquez" userId="8e51f2ec-ab35-4edc-81c0-6b8e11e28cbd" providerId="ADAL" clId="{4900D066-F8AF-48EA-8FE6-90EB7A2C7049}" dt="2020-11-09T22:59:52.980" v="2872" actId="1076"/>
          <ac:picMkLst>
            <pc:docMk/>
            <pc:sldMk cId="0" sldId="269"/>
            <ac:picMk id="21" creationId="{BAA2105D-681F-4E2D-AAB9-5713CF086608}"/>
          </ac:picMkLst>
        </pc:picChg>
        <pc:picChg chg="add mod">
          <ac:chgData name="Juan Pablo Arango Velásquez" userId="8e51f2ec-ab35-4edc-81c0-6b8e11e28cbd" providerId="ADAL" clId="{4900D066-F8AF-48EA-8FE6-90EB7A2C7049}" dt="2020-11-09T22:59:50.419" v="2871" actId="1076"/>
          <ac:picMkLst>
            <pc:docMk/>
            <pc:sldMk cId="0" sldId="269"/>
            <ac:picMk id="23" creationId="{1675E3B9-6BA6-4602-A2A6-8AE9A19B53C0}"/>
          </ac:picMkLst>
        </pc:picChg>
      </pc:sldChg>
      <pc:sldChg chg="del">
        <pc:chgData name="Juan Pablo Arango Velásquez" userId="8e51f2ec-ab35-4edc-81c0-6b8e11e28cbd" providerId="ADAL" clId="{4900D066-F8AF-48EA-8FE6-90EB7A2C7049}" dt="2020-11-09T23:00:03.880" v="2878" actId="47"/>
        <pc:sldMkLst>
          <pc:docMk/>
          <pc:sldMk cId="0" sldId="270"/>
        </pc:sldMkLst>
      </pc:sldChg>
      <pc:sldChg chg="addSp delSp modSp mod ord">
        <pc:chgData name="Juan Pablo Arango Velásquez" userId="8e51f2ec-ab35-4edc-81c0-6b8e11e28cbd" providerId="ADAL" clId="{4900D066-F8AF-48EA-8FE6-90EB7A2C7049}" dt="2020-11-13T21:14:39.358" v="3019"/>
        <pc:sldMkLst>
          <pc:docMk/>
          <pc:sldMk cId="0" sldId="271"/>
        </pc:sldMkLst>
        <pc:spChg chg="mod">
          <ac:chgData name="Juan Pablo Arango Velásquez" userId="8e51f2ec-ab35-4edc-81c0-6b8e11e28cbd" providerId="ADAL" clId="{4900D066-F8AF-48EA-8FE6-90EB7A2C7049}" dt="2020-11-09T22:01:26.617" v="1758" actId="20577"/>
          <ac:spMkLst>
            <pc:docMk/>
            <pc:sldMk cId="0" sldId="271"/>
            <ac:spMk id="1355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3:26.527" v="1912" actId="1035"/>
          <ac:spMkLst>
            <pc:docMk/>
            <pc:sldMk cId="0" sldId="271"/>
            <ac:spMk id="1356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3:50.109" v="1960" actId="1036"/>
          <ac:spMkLst>
            <pc:docMk/>
            <pc:sldMk cId="0" sldId="271"/>
            <ac:spMk id="1357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3:21.040" v="1900" actId="1035"/>
          <ac:spMkLst>
            <pc:docMk/>
            <pc:sldMk cId="0" sldId="271"/>
            <ac:spMk id="1358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3:54.203" v="1970" actId="1036"/>
          <ac:spMkLst>
            <pc:docMk/>
            <pc:sldMk cId="0" sldId="271"/>
            <ac:spMk id="1359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3:46.754" v="1951" actId="1076"/>
          <ac:spMkLst>
            <pc:docMk/>
            <pc:sldMk cId="0" sldId="271"/>
            <ac:spMk id="1361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03:35.357" v="1914" actId="478"/>
          <ac:spMkLst>
            <pc:docMk/>
            <pc:sldMk cId="0" sldId="271"/>
            <ac:spMk id="1362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2:02.611" v="1840" actId="1076"/>
          <ac:spMkLst>
            <pc:docMk/>
            <pc:sldMk cId="0" sldId="271"/>
            <ac:spMk id="1363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01:48.670" v="1796" actId="478"/>
          <ac:spMkLst>
            <pc:docMk/>
            <pc:sldMk cId="0" sldId="271"/>
            <ac:spMk id="1364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3:29.675" v="1913" actId="14100"/>
          <ac:spMkLst>
            <pc:docMk/>
            <pc:sldMk cId="0" sldId="271"/>
            <ac:spMk id="1365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02:59.095" v="1875" actId="478"/>
          <ac:spMkLst>
            <pc:docMk/>
            <pc:sldMk cId="0" sldId="271"/>
            <ac:spMk id="1366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1:45.716" v="1795" actId="20577"/>
          <ac:spMkLst>
            <pc:docMk/>
            <pc:sldMk cId="0" sldId="271"/>
            <ac:spMk id="1367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01:31.106" v="1759" actId="478"/>
          <ac:spMkLst>
            <pc:docMk/>
            <pc:sldMk cId="0" sldId="271"/>
            <ac:spMk id="1368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04:33.078" v="1994" actId="20577"/>
          <ac:spMkLst>
            <pc:docMk/>
            <pc:sldMk cId="0" sldId="271"/>
            <ac:spMk id="136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2:04:23.685" v="1971" actId="478"/>
          <ac:spMkLst>
            <pc:docMk/>
            <pc:sldMk cId="0" sldId="271"/>
            <ac:spMk id="1370" creationId="{00000000-0000-0000-0000-000000000000}"/>
          </ac:spMkLst>
        </pc:spChg>
        <pc:inkChg chg="add">
          <ac:chgData name="Juan Pablo Arango Velásquez" userId="8e51f2ec-ab35-4edc-81c0-6b8e11e28cbd" providerId="ADAL" clId="{4900D066-F8AF-48EA-8FE6-90EB7A2C7049}" dt="2020-11-13T21:14:39.358" v="3019"/>
          <ac:inkMkLst>
            <pc:docMk/>
            <pc:sldMk cId="0" sldId="271"/>
            <ac:inkMk id="2" creationId="{A5774ACE-FE6C-48CF-8072-29E9A9D5B347}"/>
          </ac:inkMkLst>
        </pc:inkChg>
      </pc:sldChg>
      <pc:sldChg chg="del">
        <pc:chgData name="Juan Pablo Arango Velásquez" userId="8e51f2ec-ab35-4edc-81c0-6b8e11e28cbd" providerId="ADAL" clId="{4900D066-F8AF-48EA-8FE6-90EB7A2C7049}" dt="2020-11-09T23:00:04.538" v="2879" actId="47"/>
        <pc:sldMkLst>
          <pc:docMk/>
          <pc:sldMk cId="0" sldId="272"/>
        </pc:sldMkLst>
      </pc:sldChg>
      <pc:sldChg chg="modSp mod ord">
        <pc:chgData name="Juan Pablo Arango Velásquez" userId="8e51f2ec-ab35-4edc-81c0-6b8e11e28cbd" providerId="ADAL" clId="{4900D066-F8AF-48EA-8FE6-90EB7A2C7049}" dt="2020-11-09T22:44:27.691" v="2230" actId="20577"/>
        <pc:sldMkLst>
          <pc:docMk/>
          <pc:sldMk cId="0" sldId="273"/>
        </pc:sldMkLst>
        <pc:spChg chg="mod">
          <ac:chgData name="Juan Pablo Arango Velásquez" userId="8e51f2ec-ab35-4edc-81c0-6b8e11e28cbd" providerId="ADAL" clId="{4900D066-F8AF-48EA-8FE6-90EB7A2C7049}" dt="2020-11-09T22:43:54.279" v="2148" actId="1076"/>
          <ac:spMkLst>
            <pc:docMk/>
            <pc:sldMk cId="0" sldId="273"/>
            <ac:spMk id="1394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44:27.691" v="2230" actId="20577"/>
          <ac:spMkLst>
            <pc:docMk/>
            <pc:sldMk cId="0" sldId="273"/>
            <ac:spMk id="1400" creationId="{00000000-0000-0000-0000-000000000000}"/>
          </ac:spMkLst>
        </pc:spChg>
      </pc:sldChg>
      <pc:sldChg chg="del">
        <pc:chgData name="Juan Pablo Arango Velásquez" userId="8e51f2ec-ab35-4edc-81c0-6b8e11e28cbd" providerId="ADAL" clId="{4900D066-F8AF-48EA-8FE6-90EB7A2C7049}" dt="2020-11-09T23:00:04.977" v="2880" actId="47"/>
        <pc:sldMkLst>
          <pc:docMk/>
          <pc:sldMk cId="0" sldId="274"/>
        </pc:sldMkLst>
      </pc:sldChg>
      <pc:sldChg chg="del ord">
        <pc:chgData name="Juan Pablo Arango Velásquez" userId="8e51f2ec-ab35-4edc-81c0-6b8e11e28cbd" providerId="ADAL" clId="{4900D066-F8AF-48EA-8FE6-90EB7A2C7049}" dt="2020-11-09T23:00:03.218" v="2877" actId="47"/>
        <pc:sldMkLst>
          <pc:docMk/>
          <pc:sldMk cId="0" sldId="275"/>
        </pc:sldMkLst>
      </pc:sldChg>
      <pc:sldChg chg="del">
        <pc:chgData name="Juan Pablo Arango Velásquez" userId="8e51f2ec-ab35-4edc-81c0-6b8e11e28cbd" providerId="ADAL" clId="{4900D066-F8AF-48EA-8FE6-90EB7A2C7049}" dt="2020-11-09T23:00:05.545" v="2881" actId="47"/>
        <pc:sldMkLst>
          <pc:docMk/>
          <pc:sldMk cId="0" sldId="276"/>
        </pc:sldMkLst>
      </pc:sldChg>
      <pc:sldChg chg="addSp delSp modSp mod ord modNotes">
        <pc:chgData name="Juan Pablo Arango Velásquez" userId="8e51f2ec-ab35-4edc-81c0-6b8e11e28cbd" providerId="ADAL" clId="{4900D066-F8AF-48EA-8FE6-90EB7A2C7049}" dt="2020-11-13T21:14:39.358" v="3019"/>
        <pc:sldMkLst>
          <pc:docMk/>
          <pc:sldMk cId="0" sldId="277"/>
        </pc:sldMkLst>
        <pc:spChg chg="add mod">
          <ac:chgData name="Juan Pablo Arango Velásquez" userId="8e51f2ec-ab35-4edc-81c0-6b8e11e28cbd" providerId="ADAL" clId="{4900D066-F8AF-48EA-8FE6-90EB7A2C7049}" dt="2020-11-09T21:39:29.305" v="1584" actId="1076"/>
          <ac:spMkLst>
            <pc:docMk/>
            <pc:sldMk cId="0" sldId="277"/>
            <ac:spMk id="2" creationId="{79CD2E4C-0B93-4D65-80A1-14C96F5314B9}"/>
          </ac:spMkLst>
        </pc:spChg>
        <pc:spChg chg="add mod">
          <ac:chgData name="Juan Pablo Arango Velásquez" userId="8e51f2ec-ab35-4edc-81c0-6b8e11e28cbd" providerId="ADAL" clId="{4900D066-F8AF-48EA-8FE6-90EB7A2C7049}" dt="2020-11-09T21:39:33.985" v="1586" actId="1076"/>
          <ac:spMkLst>
            <pc:docMk/>
            <pc:sldMk cId="0" sldId="277"/>
            <ac:spMk id="3" creationId="{5A50FD0D-934D-44B8-B8F4-7B7F124B8BA0}"/>
          </ac:spMkLst>
        </pc:spChg>
        <pc:spChg chg="add mod">
          <ac:chgData name="Juan Pablo Arango Velásquez" userId="8e51f2ec-ab35-4edc-81c0-6b8e11e28cbd" providerId="ADAL" clId="{4900D066-F8AF-48EA-8FE6-90EB7A2C7049}" dt="2020-11-09T21:41:47.512" v="1646" actId="11530"/>
          <ac:spMkLst>
            <pc:docMk/>
            <pc:sldMk cId="0" sldId="277"/>
            <ac:spMk id="4" creationId="{70364D3C-2BB1-4985-9663-F43C935B180A}"/>
          </ac:spMkLst>
        </pc:spChg>
        <pc:spChg chg="add del">
          <ac:chgData name="Juan Pablo Arango Velásquez" userId="8e51f2ec-ab35-4edc-81c0-6b8e11e28cbd" providerId="ADAL" clId="{4900D066-F8AF-48EA-8FE6-90EB7A2C7049}" dt="2020-11-09T21:41:49.048" v="1647" actId="478"/>
          <ac:spMkLst>
            <pc:docMk/>
            <pc:sldMk cId="0" sldId="277"/>
            <ac:spMk id="5" creationId="{9CECC341-CBD5-4D87-9865-2B73C6DC9648}"/>
          </ac:spMkLst>
        </pc:spChg>
        <pc:spChg chg="add mod">
          <ac:chgData name="Juan Pablo Arango Velásquez" userId="8e51f2ec-ab35-4edc-81c0-6b8e11e28cbd" providerId="ADAL" clId="{4900D066-F8AF-48EA-8FE6-90EB7A2C7049}" dt="2020-11-09T21:57:18.932" v="1697" actId="1076"/>
          <ac:spMkLst>
            <pc:docMk/>
            <pc:sldMk cId="0" sldId="277"/>
            <ac:spMk id="6" creationId="{1D156A43-81B3-465C-AE22-063508DFD338}"/>
          </ac:spMkLst>
        </pc:spChg>
        <pc:spChg chg="add mod">
          <ac:chgData name="Juan Pablo Arango Velásquez" userId="8e51f2ec-ab35-4edc-81c0-6b8e11e28cbd" providerId="ADAL" clId="{4900D066-F8AF-48EA-8FE6-90EB7A2C7049}" dt="2020-11-09T22:01:04.884" v="1728" actId="1076"/>
          <ac:spMkLst>
            <pc:docMk/>
            <pc:sldMk cId="0" sldId="277"/>
            <ac:spMk id="7" creationId="{2D1E4EB4-62ED-4493-8117-903E6BFFA0B1}"/>
          </ac:spMkLst>
        </pc:spChg>
        <pc:spChg chg="add mod">
          <ac:chgData name="Juan Pablo Arango Velásquez" userId="8e51f2ec-ab35-4edc-81c0-6b8e11e28cbd" providerId="ADAL" clId="{4900D066-F8AF-48EA-8FE6-90EB7A2C7049}" dt="2020-11-09T21:57:29.612" v="1700" actId="1076"/>
          <ac:spMkLst>
            <pc:docMk/>
            <pc:sldMk cId="0" sldId="277"/>
            <ac:spMk id="8" creationId="{4D3AA9E4-305D-44C6-8FE6-9526349AFBFF}"/>
          </ac:spMkLst>
        </pc:spChg>
        <pc:spChg chg="add mod">
          <ac:chgData name="Juan Pablo Arango Velásquez" userId="8e51f2ec-ab35-4edc-81c0-6b8e11e28cbd" providerId="ADAL" clId="{4900D066-F8AF-48EA-8FE6-90EB7A2C7049}" dt="2020-11-09T22:00:02.159" v="1727" actId="20577"/>
          <ac:spMkLst>
            <pc:docMk/>
            <pc:sldMk cId="0" sldId="277"/>
            <ac:spMk id="9" creationId="{5B485658-FDAA-4DF3-9E3C-023D986234F1}"/>
          </ac:spMkLst>
        </pc:spChg>
        <pc:spChg chg="add mod">
          <ac:chgData name="Juan Pablo Arango Velásquez" userId="8e51f2ec-ab35-4edc-81c0-6b8e11e28cbd" providerId="ADAL" clId="{4900D066-F8AF-48EA-8FE6-90EB7A2C7049}" dt="2020-11-09T21:39:31.081" v="1585" actId="1076"/>
          <ac:spMkLst>
            <pc:docMk/>
            <pc:sldMk cId="0" sldId="277"/>
            <ac:spMk id="183" creationId="{E79DC47E-0660-4018-8CAB-EDDBCF030259}"/>
          </ac:spMkLst>
        </pc:spChg>
        <pc:spChg chg="mod">
          <ac:chgData name="Juan Pablo Arango Velásquez" userId="8e51f2ec-ab35-4edc-81c0-6b8e11e28cbd" providerId="ADAL" clId="{4900D066-F8AF-48EA-8FE6-90EB7A2C7049}" dt="2020-11-09T21:49:10.143" v="1659" actId="1076"/>
          <ac:spMkLst>
            <pc:docMk/>
            <pc:sldMk cId="0" sldId="277"/>
            <ac:spMk id="1733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1:39:27.194" v="1583" actId="1076"/>
          <ac:spMkLst>
            <pc:docMk/>
            <pc:sldMk cId="0" sldId="277"/>
            <ac:spMk id="1734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1:57:21.637" v="1698" actId="1076"/>
          <ac:spMkLst>
            <pc:docMk/>
            <pc:sldMk cId="0" sldId="277"/>
            <ac:spMk id="1735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1:49:24.887" v="1663" actId="1076"/>
          <ac:spMkLst>
            <pc:docMk/>
            <pc:sldMk cId="0" sldId="277"/>
            <ac:spMk id="1736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1:40:21.889" v="1624" actId="1076"/>
          <ac:spMkLst>
            <pc:docMk/>
            <pc:sldMk cId="0" sldId="277"/>
            <ac:spMk id="1737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1:55:34.985" v="1665" actId="20577"/>
          <ac:spMkLst>
            <pc:docMk/>
            <pc:sldMk cId="0" sldId="277"/>
            <ac:spMk id="1908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56:40.930" v="1680" actId="478"/>
          <ac:spMkLst>
            <pc:docMk/>
            <pc:sldMk cId="0" sldId="277"/>
            <ac:spMk id="1909" creationId="{00000000-0000-0000-0000-000000000000}"/>
          </ac:spMkLst>
        </pc:spChg>
        <pc:grpChg chg="mod">
          <ac:chgData name="Juan Pablo Arango Velásquez" userId="8e51f2ec-ab35-4edc-81c0-6b8e11e28cbd" providerId="ADAL" clId="{4900D066-F8AF-48EA-8FE6-90EB7A2C7049}" dt="2020-11-09T21:36:38.619" v="1511" actId="1076"/>
          <ac:grpSpMkLst>
            <pc:docMk/>
            <pc:sldMk cId="0" sldId="277"/>
            <ac:grpSpMk id="1738" creationId="{00000000-0000-0000-0000-000000000000}"/>
          </ac:grpSpMkLst>
        </pc:grpChg>
        <pc:inkChg chg="add">
          <ac:chgData name="Juan Pablo Arango Velásquez" userId="8e51f2ec-ab35-4edc-81c0-6b8e11e28cbd" providerId="ADAL" clId="{4900D066-F8AF-48EA-8FE6-90EB7A2C7049}" dt="2020-11-13T21:14:39.358" v="3019"/>
          <ac:inkMkLst>
            <pc:docMk/>
            <pc:sldMk cId="0" sldId="277"/>
            <ac:inkMk id="5" creationId="{25B11A6B-680C-43C8-A835-CDDF72ED9250}"/>
          </ac:inkMkLst>
        </pc:inkChg>
      </pc:sldChg>
      <pc:sldChg chg="modSp mod ord">
        <pc:chgData name="Juan Pablo Arango Velásquez" userId="8e51f2ec-ab35-4edc-81c0-6b8e11e28cbd" providerId="ADAL" clId="{4900D066-F8AF-48EA-8FE6-90EB7A2C7049}" dt="2020-11-09T22:50:17.638" v="2694" actId="1076"/>
        <pc:sldMkLst>
          <pc:docMk/>
          <pc:sldMk cId="0" sldId="278"/>
        </pc:sldMkLst>
        <pc:spChg chg="mod">
          <ac:chgData name="Juan Pablo Arango Velásquez" userId="8e51f2ec-ab35-4edc-81c0-6b8e11e28cbd" providerId="ADAL" clId="{4900D066-F8AF-48EA-8FE6-90EB7A2C7049}" dt="2020-11-09T22:50:17.638" v="2694" actId="1076"/>
          <ac:spMkLst>
            <pc:docMk/>
            <pc:sldMk cId="0" sldId="278"/>
            <ac:spMk id="1968" creationId="{00000000-0000-0000-0000-000000000000}"/>
          </ac:spMkLst>
        </pc:spChg>
        <pc:spChg chg="mod">
          <ac:chgData name="Juan Pablo Arango Velásquez" userId="8e51f2ec-ab35-4edc-81c0-6b8e11e28cbd" providerId="ADAL" clId="{4900D066-F8AF-48EA-8FE6-90EB7A2C7049}" dt="2020-11-09T22:46:52.989" v="2368" actId="20577"/>
          <ac:spMkLst>
            <pc:docMk/>
            <pc:sldMk cId="0" sldId="278"/>
            <ac:spMk id="1969" creationId="{00000000-0000-0000-0000-000000000000}"/>
          </ac:spMkLst>
        </pc:spChg>
      </pc:sldChg>
      <pc:sldChg chg="addSp delSp modSp mod">
        <pc:chgData name="Juan Pablo Arango Velásquez" userId="8e51f2ec-ab35-4edc-81c0-6b8e11e28cbd" providerId="ADAL" clId="{4900D066-F8AF-48EA-8FE6-90EB7A2C7049}" dt="2020-11-09T23:00:11.483" v="2885" actId="1076"/>
        <pc:sldMkLst>
          <pc:docMk/>
          <pc:sldMk cId="0" sldId="279"/>
        </pc:sldMkLst>
        <pc:spChg chg="add del mod">
          <ac:chgData name="Juan Pablo Arango Velásquez" userId="8e51f2ec-ab35-4edc-81c0-6b8e11e28cbd" providerId="ADAL" clId="{4900D066-F8AF-48EA-8FE6-90EB7A2C7049}" dt="2020-11-09T23:00:09.092" v="2884" actId="478"/>
          <ac:spMkLst>
            <pc:docMk/>
            <pc:sldMk cId="0" sldId="279"/>
            <ac:spMk id="3" creationId="{213B37C4-C927-403F-AA28-39F22DADD6C0}"/>
          </ac:spMkLst>
        </pc:spChg>
        <pc:spChg chg="mod">
          <ac:chgData name="Juan Pablo Arango Velásquez" userId="8e51f2ec-ab35-4edc-81c0-6b8e11e28cbd" providerId="ADAL" clId="{4900D066-F8AF-48EA-8FE6-90EB7A2C7049}" dt="2020-11-09T23:00:11.483" v="2885" actId="1076"/>
          <ac:spMkLst>
            <pc:docMk/>
            <pc:sldMk cId="0" sldId="279"/>
            <ac:spMk id="1974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3:00:07.603" v="2882" actId="478"/>
          <ac:spMkLst>
            <pc:docMk/>
            <pc:sldMk cId="0" sldId="279"/>
            <ac:spMk id="1975" creationId="{00000000-0000-0000-0000-000000000000}"/>
          </ac:spMkLst>
        </pc:spChg>
        <pc:grpChg chg="del">
          <ac:chgData name="Juan Pablo Arango Velásquez" userId="8e51f2ec-ab35-4edc-81c0-6b8e11e28cbd" providerId="ADAL" clId="{4900D066-F8AF-48EA-8FE6-90EB7A2C7049}" dt="2020-11-09T23:00:08.177" v="2883" actId="478"/>
          <ac:grpSpMkLst>
            <pc:docMk/>
            <pc:sldMk cId="0" sldId="279"/>
            <ac:grpSpMk id="2115" creationId="{00000000-0000-0000-0000-000000000000}"/>
          </ac:grpSpMkLst>
        </pc:grpChg>
      </pc:sldChg>
      <pc:sldChg chg="del">
        <pc:chgData name="Juan Pablo Arango Velásquez" userId="8e51f2ec-ab35-4edc-81c0-6b8e11e28cbd" providerId="ADAL" clId="{4900D066-F8AF-48EA-8FE6-90EB7A2C7049}" dt="2020-11-09T23:00:13.538" v="2886" actId="47"/>
        <pc:sldMkLst>
          <pc:docMk/>
          <pc:sldMk cId="0" sldId="280"/>
        </pc:sldMkLst>
      </pc:sldChg>
      <pc:sldChg chg="del">
        <pc:chgData name="Juan Pablo Arango Velásquez" userId="8e51f2ec-ab35-4edc-81c0-6b8e11e28cbd" providerId="ADAL" clId="{4900D066-F8AF-48EA-8FE6-90EB7A2C7049}" dt="2020-11-09T23:00:14.022" v="2887" actId="47"/>
        <pc:sldMkLst>
          <pc:docMk/>
          <pc:sldMk cId="0" sldId="281"/>
        </pc:sldMkLst>
      </pc:sldChg>
      <pc:sldChg chg="del">
        <pc:chgData name="Juan Pablo Arango Velásquez" userId="8e51f2ec-ab35-4edc-81c0-6b8e11e28cbd" providerId="ADAL" clId="{4900D066-F8AF-48EA-8FE6-90EB7A2C7049}" dt="2020-11-09T23:00:14.673" v="2888" actId="47"/>
        <pc:sldMkLst>
          <pc:docMk/>
          <pc:sldMk cId="0" sldId="282"/>
        </pc:sldMkLst>
      </pc:sldChg>
      <pc:sldChg chg="del">
        <pc:chgData name="Juan Pablo Arango Velásquez" userId="8e51f2ec-ab35-4edc-81c0-6b8e11e28cbd" providerId="ADAL" clId="{4900D066-F8AF-48EA-8FE6-90EB7A2C7049}" dt="2020-11-09T23:00:15.307" v="2889" actId="47"/>
        <pc:sldMkLst>
          <pc:docMk/>
          <pc:sldMk cId="0" sldId="283"/>
        </pc:sldMkLst>
      </pc:sldChg>
      <pc:sldChg chg="del">
        <pc:chgData name="Juan Pablo Arango Velásquez" userId="8e51f2ec-ab35-4edc-81c0-6b8e11e28cbd" providerId="ADAL" clId="{4900D066-F8AF-48EA-8FE6-90EB7A2C7049}" dt="2020-11-09T23:00:15.868" v="2890" actId="47"/>
        <pc:sldMkLst>
          <pc:docMk/>
          <pc:sldMk cId="0" sldId="284"/>
        </pc:sldMkLst>
      </pc:sldChg>
      <pc:sldChg chg="del">
        <pc:chgData name="Juan Pablo Arango Velásquez" userId="8e51f2ec-ab35-4edc-81c0-6b8e11e28cbd" providerId="ADAL" clId="{4900D066-F8AF-48EA-8FE6-90EB7A2C7049}" dt="2020-11-09T23:00:16.654" v="2891" actId="47"/>
        <pc:sldMkLst>
          <pc:docMk/>
          <pc:sldMk cId="0" sldId="285"/>
        </pc:sldMkLst>
      </pc:sldChg>
      <pc:sldChg chg="del">
        <pc:chgData name="Juan Pablo Arango Velásquez" userId="8e51f2ec-ab35-4edc-81c0-6b8e11e28cbd" providerId="ADAL" clId="{4900D066-F8AF-48EA-8FE6-90EB7A2C7049}" dt="2020-11-09T23:00:17.084" v="2892" actId="47"/>
        <pc:sldMkLst>
          <pc:docMk/>
          <pc:sldMk cId="0" sldId="286"/>
        </pc:sldMkLst>
      </pc:sldChg>
      <pc:sldChg chg="del">
        <pc:chgData name="Juan Pablo Arango Velásquez" userId="8e51f2ec-ab35-4edc-81c0-6b8e11e28cbd" providerId="ADAL" clId="{4900D066-F8AF-48EA-8FE6-90EB7A2C7049}" dt="2020-11-09T23:00:17.194" v="2893" actId="47"/>
        <pc:sldMkLst>
          <pc:docMk/>
          <pc:sldMk cId="0" sldId="287"/>
        </pc:sldMkLst>
      </pc:sldChg>
      <pc:sldChg chg="del">
        <pc:chgData name="Juan Pablo Arango Velásquez" userId="8e51f2ec-ab35-4edc-81c0-6b8e11e28cbd" providerId="ADAL" clId="{4900D066-F8AF-48EA-8FE6-90EB7A2C7049}" dt="2020-11-09T23:00:17.522" v="2894" actId="47"/>
        <pc:sldMkLst>
          <pc:docMk/>
          <pc:sldMk cId="0" sldId="288"/>
        </pc:sldMkLst>
      </pc:sldChg>
      <pc:sldChg chg="del">
        <pc:chgData name="Juan Pablo Arango Velásquez" userId="8e51f2ec-ab35-4edc-81c0-6b8e11e28cbd" providerId="ADAL" clId="{4900D066-F8AF-48EA-8FE6-90EB7A2C7049}" dt="2020-11-09T23:00:17.896" v="2895" actId="47"/>
        <pc:sldMkLst>
          <pc:docMk/>
          <pc:sldMk cId="0" sldId="289"/>
        </pc:sldMkLst>
      </pc:sldChg>
      <pc:sldChg chg="del">
        <pc:chgData name="Juan Pablo Arango Velásquez" userId="8e51f2ec-ab35-4edc-81c0-6b8e11e28cbd" providerId="ADAL" clId="{4900D066-F8AF-48EA-8FE6-90EB7A2C7049}" dt="2020-11-09T23:00:18.352" v="2896" actId="47"/>
        <pc:sldMkLst>
          <pc:docMk/>
          <pc:sldMk cId="0" sldId="290"/>
        </pc:sldMkLst>
      </pc:sldChg>
      <pc:sldChg chg="del">
        <pc:chgData name="Juan Pablo Arango Velásquez" userId="8e51f2ec-ab35-4edc-81c0-6b8e11e28cbd" providerId="ADAL" clId="{4900D066-F8AF-48EA-8FE6-90EB7A2C7049}" dt="2020-11-09T23:00:18.785" v="2897" actId="47"/>
        <pc:sldMkLst>
          <pc:docMk/>
          <pc:sldMk cId="0" sldId="291"/>
        </pc:sldMkLst>
      </pc:sldChg>
      <pc:sldChg chg="del">
        <pc:chgData name="Juan Pablo Arango Velásquez" userId="8e51f2ec-ab35-4edc-81c0-6b8e11e28cbd" providerId="ADAL" clId="{4900D066-F8AF-48EA-8FE6-90EB7A2C7049}" dt="2020-11-09T23:00:19.235" v="2898" actId="47"/>
        <pc:sldMkLst>
          <pc:docMk/>
          <pc:sldMk cId="0" sldId="292"/>
        </pc:sldMkLst>
      </pc:sldChg>
      <pc:sldChg chg="del">
        <pc:chgData name="Juan Pablo Arango Velásquez" userId="8e51f2ec-ab35-4edc-81c0-6b8e11e28cbd" providerId="ADAL" clId="{4900D066-F8AF-48EA-8FE6-90EB7A2C7049}" dt="2020-11-09T23:00:19.564" v="2899" actId="47"/>
        <pc:sldMkLst>
          <pc:docMk/>
          <pc:sldMk cId="0" sldId="293"/>
        </pc:sldMkLst>
      </pc:sldChg>
      <pc:sldChg chg="del">
        <pc:chgData name="Juan Pablo Arango Velásquez" userId="8e51f2ec-ab35-4edc-81c0-6b8e11e28cbd" providerId="ADAL" clId="{4900D066-F8AF-48EA-8FE6-90EB7A2C7049}" dt="2020-11-09T23:00:19.887" v="2900" actId="47"/>
        <pc:sldMkLst>
          <pc:docMk/>
          <pc:sldMk cId="0" sldId="294"/>
        </pc:sldMkLst>
      </pc:sldChg>
      <pc:sldChg chg="del">
        <pc:chgData name="Juan Pablo Arango Velásquez" userId="8e51f2ec-ab35-4edc-81c0-6b8e11e28cbd" providerId="ADAL" clId="{4900D066-F8AF-48EA-8FE6-90EB7A2C7049}" dt="2020-11-09T23:00:20.286" v="2901" actId="47"/>
        <pc:sldMkLst>
          <pc:docMk/>
          <pc:sldMk cId="0" sldId="295"/>
        </pc:sldMkLst>
      </pc:sldChg>
      <pc:sldChg chg="del">
        <pc:chgData name="Juan Pablo Arango Velásquez" userId="8e51f2ec-ab35-4edc-81c0-6b8e11e28cbd" providerId="ADAL" clId="{4900D066-F8AF-48EA-8FE6-90EB7A2C7049}" dt="2020-11-09T23:00:20.511" v="2902" actId="47"/>
        <pc:sldMkLst>
          <pc:docMk/>
          <pc:sldMk cId="0" sldId="296"/>
        </pc:sldMkLst>
      </pc:sldChg>
      <pc:sldChg chg="del">
        <pc:chgData name="Juan Pablo Arango Velásquez" userId="8e51f2ec-ab35-4edc-81c0-6b8e11e28cbd" providerId="ADAL" clId="{4900D066-F8AF-48EA-8FE6-90EB7A2C7049}" dt="2020-11-09T23:00:20.781" v="2903" actId="47"/>
        <pc:sldMkLst>
          <pc:docMk/>
          <pc:sldMk cId="0" sldId="297"/>
        </pc:sldMkLst>
      </pc:sldChg>
      <pc:sldChg chg="del">
        <pc:chgData name="Juan Pablo Arango Velásquez" userId="8e51f2ec-ab35-4edc-81c0-6b8e11e28cbd" providerId="ADAL" clId="{4900D066-F8AF-48EA-8FE6-90EB7A2C7049}" dt="2020-11-09T23:00:21.272" v="2904" actId="47"/>
        <pc:sldMkLst>
          <pc:docMk/>
          <pc:sldMk cId="0" sldId="298"/>
        </pc:sldMkLst>
      </pc:sldChg>
      <pc:sldChg chg="del">
        <pc:chgData name="Juan Pablo Arango Velásquez" userId="8e51f2ec-ab35-4edc-81c0-6b8e11e28cbd" providerId="ADAL" clId="{4900D066-F8AF-48EA-8FE6-90EB7A2C7049}" dt="2020-11-09T23:00:21.936" v="2905" actId="47"/>
        <pc:sldMkLst>
          <pc:docMk/>
          <pc:sldMk cId="0" sldId="299"/>
        </pc:sldMkLst>
      </pc:sldChg>
      <pc:sldChg chg="del">
        <pc:chgData name="Juan Pablo Arango Velásquez" userId="8e51f2ec-ab35-4edc-81c0-6b8e11e28cbd" providerId="ADAL" clId="{4900D066-F8AF-48EA-8FE6-90EB7A2C7049}" dt="2020-11-09T23:00:22.354" v="2906" actId="47"/>
        <pc:sldMkLst>
          <pc:docMk/>
          <pc:sldMk cId="0" sldId="300"/>
        </pc:sldMkLst>
      </pc:sldChg>
      <pc:sldChg chg="del">
        <pc:chgData name="Juan Pablo Arango Velásquez" userId="8e51f2ec-ab35-4edc-81c0-6b8e11e28cbd" providerId="ADAL" clId="{4900D066-F8AF-48EA-8FE6-90EB7A2C7049}" dt="2020-11-09T23:00:23.994" v="2907" actId="47"/>
        <pc:sldMkLst>
          <pc:docMk/>
          <pc:sldMk cId="0" sldId="301"/>
        </pc:sldMkLst>
      </pc:sldChg>
      <pc:sldChg chg="addSp delSp modSp add mod modAnim">
        <pc:chgData name="Juan Pablo Arango Velásquez" userId="8e51f2ec-ab35-4edc-81c0-6b8e11e28cbd" providerId="ADAL" clId="{4900D066-F8AF-48EA-8FE6-90EB7A2C7049}" dt="2020-11-09T18:45:33.887" v="309"/>
        <pc:sldMkLst>
          <pc:docMk/>
          <pc:sldMk cId="3439671020" sldId="302"/>
        </pc:sldMkLst>
        <pc:spChg chg="add del mod">
          <ac:chgData name="Juan Pablo Arango Velásquez" userId="8e51f2ec-ab35-4edc-81c0-6b8e11e28cbd" providerId="ADAL" clId="{4900D066-F8AF-48EA-8FE6-90EB7A2C7049}" dt="2020-11-09T18:35:55.052" v="120" actId="478"/>
          <ac:spMkLst>
            <pc:docMk/>
            <pc:sldMk cId="3439671020" sldId="302"/>
            <ac:spMk id="3" creationId="{35DB186F-CF6D-48F5-B94A-82D6015D242B}"/>
          </ac:spMkLst>
        </pc:spChg>
        <pc:spChg chg="add del mod">
          <ac:chgData name="Juan Pablo Arango Velásquez" userId="8e51f2ec-ab35-4edc-81c0-6b8e11e28cbd" providerId="ADAL" clId="{4900D066-F8AF-48EA-8FE6-90EB7A2C7049}" dt="2020-11-09T18:35:40.009" v="110" actId="478"/>
          <ac:spMkLst>
            <pc:docMk/>
            <pc:sldMk cId="3439671020" sldId="302"/>
            <ac:spMk id="5" creationId="{2BAB1301-1B51-4279-92C9-02B1C3D0CB28}"/>
          </ac:spMkLst>
        </pc:spChg>
        <pc:spChg chg="add del mod">
          <ac:chgData name="Juan Pablo Arango Velásquez" userId="8e51f2ec-ab35-4edc-81c0-6b8e11e28cbd" providerId="ADAL" clId="{4900D066-F8AF-48EA-8FE6-90EB7A2C7049}" dt="2020-11-09T18:35:41.281" v="111" actId="478"/>
          <ac:spMkLst>
            <pc:docMk/>
            <pc:sldMk cId="3439671020" sldId="302"/>
            <ac:spMk id="7" creationId="{5C420159-B576-4628-93C7-FD56448222FB}"/>
          </ac:spMkLst>
        </pc:spChg>
        <pc:spChg chg="add del mod">
          <ac:chgData name="Juan Pablo Arango Velásquez" userId="8e51f2ec-ab35-4edc-81c0-6b8e11e28cbd" providerId="ADAL" clId="{4900D066-F8AF-48EA-8FE6-90EB7A2C7049}" dt="2020-11-09T18:35:46.547" v="115" actId="478"/>
          <ac:spMkLst>
            <pc:docMk/>
            <pc:sldMk cId="3439671020" sldId="302"/>
            <ac:spMk id="9" creationId="{1B75C518-8D8D-48BF-ADDB-AC60EDABC2E9}"/>
          </ac:spMkLst>
        </pc:spChg>
        <pc:spChg chg="add del mod">
          <ac:chgData name="Juan Pablo Arango Velásquez" userId="8e51f2ec-ab35-4edc-81c0-6b8e11e28cbd" providerId="ADAL" clId="{4900D066-F8AF-48EA-8FE6-90EB7A2C7049}" dt="2020-11-09T18:35:49.687" v="117" actId="478"/>
          <ac:spMkLst>
            <pc:docMk/>
            <pc:sldMk cId="3439671020" sldId="302"/>
            <ac:spMk id="11" creationId="{0A9D1CE7-C1BB-428B-BAED-53119CF42F2D}"/>
          </ac:spMkLst>
        </pc:spChg>
        <pc:spChg chg="add del mod">
          <ac:chgData name="Juan Pablo Arango Velásquez" userId="8e51f2ec-ab35-4edc-81c0-6b8e11e28cbd" providerId="ADAL" clId="{4900D066-F8AF-48EA-8FE6-90EB7A2C7049}" dt="2020-11-09T18:35:50.844" v="118" actId="478"/>
          <ac:spMkLst>
            <pc:docMk/>
            <pc:sldMk cId="3439671020" sldId="302"/>
            <ac:spMk id="13" creationId="{FA1CB19D-DA98-4445-A1E6-B6B4F592F1DD}"/>
          </ac:spMkLst>
        </pc:spChg>
        <pc:spChg chg="add del mod">
          <ac:chgData name="Juan Pablo Arango Velásquez" userId="8e51f2ec-ab35-4edc-81c0-6b8e11e28cbd" providerId="ADAL" clId="{4900D066-F8AF-48EA-8FE6-90EB7A2C7049}" dt="2020-11-09T18:35:52.244" v="119" actId="478"/>
          <ac:spMkLst>
            <pc:docMk/>
            <pc:sldMk cId="3439671020" sldId="302"/>
            <ac:spMk id="15" creationId="{45BF710B-F3A1-4447-888B-AECE542F1561}"/>
          </ac:spMkLst>
        </pc:spChg>
        <pc:spChg chg="add del mod">
          <ac:chgData name="Juan Pablo Arango Velásquez" userId="8e51f2ec-ab35-4edc-81c0-6b8e11e28cbd" providerId="ADAL" clId="{4900D066-F8AF-48EA-8FE6-90EB7A2C7049}" dt="2020-11-09T18:35:52.244" v="119" actId="478"/>
          <ac:spMkLst>
            <pc:docMk/>
            <pc:sldMk cId="3439671020" sldId="302"/>
            <ac:spMk id="17" creationId="{815B42C2-6A2A-4088-8075-7BC345FE2DCD}"/>
          </ac:spMkLst>
        </pc:spChg>
        <pc:spChg chg="add del mod">
          <ac:chgData name="Juan Pablo Arango Velásquez" userId="8e51f2ec-ab35-4edc-81c0-6b8e11e28cbd" providerId="ADAL" clId="{4900D066-F8AF-48EA-8FE6-90EB7A2C7049}" dt="2020-11-09T18:35:52.244" v="119" actId="478"/>
          <ac:spMkLst>
            <pc:docMk/>
            <pc:sldMk cId="3439671020" sldId="302"/>
            <ac:spMk id="19" creationId="{9E3CE36D-A082-4414-9DAF-A22DC0FD4626}"/>
          </ac:spMkLst>
        </pc:spChg>
        <pc:spChg chg="add del mod">
          <ac:chgData name="Juan Pablo Arango Velásquez" userId="8e51f2ec-ab35-4edc-81c0-6b8e11e28cbd" providerId="ADAL" clId="{4900D066-F8AF-48EA-8FE6-90EB7A2C7049}" dt="2020-11-09T18:35:52.244" v="119" actId="478"/>
          <ac:spMkLst>
            <pc:docMk/>
            <pc:sldMk cId="3439671020" sldId="302"/>
            <ac:spMk id="21" creationId="{7EF98342-D1FE-4D06-9F87-C33E4C931C8A}"/>
          </ac:spMkLst>
        </pc:spChg>
        <pc:spChg chg="add mod">
          <ac:chgData name="Juan Pablo Arango Velásquez" userId="8e51f2ec-ab35-4edc-81c0-6b8e11e28cbd" providerId="ADAL" clId="{4900D066-F8AF-48EA-8FE6-90EB7A2C7049}" dt="2020-11-09T18:39:40.077" v="198" actId="1076"/>
          <ac:spMkLst>
            <pc:docMk/>
            <pc:sldMk cId="3439671020" sldId="302"/>
            <ac:spMk id="49" creationId="{932BA08C-CC00-41BE-90AB-DDF577B875C3}"/>
          </ac:spMkLst>
        </pc:spChg>
        <pc:spChg chg="add mod">
          <ac:chgData name="Juan Pablo Arango Velásquez" userId="8e51f2ec-ab35-4edc-81c0-6b8e11e28cbd" providerId="ADAL" clId="{4900D066-F8AF-48EA-8FE6-90EB7A2C7049}" dt="2020-11-09T18:40:48.135" v="265" actId="20577"/>
          <ac:spMkLst>
            <pc:docMk/>
            <pc:sldMk cId="3439671020" sldId="302"/>
            <ac:spMk id="52" creationId="{E72ED91D-4082-4F37-8F69-D54711DE2ACF}"/>
          </ac:spMkLst>
        </pc:spChg>
        <pc:spChg chg="del">
          <ac:chgData name="Juan Pablo Arango Velásquez" userId="8e51f2ec-ab35-4edc-81c0-6b8e11e28cbd" providerId="ADAL" clId="{4900D066-F8AF-48EA-8FE6-90EB7A2C7049}" dt="2020-11-09T18:35:42.732" v="112" actId="478"/>
          <ac:spMkLst>
            <pc:docMk/>
            <pc:sldMk cId="3439671020" sldId="302"/>
            <ac:spMk id="942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35:50.844" v="118" actId="478"/>
          <ac:spMkLst>
            <pc:docMk/>
            <pc:sldMk cId="3439671020" sldId="302"/>
            <ac:spMk id="943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35:44.736" v="114" actId="478"/>
          <ac:spMkLst>
            <pc:docMk/>
            <pc:sldMk cId="3439671020" sldId="302"/>
            <ac:spMk id="944" creationId="{00000000-0000-0000-0000-000000000000}"/>
          </ac:spMkLst>
        </pc:spChg>
        <pc:spChg chg="del mod">
          <ac:chgData name="Juan Pablo Arango Velásquez" userId="8e51f2ec-ab35-4edc-81c0-6b8e11e28cbd" providerId="ADAL" clId="{4900D066-F8AF-48EA-8FE6-90EB7A2C7049}" dt="2020-11-09T18:35:35.859" v="107" actId="478"/>
          <ac:spMkLst>
            <pc:docMk/>
            <pc:sldMk cId="3439671020" sldId="302"/>
            <ac:spMk id="945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35:50.844" v="118" actId="478"/>
          <ac:spMkLst>
            <pc:docMk/>
            <pc:sldMk cId="3439671020" sldId="302"/>
            <ac:spMk id="946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35:50.844" v="118" actId="478"/>
          <ac:spMkLst>
            <pc:docMk/>
            <pc:sldMk cId="3439671020" sldId="302"/>
            <ac:spMk id="947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35:50.844" v="118" actId="478"/>
          <ac:spMkLst>
            <pc:docMk/>
            <pc:sldMk cId="3439671020" sldId="302"/>
            <ac:spMk id="948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35:48.220" v="116" actId="478"/>
          <ac:spMkLst>
            <pc:docMk/>
            <pc:sldMk cId="3439671020" sldId="302"/>
            <ac:spMk id="94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35:37.391" v="108" actId="478"/>
          <ac:spMkLst>
            <pc:docMk/>
            <pc:sldMk cId="3439671020" sldId="302"/>
            <ac:spMk id="950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18:35:38.699" v="109" actId="478"/>
          <ac:spMkLst>
            <pc:docMk/>
            <pc:sldMk cId="3439671020" sldId="302"/>
            <ac:spMk id="951" creationId="{00000000-0000-0000-0000-000000000000}"/>
          </ac:spMkLst>
        </pc:spChg>
        <pc:grpChg chg="del">
          <ac:chgData name="Juan Pablo Arango Velásquez" userId="8e51f2ec-ab35-4edc-81c0-6b8e11e28cbd" providerId="ADAL" clId="{4900D066-F8AF-48EA-8FE6-90EB7A2C7049}" dt="2020-11-09T18:35:34.351" v="105" actId="478"/>
          <ac:grpSpMkLst>
            <pc:docMk/>
            <pc:sldMk cId="3439671020" sldId="302"/>
            <ac:grpSpMk id="937" creationId="{00000000-0000-0000-0000-000000000000}"/>
          </ac:grpSpMkLst>
        </pc:grpChg>
        <pc:picChg chg="add mod">
          <ac:chgData name="Juan Pablo Arango Velásquez" userId="8e51f2ec-ab35-4edc-81c0-6b8e11e28cbd" providerId="ADAL" clId="{4900D066-F8AF-48EA-8FE6-90EB7A2C7049}" dt="2020-11-09T18:36:47.125" v="143"/>
          <ac:picMkLst>
            <pc:docMk/>
            <pc:sldMk cId="3439671020" sldId="302"/>
            <ac:picMk id="23" creationId="{CA19FABE-6F15-409C-B1F5-4604ECAEB60D}"/>
          </ac:picMkLst>
        </pc:picChg>
        <pc:picChg chg="add mod modCrop">
          <ac:chgData name="Juan Pablo Arango Velásquez" userId="8e51f2ec-ab35-4edc-81c0-6b8e11e28cbd" providerId="ADAL" clId="{4900D066-F8AF-48EA-8FE6-90EB7A2C7049}" dt="2020-11-09T18:39:15.427" v="162" actId="1076"/>
          <ac:picMkLst>
            <pc:docMk/>
            <pc:sldMk cId="3439671020" sldId="302"/>
            <ac:picMk id="30" creationId="{C3CCEABE-737D-4C0D-9EF4-4ED7914722DC}"/>
          </ac:picMkLst>
        </pc:picChg>
        <pc:picChg chg="add mod">
          <ac:chgData name="Juan Pablo Arango Velásquez" userId="8e51f2ec-ab35-4edc-81c0-6b8e11e28cbd" providerId="ADAL" clId="{4900D066-F8AF-48EA-8FE6-90EB7A2C7049}" dt="2020-11-09T18:40:03.043" v="202" actId="1076"/>
          <ac:picMkLst>
            <pc:docMk/>
            <pc:sldMk cId="3439671020" sldId="302"/>
            <ac:picMk id="31" creationId="{DF630A01-B00B-43CF-8171-B2A9C735A470}"/>
          </ac:picMkLst>
        </pc:picChg>
        <pc:cxnChg chg="add del">
          <ac:chgData name="Juan Pablo Arango Velásquez" userId="8e51f2ec-ab35-4edc-81c0-6b8e11e28cbd" providerId="ADAL" clId="{4900D066-F8AF-48EA-8FE6-90EB7A2C7049}" dt="2020-11-09T18:37:47.844" v="145" actId="478"/>
          <ac:cxnSpMkLst>
            <pc:docMk/>
            <pc:sldMk cId="3439671020" sldId="302"/>
            <ac:cxnSpMk id="25" creationId="{BFC3BCA2-BB9B-4769-B190-C1557F7AD58D}"/>
          </ac:cxnSpMkLst>
        </pc:cxnChg>
        <pc:cxnChg chg="add del mod">
          <ac:chgData name="Juan Pablo Arango Velásquez" userId="8e51f2ec-ab35-4edc-81c0-6b8e11e28cbd" providerId="ADAL" clId="{4900D066-F8AF-48EA-8FE6-90EB7A2C7049}" dt="2020-11-09T18:38:49.057" v="157" actId="478"/>
          <ac:cxnSpMkLst>
            <pc:docMk/>
            <pc:sldMk cId="3439671020" sldId="302"/>
            <ac:cxnSpMk id="27" creationId="{098CD9A3-0926-4F13-88AB-8F47B858F00D}"/>
          </ac:cxnSpMkLst>
        </pc:cxnChg>
        <pc:cxnChg chg="del">
          <ac:chgData name="Juan Pablo Arango Velásquez" userId="8e51f2ec-ab35-4edc-81c0-6b8e11e28cbd" providerId="ADAL" clId="{4900D066-F8AF-48EA-8FE6-90EB7A2C7049}" dt="2020-11-09T18:35:33.306" v="104" actId="478"/>
          <ac:cxnSpMkLst>
            <pc:docMk/>
            <pc:sldMk cId="3439671020" sldId="302"/>
            <ac:cxnSpMk id="952" creationId="{00000000-0000-0000-0000-000000000000}"/>
          </ac:cxnSpMkLst>
        </pc:cxnChg>
        <pc:cxnChg chg="del">
          <ac:chgData name="Juan Pablo Arango Velásquez" userId="8e51f2ec-ab35-4edc-81c0-6b8e11e28cbd" providerId="ADAL" clId="{4900D066-F8AF-48EA-8FE6-90EB7A2C7049}" dt="2020-11-09T18:35:43.430" v="113" actId="478"/>
          <ac:cxnSpMkLst>
            <pc:docMk/>
            <pc:sldMk cId="3439671020" sldId="302"/>
            <ac:cxnSpMk id="953" creationId="{00000000-0000-0000-0000-000000000000}"/>
          </ac:cxnSpMkLst>
        </pc:cxnChg>
        <pc:cxnChg chg="del">
          <ac:chgData name="Juan Pablo Arango Velásquez" userId="8e51f2ec-ab35-4edc-81c0-6b8e11e28cbd" providerId="ADAL" clId="{4900D066-F8AF-48EA-8FE6-90EB7A2C7049}" dt="2020-11-09T18:35:50.844" v="118" actId="478"/>
          <ac:cxnSpMkLst>
            <pc:docMk/>
            <pc:sldMk cId="3439671020" sldId="302"/>
            <ac:cxnSpMk id="954" creationId="{00000000-0000-0000-0000-000000000000}"/>
          </ac:cxnSpMkLst>
        </pc:cxnChg>
      </pc:sldChg>
      <pc:sldChg chg="addSp delSp modSp add del mod modTransition modAnim">
        <pc:chgData name="Juan Pablo Arango Velásquez" userId="8e51f2ec-ab35-4edc-81c0-6b8e11e28cbd" providerId="ADAL" clId="{4900D066-F8AF-48EA-8FE6-90EB7A2C7049}" dt="2020-11-09T19:07:06.387" v="558" actId="47"/>
        <pc:sldMkLst>
          <pc:docMk/>
          <pc:sldMk cId="3988101855" sldId="303"/>
        </pc:sldMkLst>
        <pc:spChg chg="add mod">
          <ac:chgData name="Juan Pablo Arango Velásquez" userId="8e51f2ec-ab35-4edc-81c0-6b8e11e28cbd" providerId="ADAL" clId="{4900D066-F8AF-48EA-8FE6-90EB7A2C7049}" dt="2020-11-09T18:52:15.866" v="413" actId="20577"/>
          <ac:spMkLst>
            <pc:docMk/>
            <pc:sldMk cId="3988101855" sldId="303"/>
            <ac:spMk id="6" creationId="{8A25AA39-5188-4BEB-B853-B9FBDD1412B5}"/>
          </ac:spMkLst>
        </pc:spChg>
        <pc:spChg chg="add del mod">
          <ac:chgData name="Juan Pablo Arango Velásquez" userId="8e51f2ec-ab35-4edc-81c0-6b8e11e28cbd" providerId="ADAL" clId="{4900D066-F8AF-48EA-8FE6-90EB7A2C7049}" dt="2020-11-09T18:48:28.078" v="369" actId="478"/>
          <ac:spMkLst>
            <pc:docMk/>
            <pc:sldMk cId="3988101855" sldId="303"/>
            <ac:spMk id="10" creationId="{B25ED5C1-1FB9-4AE4-A1B7-4F3E604EF711}"/>
          </ac:spMkLst>
        </pc:spChg>
        <pc:spChg chg="del">
          <ac:chgData name="Juan Pablo Arango Velásquez" userId="8e51f2ec-ab35-4edc-81c0-6b8e11e28cbd" providerId="ADAL" clId="{4900D066-F8AF-48EA-8FE6-90EB7A2C7049}" dt="2020-11-09T18:48:17.993" v="368" actId="478"/>
          <ac:spMkLst>
            <pc:docMk/>
            <pc:sldMk cId="3988101855" sldId="303"/>
            <ac:spMk id="49" creationId="{932BA08C-CC00-41BE-90AB-DDF577B875C3}"/>
          </ac:spMkLst>
        </pc:spChg>
        <pc:spChg chg="add del mod">
          <ac:chgData name="Juan Pablo Arango Velásquez" userId="8e51f2ec-ab35-4edc-81c0-6b8e11e28cbd" providerId="ADAL" clId="{4900D066-F8AF-48EA-8FE6-90EB7A2C7049}" dt="2020-11-09T18:48:11.856" v="364" actId="1076"/>
          <ac:spMkLst>
            <pc:docMk/>
            <pc:sldMk cId="3988101855" sldId="303"/>
            <ac:spMk id="52" creationId="{E72ED91D-4082-4F37-8F69-D54711DE2ACF}"/>
          </ac:spMkLst>
        </pc:spChg>
        <pc:picChg chg="add mod modCrop">
          <ac:chgData name="Juan Pablo Arango Velásquez" userId="8e51f2ec-ab35-4edc-81c0-6b8e11e28cbd" providerId="ADAL" clId="{4900D066-F8AF-48EA-8FE6-90EB7A2C7049}" dt="2020-11-09T19:01:20.261" v="509"/>
          <ac:picMkLst>
            <pc:docMk/>
            <pc:sldMk cId="3988101855" sldId="303"/>
            <ac:picMk id="2" creationId="{CA6D6EE6-1562-4754-9D31-1D5A7842A9A8}"/>
          </ac:picMkLst>
        </pc:picChg>
        <pc:picChg chg="add mod modCrop">
          <ac:chgData name="Juan Pablo Arango Velásquez" userId="8e51f2ec-ab35-4edc-81c0-6b8e11e28cbd" providerId="ADAL" clId="{4900D066-F8AF-48EA-8FE6-90EB7A2C7049}" dt="2020-11-09T18:47:43.241" v="359" actId="732"/>
          <ac:picMkLst>
            <pc:docMk/>
            <pc:sldMk cId="3988101855" sldId="303"/>
            <ac:picMk id="3" creationId="{6E5A9F23-F426-4064-8BD3-7423798F7B5C}"/>
          </ac:picMkLst>
        </pc:picChg>
        <pc:picChg chg="add mod modCrop">
          <ac:chgData name="Juan Pablo Arango Velásquez" userId="8e51f2ec-ab35-4edc-81c0-6b8e11e28cbd" providerId="ADAL" clId="{4900D066-F8AF-48EA-8FE6-90EB7A2C7049}" dt="2020-11-09T18:44:38.442" v="307" actId="732"/>
          <ac:picMkLst>
            <pc:docMk/>
            <pc:sldMk cId="3988101855" sldId="303"/>
            <ac:picMk id="4" creationId="{D4E7A31C-AB60-488D-A142-52C385342101}"/>
          </ac:picMkLst>
        </pc:picChg>
        <pc:picChg chg="add mod">
          <ac:chgData name="Juan Pablo Arango Velásquez" userId="8e51f2ec-ab35-4edc-81c0-6b8e11e28cbd" providerId="ADAL" clId="{4900D066-F8AF-48EA-8FE6-90EB7A2C7049}" dt="2020-11-09T18:46:52.713" v="353" actId="1076"/>
          <ac:picMkLst>
            <pc:docMk/>
            <pc:sldMk cId="3988101855" sldId="303"/>
            <ac:picMk id="5" creationId="{BE563556-E37B-4A13-9673-7C018EA599EA}"/>
          </ac:picMkLst>
        </pc:picChg>
        <pc:picChg chg="mod">
          <ac:chgData name="Juan Pablo Arango Velásquez" userId="8e51f2ec-ab35-4edc-81c0-6b8e11e28cbd" providerId="ADAL" clId="{4900D066-F8AF-48EA-8FE6-90EB7A2C7049}" dt="2020-11-09T18:47:36.788" v="358" actId="29295"/>
          <ac:picMkLst>
            <pc:docMk/>
            <pc:sldMk cId="3988101855" sldId="303"/>
            <ac:picMk id="23" creationId="{CA19FABE-6F15-409C-B1F5-4604ECAEB60D}"/>
          </ac:picMkLst>
        </pc:picChg>
        <pc:picChg chg="del mod">
          <ac:chgData name="Juan Pablo Arango Velásquez" userId="8e51f2ec-ab35-4edc-81c0-6b8e11e28cbd" providerId="ADAL" clId="{4900D066-F8AF-48EA-8FE6-90EB7A2C7049}" dt="2020-11-09T18:48:16.593" v="367" actId="478"/>
          <ac:picMkLst>
            <pc:docMk/>
            <pc:sldMk cId="3988101855" sldId="303"/>
            <ac:picMk id="30" creationId="{C3CCEABE-737D-4C0D-9EF4-4ED7914722DC}"/>
          </ac:picMkLst>
        </pc:picChg>
        <pc:picChg chg="mod ord">
          <ac:chgData name="Juan Pablo Arango Velásquez" userId="8e51f2ec-ab35-4edc-81c0-6b8e11e28cbd" providerId="ADAL" clId="{4900D066-F8AF-48EA-8FE6-90EB7A2C7049}" dt="2020-11-09T18:48:08.488" v="363" actId="1076"/>
          <ac:picMkLst>
            <pc:docMk/>
            <pc:sldMk cId="3988101855" sldId="303"/>
            <ac:picMk id="31" creationId="{DF630A01-B00B-43CF-8171-B2A9C735A470}"/>
          </ac:picMkLst>
        </pc:picChg>
      </pc:sldChg>
      <pc:sldChg chg="addSp delSp modSp add del mod delAnim">
        <pc:chgData name="Juan Pablo Arango Velásquez" userId="8e51f2ec-ab35-4edc-81c0-6b8e11e28cbd" providerId="ADAL" clId="{4900D066-F8AF-48EA-8FE6-90EB7A2C7049}" dt="2020-11-09T18:55:38.583" v="447" actId="47"/>
        <pc:sldMkLst>
          <pc:docMk/>
          <pc:sldMk cId="3829487119" sldId="304"/>
        </pc:sldMkLst>
        <pc:spChg chg="del">
          <ac:chgData name="Juan Pablo Arango Velásquez" userId="8e51f2ec-ab35-4edc-81c0-6b8e11e28cbd" providerId="ADAL" clId="{4900D066-F8AF-48EA-8FE6-90EB7A2C7049}" dt="2020-11-09T18:49:35.437" v="376" actId="478"/>
          <ac:spMkLst>
            <pc:docMk/>
            <pc:sldMk cId="3829487119" sldId="304"/>
            <ac:spMk id="6" creationId="{8A25AA39-5188-4BEB-B853-B9FBDD1412B5}"/>
          </ac:spMkLst>
        </pc:spChg>
        <pc:spChg chg="del">
          <ac:chgData name="Juan Pablo Arango Velásquez" userId="8e51f2ec-ab35-4edc-81c0-6b8e11e28cbd" providerId="ADAL" clId="{4900D066-F8AF-48EA-8FE6-90EB7A2C7049}" dt="2020-11-09T18:49:32.123" v="374" actId="478"/>
          <ac:spMkLst>
            <pc:docMk/>
            <pc:sldMk cId="3829487119" sldId="304"/>
            <ac:spMk id="52" creationId="{E72ED91D-4082-4F37-8F69-D54711DE2ACF}"/>
          </ac:spMkLst>
        </pc:spChg>
        <pc:picChg chg="mod modCrop">
          <ac:chgData name="Juan Pablo Arango Velásquez" userId="8e51f2ec-ab35-4edc-81c0-6b8e11e28cbd" providerId="ADAL" clId="{4900D066-F8AF-48EA-8FE6-90EB7A2C7049}" dt="2020-11-09T18:51:26.671" v="405" actId="732"/>
          <ac:picMkLst>
            <pc:docMk/>
            <pc:sldMk cId="3829487119" sldId="304"/>
            <ac:picMk id="2" creationId="{CA6D6EE6-1562-4754-9D31-1D5A7842A9A8}"/>
          </ac:picMkLst>
        </pc:picChg>
        <pc:picChg chg="mod">
          <ac:chgData name="Juan Pablo Arango Velásquez" userId="8e51f2ec-ab35-4edc-81c0-6b8e11e28cbd" providerId="ADAL" clId="{4900D066-F8AF-48EA-8FE6-90EB7A2C7049}" dt="2020-11-09T18:49:53.472" v="383" actId="1076"/>
          <ac:picMkLst>
            <pc:docMk/>
            <pc:sldMk cId="3829487119" sldId="304"/>
            <ac:picMk id="3" creationId="{6E5A9F23-F426-4064-8BD3-7423798F7B5C}"/>
          </ac:picMkLst>
        </pc:picChg>
        <pc:picChg chg="mod modCrop">
          <ac:chgData name="Juan Pablo Arango Velásquez" userId="8e51f2ec-ab35-4edc-81c0-6b8e11e28cbd" providerId="ADAL" clId="{4900D066-F8AF-48EA-8FE6-90EB7A2C7049}" dt="2020-11-09T18:51:17.775" v="403" actId="732"/>
          <ac:picMkLst>
            <pc:docMk/>
            <pc:sldMk cId="3829487119" sldId="304"/>
            <ac:picMk id="4" creationId="{D4E7A31C-AB60-488D-A142-52C385342101}"/>
          </ac:picMkLst>
        </pc:picChg>
        <pc:picChg chg="del">
          <ac:chgData name="Juan Pablo Arango Velásquez" userId="8e51f2ec-ab35-4edc-81c0-6b8e11e28cbd" providerId="ADAL" clId="{4900D066-F8AF-48EA-8FE6-90EB7A2C7049}" dt="2020-11-09T18:49:36.776" v="377" actId="478"/>
          <ac:picMkLst>
            <pc:docMk/>
            <pc:sldMk cId="3829487119" sldId="304"/>
            <ac:picMk id="5" creationId="{BE563556-E37B-4A13-9673-7C018EA599EA}"/>
          </ac:picMkLst>
        </pc:picChg>
        <pc:picChg chg="add mod ord">
          <ac:chgData name="Juan Pablo Arango Velásquez" userId="8e51f2ec-ab35-4edc-81c0-6b8e11e28cbd" providerId="ADAL" clId="{4900D066-F8AF-48EA-8FE6-90EB7A2C7049}" dt="2020-11-09T18:51:08.905" v="402" actId="171"/>
          <ac:picMkLst>
            <pc:docMk/>
            <pc:sldMk cId="3829487119" sldId="304"/>
            <ac:picMk id="7" creationId="{ACBD1E9F-4DE9-4E0D-B43D-602DB4C43E79}"/>
          </ac:picMkLst>
        </pc:picChg>
        <pc:picChg chg="del">
          <ac:chgData name="Juan Pablo Arango Velásquez" userId="8e51f2ec-ab35-4edc-81c0-6b8e11e28cbd" providerId="ADAL" clId="{4900D066-F8AF-48EA-8FE6-90EB7A2C7049}" dt="2020-11-09T18:49:27.300" v="373" actId="478"/>
          <ac:picMkLst>
            <pc:docMk/>
            <pc:sldMk cId="3829487119" sldId="304"/>
            <ac:picMk id="23" creationId="{CA19FABE-6F15-409C-B1F5-4604ECAEB60D}"/>
          </ac:picMkLst>
        </pc:picChg>
        <pc:picChg chg="del">
          <ac:chgData name="Juan Pablo Arango Velásquez" userId="8e51f2ec-ab35-4edc-81c0-6b8e11e28cbd" providerId="ADAL" clId="{4900D066-F8AF-48EA-8FE6-90EB7A2C7049}" dt="2020-11-09T18:49:33.133" v="375" actId="478"/>
          <ac:picMkLst>
            <pc:docMk/>
            <pc:sldMk cId="3829487119" sldId="304"/>
            <ac:picMk id="31" creationId="{DF630A01-B00B-43CF-8171-B2A9C735A470}"/>
          </ac:picMkLst>
        </pc:picChg>
      </pc:sldChg>
      <pc:sldChg chg="addSp modSp add del mod ord">
        <pc:chgData name="Juan Pablo Arango Velásquez" userId="8e51f2ec-ab35-4edc-81c0-6b8e11e28cbd" providerId="ADAL" clId="{4900D066-F8AF-48EA-8FE6-90EB7A2C7049}" dt="2020-11-09T18:57:08.881" v="460" actId="47"/>
        <pc:sldMkLst>
          <pc:docMk/>
          <pc:sldMk cId="1680574665" sldId="305"/>
        </pc:sldMkLst>
        <pc:spChg chg="mod">
          <ac:chgData name="Juan Pablo Arango Velásquez" userId="8e51f2ec-ab35-4edc-81c0-6b8e11e28cbd" providerId="ADAL" clId="{4900D066-F8AF-48EA-8FE6-90EB7A2C7049}" dt="2020-11-09T18:52:51.719" v="416"/>
          <ac:spMkLst>
            <pc:docMk/>
            <pc:sldMk cId="1680574665" sldId="305"/>
            <ac:spMk id="6" creationId="{8A25AA39-5188-4BEB-B853-B9FBDD1412B5}"/>
          </ac:spMkLst>
        </pc:spChg>
        <pc:spChg chg="mod">
          <ac:chgData name="Juan Pablo Arango Velásquez" userId="8e51f2ec-ab35-4edc-81c0-6b8e11e28cbd" providerId="ADAL" clId="{4900D066-F8AF-48EA-8FE6-90EB7A2C7049}" dt="2020-11-09T18:52:39.007" v="415"/>
          <ac:spMkLst>
            <pc:docMk/>
            <pc:sldMk cId="1680574665" sldId="305"/>
            <ac:spMk id="52" creationId="{E72ED91D-4082-4F37-8F69-D54711DE2ACF}"/>
          </ac:spMkLst>
        </pc:spChg>
        <pc:picChg chg="mod modCrop">
          <ac:chgData name="Juan Pablo Arango Velásquez" userId="8e51f2ec-ab35-4edc-81c0-6b8e11e28cbd" providerId="ADAL" clId="{4900D066-F8AF-48EA-8FE6-90EB7A2C7049}" dt="2020-11-09T18:53:27.400" v="425"/>
          <ac:picMkLst>
            <pc:docMk/>
            <pc:sldMk cId="1680574665" sldId="305"/>
            <ac:picMk id="2" creationId="{CA6D6EE6-1562-4754-9D31-1D5A7842A9A8}"/>
          </ac:picMkLst>
        </pc:picChg>
        <pc:picChg chg="mod modCrop">
          <ac:chgData name="Juan Pablo Arango Velásquez" userId="8e51f2ec-ab35-4edc-81c0-6b8e11e28cbd" providerId="ADAL" clId="{4900D066-F8AF-48EA-8FE6-90EB7A2C7049}" dt="2020-11-09T18:53:01.328" v="417" actId="732"/>
          <ac:picMkLst>
            <pc:docMk/>
            <pc:sldMk cId="1680574665" sldId="305"/>
            <ac:picMk id="3" creationId="{6E5A9F23-F426-4064-8BD3-7423798F7B5C}"/>
          </ac:picMkLst>
        </pc:picChg>
        <pc:picChg chg="add mod modCrop">
          <ac:chgData name="Juan Pablo Arango Velásquez" userId="8e51f2ec-ab35-4edc-81c0-6b8e11e28cbd" providerId="ADAL" clId="{4900D066-F8AF-48EA-8FE6-90EB7A2C7049}" dt="2020-11-09T18:56:00.718" v="450" actId="732"/>
          <ac:picMkLst>
            <pc:docMk/>
            <pc:sldMk cId="1680574665" sldId="305"/>
            <ac:picMk id="7" creationId="{897FF9D3-D27E-4C94-9B48-3B83FF384E12}"/>
          </ac:picMkLst>
        </pc:picChg>
        <pc:picChg chg="mod modCrop">
          <ac:chgData name="Juan Pablo Arango Velásquez" userId="8e51f2ec-ab35-4edc-81c0-6b8e11e28cbd" providerId="ADAL" clId="{4900D066-F8AF-48EA-8FE6-90EB7A2C7049}" dt="2020-11-09T18:56:09.766" v="451" actId="732"/>
          <ac:picMkLst>
            <pc:docMk/>
            <pc:sldMk cId="1680574665" sldId="305"/>
            <ac:picMk id="23" creationId="{CA19FABE-6F15-409C-B1F5-4604ECAEB60D}"/>
          </ac:picMkLst>
        </pc:picChg>
        <pc:picChg chg="mod">
          <ac:chgData name="Juan Pablo Arango Velásquez" userId="8e51f2ec-ab35-4edc-81c0-6b8e11e28cbd" providerId="ADAL" clId="{4900D066-F8AF-48EA-8FE6-90EB7A2C7049}" dt="2020-11-09T18:52:03.335" v="411" actId="1076"/>
          <ac:picMkLst>
            <pc:docMk/>
            <pc:sldMk cId="1680574665" sldId="305"/>
            <ac:picMk id="31" creationId="{DF630A01-B00B-43CF-8171-B2A9C735A470}"/>
          </ac:picMkLst>
        </pc:picChg>
      </pc:sldChg>
      <pc:sldChg chg="delSp modSp add del mod delAnim">
        <pc:chgData name="Juan Pablo Arango Velásquez" userId="8e51f2ec-ab35-4edc-81c0-6b8e11e28cbd" providerId="ADAL" clId="{4900D066-F8AF-48EA-8FE6-90EB7A2C7049}" dt="2020-11-09T19:04:03.041" v="531" actId="47"/>
        <pc:sldMkLst>
          <pc:docMk/>
          <pc:sldMk cId="1016537248" sldId="306"/>
        </pc:sldMkLst>
        <pc:spChg chg="del">
          <ac:chgData name="Juan Pablo Arango Velásquez" userId="8e51f2ec-ab35-4edc-81c0-6b8e11e28cbd" providerId="ADAL" clId="{4900D066-F8AF-48EA-8FE6-90EB7A2C7049}" dt="2020-11-09T18:53:47.779" v="430" actId="478"/>
          <ac:spMkLst>
            <pc:docMk/>
            <pc:sldMk cId="1016537248" sldId="306"/>
            <ac:spMk id="6" creationId="{8A25AA39-5188-4BEB-B853-B9FBDD1412B5}"/>
          </ac:spMkLst>
        </pc:spChg>
        <pc:spChg chg="del mod">
          <ac:chgData name="Juan Pablo Arango Velásquez" userId="8e51f2ec-ab35-4edc-81c0-6b8e11e28cbd" providerId="ADAL" clId="{4900D066-F8AF-48EA-8FE6-90EB7A2C7049}" dt="2020-11-09T18:53:43.823" v="429" actId="478"/>
          <ac:spMkLst>
            <pc:docMk/>
            <pc:sldMk cId="1016537248" sldId="306"/>
            <ac:spMk id="52" creationId="{E72ED91D-4082-4F37-8F69-D54711DE2ACF}"/>
          </ac:spMkLst>
        </pc:spChg>
        <pc:picChg chg="mod">
          <ac:chgData name="Juan Pablo Arango Velásquez" userId="8e51f2ec-ab35-4edc-81c0-6b8e11e28cbd" providerId="ADAL" clId="{4900D066-F8AF-48EA-8FE6-90EB7A2C7049}" dt="2020-11-09T18:54:22.150" v="444" actId="1076"/>
          <ac:picMkLst>
            <pc:docMk/>
            <pc:sldMk cId="1016537248" sldId="306"/>
            <ac:picMk id="2" creationId="{CA6D6EE6-1562-4754-9D31-1D5A7842A9A8}"/>
          </ac:picMkLst>
        </pc:picChg>
        <pc:picChg chg="mod">
          <ac:chgData name="Juan Pablo Arango Velásquez" userId="8e51f2ec-ab35-4edc-81c0-6b8e11e28cbd" providerId="ADAL" clId="{4900D066-F8AF-48EA-8FE6-90EB7A2C7049}" dt="2020-11-09T18:54:20.934" v="443" actId="1076"/>
          <ac:picMkLst>
            <pc:docMk/>
            <pc:sldMk cId="1016537248" sldId="306"/>
            <ac:picMk id="3" creationId="{6E5A9F23-F426-4064-8BD3-7423798F7B5C}"/>
          </ac:picMkLst>
        </pc:picChg>
        <pc:picChg chg="mod">
          <ac:chgData name="Juan Pablo Arango Velásquez" userId="8e51f2ec-ab35-4edc-81c0-6b8e11e28cbd" providerId="ADAL" clId="{4900D066-F8AF-48EA-8FE6-90EB7A2C7049}" dt="2020-11-09T18:54:25.462" v="445" actId="1076"/>
          <ac:picMkLst>
            <pc:docMk/>
            <pc:sldMk cId="1016537248" sldId="306"/>
            <ac:picMk id="4" creationId="{D4E7A31C-AB60-488D-A142-52C385342101}"/>
          </ac:picMkLst>
        </pc:picChg>
        <pc:picChg chg="del">
          <ac:chgData name="Juan Pablo Arango Velásquez" userId="8e51f2ec-ab35-4edc-81c0-6b8e11e28cbd" providerId="ADAL" clId="{4900D066-F8AF-48EA-8FE6-90EB7A2C7049}" dt="2020-11-09T18:53:49.201" v="431" actId="478"/>
          <ac:picMkLst>
            <pc:docMk/>
            <pc:sldMk cId="1016537248" sldId="306"/>
            <ac:picMk id="5" creationId="{BE563556-E37B-4A13-9673-7C018EA599EA}"/>
          </ac:picMkLst>
        </pc:picChg>
        <pc:picChg chg="mod">
          <ac:chgData name="Juan Pablo Arango Velásquez" userId="8e51f2ec-ab35-4edc-81c0-6b8e11e28cbd" providerId="ADAL" clId="{4900D066-F8AF-48EA-8FE6-90EB7A2C7049}" dt="2020-11-09T18:54:16.198" v="441" actId="29295"/>
          <ac:picMkLst>
            <pc:docMk/>
            <pc:sldMk cId="1016537248" sldId="306"/>
            <ac:picMk id="23" creationId="{CA19FABE-6F15-409C-B1F5-4604ECAEB60D}"/>
          </ac:picMkLst>
        </pc:picChg>
        <pc:picChg chg="del">
          <ac:chgData name="Juan Pablo Arango Velásquez" userId="8e51f2ec-ab35-4edc-81c0-6b8e11e28cbd" providerId="ADAL" clId="{4900D066-F8AF-48EA-8FE6-90EB7A2C7049}" dt="2020-11-09T18:53:42.202" v="427" actId="478"/>
          <ac:picMkLst>
            <pc:docMk/>
            <pc:sldMk cId="1016537248" sldId="306"/>
            <ac:picMk id="31" creationId="{DF630A01-B00B-43CF-8171-B2A9C735A470}"/>
          </ac:picMkLst>
        </pc:picChg>
      </pc:sldChg>
      <pc:sldChg chg="addSp delSp modSp add mod addAnim delAnim">
        <pc:chgData name="Juan Pablo Arango Velásquez" userId="8e51f2ec-ab35-4edc-81c0-6b8e11e28cbd" providerId="ADAL" clId="{4900D066-F8AF-48EA-8FE6-90EB7A2C7049}" dt="2020-11-09T18:59:05.664" v="484" actId="478"/>
        <pc:sldMkLst>
          <pc:docMk/>
          <pc:sldMk cId="4029868304" sldId="307"/>
        </pc:sldMkLst>
        <pc:spChg chg="add del">
          <ac:chgData name="Juan Pablo Arango Velásquez" userId="8e51f2ec-ab35-4edc-81c0-6b8e11e28cbd" providerId="ADAL" clId="{4900D066-F8AF-48EA-8FE6-90EB7A2C7049}" dt="2020-11-09T18:59:04.998" v="482" actId="478"/>
          <ac:spMkLst>
            <pc:docMk/>
            <pc:sldMk cId="4029868304" sldId="307"/>
            <ac:spMk id="6" creationId="{8A25AA39-5188-4BEB-B853-B9FBDD1412B5}"/>
          </ac:spMkLst>
        </pc:spChg>
        <pc:spChg chg="add del">
          <ac:chgData name="Juan Pablo Arango Velásquez" userId="8e51f2ec-ab35-4edc-81c0-6b8e11e28cbd" providerId="ADAL" clId="{4900D066-F8AF-48EA-8FE6-90EB7A2C7049}" dt="2020-11-09T18:59:05.583" v="483" actId="478"/>
          <ac:spMkLst>
            <pc:docMk/>
            <pc:sldMk cId="4029868304" sldId="307"/>
            <ac:spMk id="52" creationId="{E72ED91D-4082-4F37-8F69-D54711DE2ACF}"/>
          </ac:spMkLst>
        </pc:spChg>
        <pc:picChg chg="mod modCrop">
          <ac:chgData name="Juan Pablo Arango Velásquez" userId="8e51f2ec-ab35-4edc-81c0-6b8e11e28cbd" providerId="ADAL" clId="{4900D066-F8AF-48EA-8FE6-90EB7A2C7049}" dt="2020-11-09T18:59:02.856" v="479" actId="1076"/>
          <ac:picMkLst>
            <pc:docMk/>
            <pc:sldMk cId="4029868304" sldId="307"/>
            <ac:picMk id="2" creationId="{CA6D6EE6-1562-4754-9D31-1D5A7842A9A8}"/>
          </ac:picMkLst>
        </pc:picChg>
        <pc:picChg chg="mod">
          <ac:chgData name="Juan Pablo Arango Velásquez" userId="8e51f2ec-ab35-4edc-81c0-6b8e11e28cbd" providerId="ADAL" clId="{4900D066-F8AF-48EA-8FE6-90EB7A2C7049}" dt="2020-11-09T18:59:03.344" v="480" actId="1076"/>
          <ac:picMkLst>
            <pc:docMk/>
            <pc:sldMk cId="4029868304" sldId="307"/>
            <ac:picMk id="3" creationId="{6E5A9F23-F426-4064-8BD3-7423798F7B5C}"/>
          </ac:picMkLst>
        </pc:picChg>
        <pc:picChg chg="add del">
          <ac:chgData name="Juan Pablo Arango Velásquez" userId="8e51f2ec-ab35-4edc-81c0-6b8e11e28cbd" providerId="ADAL" clId="{4900D066-F8AF-48EA-8FE6-90EB7A2C7049}" dt="2020-11-09T18:59:04.831" v="481" actId="478"/>
          <ac:picMkLst>
            <pc:docMk/>
            <pc:sldMk cId="4029868304" sldId="307"/>
            <ac:picMk id="5" creationId="{BE563556-E37B-4A13-9673-7C018EA599EA}"/>
          </ac:picMkLst>
        </pc:picChg>
        <pc:picChg chg="add del mod">
          <ac:chgData name="Juan Pablo Arango Velásquez" userId="8e51f2ec-ab35-4edc-81c0-6b8e11e28cbd" providerId="ADAL" clId="{4900D066-F8AF-48EA-8FE6-90EB7A2C7049}" dt="2020-11-09T18:58:56.311" v="478" actId="478"/>
          <ac:picMkLst>
            <pc:docMk/>
            <pc:sldMk cId="4029868304" sldId="307"/>
            <ac:picMk id="23" creationId="{CA19FABE-6F15-409C-B1F5-4604ECAEB60D}"/>
          </ac:picMkLst>
        </pc:picChg>
        <pc:picChg chg="add del">
          <ac:chgData name="Juan Pablo Arango Velásquez" userId="8e51f2ec-ab35-4edc-81c0-6b8e11e28cbd" providerId="ADAL" clId="{4900D066-F8AF-48EA-8FE6-90EB7A2C7049}" dt="2020-11-09T18:59:05.664" v="484" actId="478"/>
          <ac:picMkLst>
            <pc:docMk/>
            <pc:sldMk cId="4029868304" sldId="307"/>
            <ac:picMk id="31" creationId="{DF630A01-B00B-43CF-8171-B2A9C735A470}"/>
          </ac:picMkLst>
        </pc:picChg>
      </pc:sldChg>
      <pc:sldChg chg="addSp delSp modSp add mod delAnim modAnim">
        <pc:chgData name="Juan Pablo Arango Velásquez" userId="8e51f2ec-ab35-4edc-81c0-6b8e11e28cbd" providerId="ADAL" clId="{4900D066-F8AF-48EA-8FE6-90EB7A2C7049}" dt="2020-11-09T19:01:48.629" v="513"/>
        <pc:sldMkLst>
          <pc:docMk/>
          <pc:sldMk cId="3724966375" sldId="308"/>
        </pc:sldMkLst>
        <pc:spChg chg="del">
          <ac:chgData name="Juan Pablo Arango Velásquez" userId="8e51f2ec-ab35-4edc-81c0-6b8e11e28cbd" providerId="ADAL" clId="{4900D066-F8AF-48EA-8FE6-90EB7A2C7049}" dt="2020-11-09T18:59:14.317" v="487" actId="478"/>
          <ac:spMkLst>
            <pc:docMk/>
            <pc:sldMk cId="3724966375" sldId="308"/>
            <ac:spMk id="6" creationId="{8A25AA39-5188-4BEB-B853-B9FBDD1412B5}"/>
          </ac:spMkLst>
        </pc:spChg>
        <pc:spChg chg="del">
          <ac:chgData name="Juan Pablo Arango Velásquez" userId="8e51f2ec-ab35-4edc-81c0-6b8e11e28cbd" providerId="ADAL" clId="{4900D066-F8AF-48EA-8FE6-90EB7A2C7049}" dt="2020-11-09T18:59:19.982" v="490" actId="478"/>
          <ac:spMkLst>
            <pc:docMk/>
            <pc:sldMk cId="3724966375" sldId="308"/>
            <ac:spMk id="52" creationId="{E72ED91D-4082-4F37-8F69-D54711DE2ACF}"/>
          </ac:spMkLst>
        </pc:spChg>
        <pc:picChg chg="mod">
          <ac:chgData name="Juan Pablo Arango Velásquez" userId="8e51f2ec-ab35-4edc-81c0-6b8e11e28cbd" providerId="ADAL" clId="{4900D066-F8AF-48EA-8FE6-90EB7A2C7049}" dt="2020-11-09T19:01:48.629" v="513"/>
          <ac:picMkLst>
            <pc:docMk/>
            <pc:sldMk cId="3724966375" sldId="308"/>
            <ac:picMk id="2" creationId="{CA6D6EE6-1562-4754-9D31-1D5A7842A9A8}"/>
          </ac:picMkLst>
        </pc:picChg>
        <pc:picChg chg="mod">
          <ac:chgData name="Juan Pablo Arango Velásquez" userId="8e51f2ec-ab35-4edc-81c0-6b8e11e28cbd" providerId="ADAL" clId="{4900D066-F8AF-48EA-8FE6-90EB7A2C7049}" dt="2020-11-09T18:59:24.734" v="491" actId="1076"/>
          <ac:picMkLst>
            <pc:docMk/>
            <pc:sldMk cId="3724966375" sldId="308"/>
            <ac:picMk id="3" creationId="{6E5A9F23-F426-4064-8BD3-7423798F7B5C}"/>
          </ac:picMkLst>
        </pc:picChg>
        <pc:picChg chg="del">
          <ac:chgData name="Juan Pablo Arango Velásquez" userId="8e51f2ec-ab35-4edc-81c0-6b8e11e28cbd" providerId="ADAL" clId="{4900D066-F8AF-48EA-8FE6-90EB7A2C7049}" dt="2020-11-09T18:59:10.818" v="486" actId="478"/>
          <ac:picMkLst>
            <pc:docMk/>
            <pc:sldMk cId="3724966375" sldId="308"/>
            <ac:picMk id="5" creationId="{BE563556-E37B-4A13-9673-7C018EA599EA}"/>
          </ac:picMkLst>
        </pc:picChg>
        <pc:picChg chg="add mod modCrop">
          <ac:chgData name="Juan Pablo Arango Velásquez" userId="8e51f2ec-ab35-4edc-81c0-6b8e11e28cbd" providerId="ADAL" clId="{4900D066-F8AF-48EA-8FE6-90EB7A2C7049}" dt="2020-11-09T18:57:30.886" v="463" actId="732"/>
          <ac:picMkLst>
            <pc:docMk/>
            <pc:sldMk cId="3724966375" sldId="308"/>
            <ac:picMk id="7" creationId="{94D97D89-0182-491F-AD5F-285B377146E4}"/>
          </ac:picMkLst>
        </pc:picChg>
        <pc:picChg chg="add del mod modCrop">
          <ac:chgData name="Juan Pablo Arango Velásquez" userId="8e51f2ec-ab35-4edc-81c0-6b8e11e28cbd" providerId="ADAL" clId="{4900D066-F8AF-48EA-8FE6-90EB7A2C7049}" dt="2020-11-09T19:00:15.148" v="501"/>
          <ac:picMkLst>
            <pc:docMk/>
            <pc:sldMk cId="3724966375" sldId="308"/>
            <ac:picMk id="23" creationId="{CA19FABE-6F15-409C-B1F5-4604ECAEB60D}"/>
          </ac:picMkLst>
        </pc:picChg>
        <pc:picChg chg="del">
          <ac:chgData name="Juan Pablo Arango Velásquez" userId="8e51f2ec-ab35-4edc-81c0-6b8e11e28cbd" providerId="ADAL" clId="{4900D066-F8AF-48EA-8FE6-90EB7A2C7049}" dt="2020-11-09T18:59:09.629" v="485" actId="478"/>
          <ac:picMkLst>
            <pc:docMk/>
            <pc:sldMk cId="3724966375" sldId="308"/>
            <ac:picMk id="31" creationId="{DF630A01-B00B-43CF-8171-B2A9C735A470}"/>
          </ac:picMkLst>
        </pc:picChg>
      </pc:sldChg>
      <pc:sldChg chg="modSp add mod">
        <pc:chgData name="Juan Pablo Arango Velásquez" userId="8e51f2ec-ab35-4edc-81c0-6b8e11e28cbd" providerId="ADAL" clId="{4900D066-F8AF-48EA-8FE6-90EB7A2C7049}" dt="2020-11-09T19:03:20.198" v="526" actId="20577"/>
        <pc:sldMkLst>
          <pc:docMk/>
          <pc:sldMk cId="3273356382" sldId="309"/>
        </pc:sldMkLst>
        <pc:spChg chg="mod">
          <ac:chgData name="Juan Pablo Arango Velásquez" userId="8e51f2ec-ab35-4edc-81c0-6b8e11e28cbd" providerId="ADAL" clId="{4900D066-F8AF-48EA-8FE6-90EB7A2C7049}" dt="2020-11-09T19:03:20.198" v="526" actId="20577"/>
          <ac:spMkLst>
            <pc:docMk/>
            <pc:sldMk cId="3273356382" sldId="309"/>
            <ac:spMk id="52" creationId="{E72ED91D-4082-4F37-8F69-D54711DE2ACF}"/>
          </ac:spMkLst>
        </pc:spChg>
        <pc:picChg chg="mod modCrop">
          <ac:chgData name="Juan Pablo Arango Velásquez" userId="8e51f2ec-ab35-4edc-81c0-6b8e11e28cbd" providerId="ADAL" clId="{4900D066-F8AF-48EA-8FE6-90EB7A2C7049}" dt="2020-11-09T19:03:14.308" v="525"/>
          <ac:picMkLst>
            <pc:docMk/>
            <pc:sldMk cId="3273356382" sldId="309"/>
            <ac:picMk id="2" creationId="{CA6D6EE6-1562-4754-9D31-1D5A7842A9A8}"/>
          </ac:picMkLst>
        </pc:picChg>
        <pc:picChg chg="mod modCrop">
          <ac:chgData name="Juan Pablo Arango Velásquez" userId="8e51f2ec-ab35-4edc-81c0-6b8e11e28cbd" providerId="ADAL" clId="{4900D066-F8AF-48EA-8FE6-90EB7A2C7049}" dt="2020-11-09T19:02:46.598" v="517" actId="732"/>
          <ac:picMkLst>
            <pc:docMk/>
            <pc:sldMk cId="3273356382" sldId="309"/>
            <ac:picMk id="3" creationId="{6E5A9F23-F426-4064-8BD3-7423798F7B5C}"/>
          </ac:picMkLst>
        </pc:picChg>
        <pc:picChg chg="mod">
          <ac:chgData name="Juan Pablo Arango Velásquez" userId="8e51f2ec-ab35-4edc-81c0-6b8e11e28cbd" providerId="ADAL" clId="{4900D066-F8AF-48EA-8FE6-90EB7A2C7049}" dt="2020-11-09T19:02:32.174" v="515" actId="1076"/>
          <ac:picMkLst>
            <pc:docMk/>
            <pc:sldMk cId="3273356382" sldId="309"/>
            <ac:picMk id="31" creationId="{DF630A01-B00B-43CF-8171-B2A9C735A470}"/>
          </ac:picMkLst>
        </pc:picChg>
      </pc:sldChg>
      <pc:sldChg chg="addSp delSp modSp add mod addAnim delAnim modAnim">
        <pc:chgData name="Juan Pablo Arango Velásquez" userId="8e51f2ec-ab35-4edc-81c0-6b8e11e28cbd" providerId="ADAL" clId="{4900D066-F8AF-48EA-8FE6-90EB7A2C7049}" dt="2020-11-09T19:06:09.694" v="555"/>
        <pc:sldMkLst>
          <pc:docMk/>
          <pc:sldMk cId="753219337" sldId="310"/>
        </pc:sldMkLst>
        <pc:spChg chg="add mod">
          <ac:chgData name="Juan Pablo Arango Velásquez" userId="8e51f2ec-ab35-4edc-81c0-6b8e11e28cbd" providerId="ADAL" clId="{4900D066-F8AF-48EA-8FE6-90EB7A2C7049}" dt="2020-11-09T19:05:18.688" v="552" actId="20577"/>
          <ac:spMkLst>
            <pc:docMk/>
            <pc:sldMk cId="753219337" sldId="310"/>
            <ac:spMk id="9" creationId="{97926BA9-8812-4367-B9A2-5BCA33691212}"/>
          </ac:spMkLst>
        </pc:spChg>
        <pc:picChg chg="mod modCrop">
          <ac:chgData name="Juan Pablo Arango Velásquez" userId="8e51f2ec-ab35-4edc-81c0-6b8e11e28cbd" providerId="ADAL" clId="{4900D066-F8AF-48EA-8FE6-90EB7A2C7049}" dt="2020-11-09T19:03:48.164" v="528" actId="732"/>
          <ac:picMkLst>
            <pc:docMk/>
            <pc:sldMk cId="753219337" sldId="310"/>
            <ac:picMk id="2" creationId="{CA6D6EE6-1562-4754-9D31-1D5A7842A9A8}"/>
          </ac:picMkLst>
        </pc:picChg>
        <pc:picChg chg="add del mod modCrop">
          <ac:chgData name="Juan Pablo Arango Velásquez" userId="8e51f2ec-ab35-4edc-81c0-6b8e11e28cbd" providerId="ADAL" clId="{4900D066-F8AF-48EA-8FE6-90EB7A2C7049}" dt="2020-11-09T19:04:36.244" v="533" actId="478"/>
          <ac:picMkLst>
            <pc:docMk/>
            <pc:sldMk cId="753219337" sldId="310"/>
            <ac:picMk id="3" creationId="{6E5A9F23-F426-4064-8BD3-7423798F7B5C}"/>
          </ac:picMkLst>
        </pc:picChg>
        <pc:picChg chg="add mod">
          <ac:chgData name="Juan Pablo Arango Velásquez" userId="8e51f2ec-ab35-4edc-81c0-6b8e11e28cbd" providerId="ADAL" clId="{4900D066-F8AF-48EA-8FE6-90EB7A2C7049}" dt="2020-11-09T19:04:54.596" v="537" actId="1076"/>
          <ac:picMkLst>
            <pc:docMk/>
            <pc:sldMk cId="753219337" sldId="310"/>
            <ac:picMk id="8" creationId="{01439A49-1CAE-4463-8A18-CFF8BD71C723}"/>
          </ac:picMkLst>
        </pc:picChg>
      </pc:sldChg>
      <pc:sldChg chg="addSp delSp modSp add mod delAnim modAnim">
        <pc:chgData name="Juan Pablo Arango Velásquez" userId="8e51f2ec-ab35-4edc-81c0-6b8e11e28cbd" providerId="ADAL" clId="{4900D066-F8AF-48EA-8FE6-90EB7A2C7049}" dt="2020-11-09T19:24:35.940" v="748"/>
        <pc:sldMkLst>
          <pc:docMk/>
          <pc:sldMk cId="835761258" sldId="311"/>
        </pc:sldMkLst>
        <pc:spChg chg="del mod">
          <ac:chgData name="Juan Pablo Arango Velásquez" userId="8e51f2ec-ab35-4edc-81c0-6b8e11e28cbd" providerId="ADAL" clId="{4900D066-F8AF-48EA-8FE6-90EB7A2C7049}" dt="2020-11-09T19:09:37.802" v="576" actId="478"/>
          <ac:spMkLst>
            <pc:docMk/>
            <pc:sldMk cId="835761258" sldId="311"/>
            <ac:spMk id="9" creationId="{97926BA9-8812-4367-B9A2-5BCA3369121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" creationId="{D6060705-A535-44D3-BA64-2FD092D75B4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" creationId="{CFB110F5-8C03-4B16-844F-D7219DFA407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" creationId="{BE6CF194-917D-429F-93AB-79367BE590E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" creationId="{BDD839C9-CF06-404B-8C52-3ACDD9F14B3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" creationId="{821E14F5-DC5E-4AEA-83AF-A4393D11973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" creationId="{E4369937-555B-4AF4-9A7B-2575E1CE576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" creationId="{67336436-8BA3-4076-A57F-717E910B0D2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" creationId="{7C598229-D0E4-4F42-B8CA-9B9E3E83811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" creationId="{63969530-4AC5-4D1F-962B-F46E965BA65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" creationId="{5EA57DC9-98AF-4F8E-9132-4F7BB4CB0F6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" creationId="{48304F5A-53A3-40E9-828C-A6E72374E12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" creationId="{22627182-8806-4E18-9DB4-DD6ED4173B9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" creationId="{A2F1623D-74B9-4442-A40A-510AC5F06D2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" creationId="{D76FF1CD-FD26-4D99-82F6-881C649C33F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" creationId="{846D39EE-1365-4849-AE58-F62B6946128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" creationId="{B91C2902-EAEE-40B5-A191-A8C7C94705E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" creationId="{DF908E3B-1BE1-45D9-9DF7-3936B5169DD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" creationId="{52784E6F-777C-41D6-B0E5-F8219FBF898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" creationId="{5B2268B2-AEFD-4375-85F1-90E59B1DD4A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" creationId="{38969B81-3519-4A82-8E7C-D8D2CFFE4C7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" creationId="{E7DDCA03-0D79-4859-95CA-2E4557501F4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" creationId="{7F5F2446-0BFD-4959-B2F7-F86E5C63482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" creationId="{7EAAD2AC-2FAA-41C1-A019-7C6A2D52655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" creationId="{D8B4C203-B07E-4F1C-A749-9FDDCFCCC60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" creationId="{03E70B8A-10A4-49EC-80F0-DFA01433185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" creationId="{25A91839-EC7D-49B2-826B-6B6725C3FB3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" creationId="{3D1293AD-BAC7-46BF-877D-9D84E0C51B1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" creationId="{1FCD8E26-8094-435F-88BE-12BF6B51AAF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" creationId="{862B8B05-D393-4765-806E-A99A831911A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" creationId="{BC69898B-3ACB-4FE7-B662-F1245FB7241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" creationId="{8CA3FE25-6C35-42CA-AD04-B83F7E7707D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" creationId="{F2710642-97EE-43C9-AD07-9D1BB408598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" creationId="{FA136AB8-CAE3-4948-BDF7-67B6B3E73D1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" creationId="{F2DC2770-B2E8-43DC-AF4F-E9F1BD9F3E5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" creationId="{50C6108F-5420-4C8C-8CC2-B7F3749B001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" creationId="{00CF3066-F690-4E97-8383-71285D9D67F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" creationId="{952A9D07-24D7-4A78-ACFF-19A0C22D4C0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" creationId="{E0744580-DC00-486C-BC0C-355A9381339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" creationId="{598D7355-6AB7-4FC3-89B5-B42FE6F7F9C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" creationId="{F9769D77-0852-4570-BD19-31C40220294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" creationId="{E611D158-A4DC-4D76-AF77-D1F0C4309DD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" creationId="{818898A9-B015-4B71-8763-54D82FEA2CF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" creationId="{FFFCF3A5-04B7-432D-9791-41C00DCB680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" creationId="{0ECFF044-7D15-4017-BC85-10F2DE05AA6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" creationId="{0D21AF23-5A24-40CA-B4CD-1126B449750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" creationId="{4EF7E424-D789-45BF-A2F1-44AB8E1BC47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" creationId="{9736215F-A197-431D-9D90-72B35FB54DA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" creationId="{CF4E868C-5AEA-4ED2-903D-56268AF603C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" creationId="{A5A39A41-74D7-4866-A624-8EDFFF6400F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" creationId="{B58D0C1C-DBF0-4ED0-9A23-DD7327A6CA3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" creationId="{372F894D-060C-47EB-9C42-4F6F033C31F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" creationId="{0D5B085C-0FC2-4A10-B2C7-32164C6F6C6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" creationId="{EADEADDC-3A14-4187-990D-8B182E793A2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" creationId="{02C70CA5-A8CC-4EDA-8409-E2B0BC15DE1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" creationId="{03307B93-7277-4C62-A4AE-5A781B17C91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" creationId="{F87B9734-4A97-46AC-90C3-0F2E5EB29F2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" creationId="{017772E8-B143-4AA2-AC20-535D06424A0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" creationId="{73A514C4-4BD5-49E5-AE46-81B1D4979CA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" creationId="{082ADE3D-5846-4F4F-B983-4E27B05D449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" creationId="{A3E4E730-5D20-44B9-89EA-C0AF7024EE3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2" creationId="{E9FB83C3-7635-40A1-8349-A978A2FBA0E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3" creationId="{22A1E7D0-E574-4C85-B5AA-46E43FF1375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4" creationId="{08CCE4F4-C0F2-4ECE-95BB-103709ADDD5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5" creationId="{CB858200-1752-481E-811B-7FD88E1517F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6" creationId="{FD063329-76AB-4EF5-8700-516121E90A9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7" creationId="{490BAD07-3B1A-4F7E-B430-003CF3C58E5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8" creationId="{5DB27924-8D4D-4C93-B8AD-EF9DBC86851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9" creationId="{EE8364EE-895B-42BA-BEBE-BC383F1318E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0" creationId="{31A899C2-C803-425C-BABD-46D745CE60A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1" creationId="{41B04BCC-9834-453E-A5C5-7F113551F69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2" creationId="{22C999A3-0CAE-473E-B946-25CE8C2A4DC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3" creationId="{33F5171A-EC05-45DA-94C0-50F2033BB4D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4" creationId="{68D5C9FD-28CB-4B8C-B930-3240D42CC87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5" creationId="{3EA4F408-308A-4521-8F45-D3FD5D2F63C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6" creationId="{E9A159E5-8350-4CF6-9712-2B67618094F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7" creationId="{76ACB549-3C5A-49FC-9D97-F9AE797ABB2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8" creationId="{5180DBB1-3A60-4C2E-8286-CAA7DF63491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89" creationId="{42929B64-07FE-47ED-AA00-2F836E94349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0" creationId="{CABA5016-61C5-46FC-919D-D2693A71EDC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1" creationId="{5D39CC44-C48C-4F21-87F7-B0686503105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2" creationId="{40DE386C-FB7E-4847-8891-081DB3B9DE5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3" creationId="{78734EC2-C245-4CD9-92B7-410986FDDFD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4" creationId="{C0E21C75-187B-4E55-8E09-92C8EC0980F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5" creationId="{E8835732-18CC-4295-9EE1-D7FF17733BC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6" creationId="{4F11C464-CC94-4308-9343-E15AB35A344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7" creationId="{5E688076-75F1-4D6F-A7C7-824DC55BDCB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8" creationId="{97243E40-8B67-4E92-8C10-BF0B8ABDD42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99" creationId="{B0632899-6620-4F5A-9AE6-C289C0820B7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0" creationId="{15040C2F-56C5-414C-BABB-21B6EFAAC75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1" creationId="{55D86B99-393C-4BE3-99AE-D8585C98723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2" creationId="{00F78262-850C-4FF9-8964-72E83AD3ED4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3" creationId="{FC4E6368-F664-4E2D-B800-F62A8D38EBC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4" creationId="{94D699A1-696C-4FDE-992B-619DAA87E8C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5" creationId="{0D21B5F9-B77B-468B-A0EE-6CF65DF20AB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6" creationId="{0D447CCF-A564-47C0-B71A-314639C0C8A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7" creationId="{3D4061D1-EEA8-407B-B1EF-4C9DF5C5599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8" creationId="{7155CB24-4724-4B59-8725-ED8A7D25C28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09" creationId="{7FC88906-12DF-41EC-BB85-F3020077F32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0" creationId="{68A7D2FA-0AA1-49C5-B798-09FB70A49F9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1" creationId="{353AD58C-7180-4918-ADF5-2D9F68A3B60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2" creationId="{44328683-80E2-47DE-9375-BB5B2D9A5BA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3" creationId="{4E3AE069-F5F6-4DBC-8E3E-BD082722FD1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4" creationId="{3ED4D0D5-E530-4921-A80A-660C510E1AD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5" creationId="{6C91DD9C-D26E-4CC4-A734-D3C28185EAE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6" creationId="{CF810164-3030-4F49-AB3C-8637E6D50FF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7" creationId="{B33C4D35-2E6D-4B5F-A530-5F8B3D81440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8" creationId="{622068B7-86DC-4553-A5C4-878C9DA14A7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19" creationId="{60B0C926-5B94-4653-97BA-5BC40361FEB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0" creationId="{518F7819-56E8-4049-A9DD-5A1F80429DA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1" creationId="{B569D670-3581-4F33-A15E-C05509B65B0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2" creationId="{72658A7A-B0D7-4D8E-A7C9-C546DEFCA8F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3" creationId="{859FEFBF-E2F1-4290-B230-32F4603958E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4" creationId="{872925EE-20E6-49B6-952C-E4499376707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5" creationId="{9962D3EB-51AA-4FB7-8D78-27C17A392F6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6" creationId="{06DE9F9D-3032-4663-9F64-B76CE97B11F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7" creationId="{38628726-C91A-43C5-9244-93921C8B535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8" creationId="{A3702053-F6B5-49D2-BD4C-61467A0B383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29" creationId="{1627ADD2-9AAA-4991-B6AD-3FBA74F0F9C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0" creationId="{948216C9-E815-40C6-879E-1B3FD27A268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1" creationId="{BCD35D9C-3E77-4537-B942-AD417186220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2" creationId="{3C3224D5-DFAD-40D9-9811-26504043703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3" creationId="{3D163C13-5761-4775-8E0A-B3F562FA8D9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4" creationId="{F96C0AAF-026E-4F08-95A1-CA1F543722F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5" creationId="{3562EF3D-80A4-40AA-90F3-EE17D741E7A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6" creationId="{8ACA6CE6-A17F-4495-B25F-0AFC7DE218B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7" creationId="{89394B55-477F-494C-8402-395F0CAC383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8" creationId="{B9D0857D-125B-4BDB-BD94-C728ED30D95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39" creationId="{7B41D55C-4EBB-4CB5-818B-9B8A6A1A211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0" creationId="{55AD4A53-7FD6-411A-94B3-7E10BAE5ED7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1" creationId="{06819C8A-BF4F-4E9F-BAA6-35C8DD10ADC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2" creationId="{C7C213B5-F7BB-451E-A06F-EBB1247F6D9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3" creationId="{BC74D8CD-CAE4-4BAD-9D0D-23315E0C3E4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4" creationId="{CB355743-9143-4338-9C64-22317B87D5A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5" creationId="{E30EC725-0814-40BE-AC55-8224C6FDD90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6" creationId="{AD9BFECE-823C-4B7F-875F-FFACF280E81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7" creationId="{6F40E2D1-A7F7-4BE5-A455-EBB78B2C8A2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8" creationId="{DD439BF5-1A8F-45E8-98EE-E080A22F11F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49" creationId="{5DA2EC96-F9BC-4263-898D-99F0C98A8D0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0" creationId="{F1C28DDB-2ACA-42E9-8637-7D234F1C322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1" creationId="{F521FA2F-9667-472F-A73C-F577C9869CD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2" creationId="{CFEFFD07-312D-479B-8F52-95B6AA37942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3" creationId="{C353D2E5-D92D-430C-AE0E-E69EA117D43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4" creationId="{E62B1BEF-33E0-438C-9F04-2034A77FF39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5" creationId="{A2FB6A2E-E086-4E07-BDB8-F46A244D8CD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6" creationId="{76451625-61F1-4D61-8D14-DE0802A14A9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7" creationId="{3500FAF6-41E1-45A5-B991-B78C8827647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8" creationId="{B2F7958A-5B72-480C-9E0A-62ACDD779F9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59" creationId="{2B507FD7-EAB6-4001-AF40-6799F58687D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0" creationId="{B949B41A-2FA3-4E97-9DC8-201D706C426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1" creationId="{EA6F8BA8-419C-4E88-81AC-A3FA20FBA55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2" creationId="{9077480F-12B5-4DB5-8353-AEF93ADB993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3" creationId="{18CEA169-CB11-416F-97A4-58785694587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4" creationId="{1CC03DB2-2337-4CA9-9FB4-BC72AF5F6E9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5" creationId="{82A93602-FFBE-4E6A-BC01-858CEF0EEA3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6" creationId="{DA276258-BCBA-45D1-83A4-D047613319C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7" creationId="{38555F99-9328-4D49-90BD-5EAAB2F6AA6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8" creationId="{5A8E18A4-1950-4F70-9E2A-4E386CF00CF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69" creationId="{7B785975-0083-444E-B0AA-A7DDCE3F30D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0" creationId="{8FF05345-9DE2-4ECB-B3A7-8CCC6DAB4F1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1" creationId="{7EB36280-5813-4D5E-86A0-79A443F5D7D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2" creationId="{84FC4675-0E6B-4572-941F-417C5DD5E81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3" creationId="{1F2AE79B-079A-4DE7-944A-8251FCA5734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4" creationId="{88188492-F8CD-4202-81C7-1E5B3AE21A2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5" creationId="{CC1E5942-156C-45F0-87B1-8BB7EFF585F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6" creationId="{BD37712C-E6FC-4F65-89BC-FE6331354E2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7" creationId="{AA3EF6EE-680A-4709-8F89-E8AB2F14032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8" creationId="{4D94C8BF-91F4-4C13-8FF4-1338F2399D5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79" creationId="{FCAA3B3F-79DD-4D33-8DB6-4810D01DD73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0" creationId="{52A95AED-790E-4CE5-A1E0-47439541865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1" creationId="{97969E1C-7EE7-4A7D-AEE9-94B1A3828C0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2" creationId="{7CB19BDC-76A7-4107-9F06-316FA39CDDD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3" creationId="{114B086C-02E0-417D-8F4E-2EB9ECE3887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4" creationId="{5B8D841D-881F-4F59-B8AF-40494AA98F8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5" creationId="{8F9E9826-8829-49B0-ADFB-92F2271F65A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6" creationId="{A8E8B583-31DB-49E4-B60C-066635071D0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7" creationId="{DE8E2F19-E8B7-474E-B12F-D71F286564F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8" creationId="{2B5BCC45-0583-4A2C-B7B8-FE4B03E0FE2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89" creationId="{A8E95672-CEC6-459A-9D27-642816C0BE1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0" creationId="{DC0D1AF6-3067-44EB-A1A4-568E1772740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1" creationId="{028271B2-8106-404B-93CB-4E27F1F833B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2" creationId="{668EA93C-BABA-4AAA-B580-266FA3A0139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3" creationId="{15BFA659-858C-4BC2-A01D-B64ED60A8B3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4" creationId="{6318C006-8615-46CC-81FA-F8EEC16A751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5" creationId="{1C806050-7E06-4C64-9F59-A0CFF03661E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6" creationId="{E008EB52-F053-4204-B614-60C61ECB5A9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7" creationId="{3057DCBF-4158-4E5A-992E-F7E0BBA3EB6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8" creationId="{990BEE5A-C4E9-4A8A-96FC-B04BF2D52C6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199" creationId="{2584B56C-F732-43E7-8275-83CBF81D89C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0" creationId="{5C4E47DD-D8F0-4D24-BC71-744350A78AB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1" creationId="{1DBF2618-213C-40EC-8B70-5B570C952AA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2" creationId="{1B91AC41-C0A5-4272-8BD5-FEEBDED5F2E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3" creationId="{003EA188-99CF-4C6B-A619-B4A743E11DC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4" creationId="{46E92D09-C3F3-4A50-AB9E-825FB013687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5" creationId="{3227EA88-ED81-4E04-B413-8A26FAF258F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6" creationId="{D7AAAB7D-7501-4DC4-A1E4-E49EE9CCA81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7" creationId="{BE2AF1A9-BDF8-4816-87AA-40474F73D5E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8" creationId="{FBC3A0AD-7CA6-419A-9D9D-36E49140384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09" creationId="{E24E9D4F-6AAC-4E27-8BC5-FCA35C5CEF4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0" creationId="{4EA1A3EF-2902-456B-9776-B9AADD225A5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1" creationId="{12317489-0E08-4C4D-A5CD-13F1D291F58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2" creationId="{6458EA8D-80FA-4AC4-9862-069BF74AAE7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3" creationId="{DB423F74-8C6A-4CF3-9205-AFC63F9C45D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4" creationId="{C9AC9255-AFB7-4646-9E6D-2988905A5FF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5" creationId="{8CD79ECF-CB4D-46EA-BBCC-9D164FC2E07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6" creationId="{41FAC828-C48F-44D3-BBF6-3E2CBCEDC5C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7" creationId="{732BFB98-5B2A-40A5-B07C-97463D6AD61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8" creationId="{5F63CF8B-4D0E-4057-9ED2-2A870D28AED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19" creationId="{85DA311D-8E5C-4CE5-B070-8EBBD91D7B9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0" creationId="{440487CC-D447-41F1-A5A3-C50CBFCB734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1" creationId="{E5940501-4C30-4BCB-B6A7-EE627753E85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2" creationId="{0340B0C9-28C8-4C72-BA3D-85401BDD542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3" creationId="{CB86E16D-2C9E-453A-B697-42B159EC130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4" creationId="{31D70B8C-C488-4412-BDFE-F0A5809CFD4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5" creationId="{7135A3DB-392B-43DB-ADB1-70B19B5FA70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6" creationId="{A14035F2-2DAC-44B2-A15D-02A7196F7F0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7" creationId="{DD67B627-9D45-4456-A51F-3D8BFACC01F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8" creationId="{9B62A812-933C-4DF6-A12F-C02407EA146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29" creationId="{590A93CC-6522-41DD-A6FE-6F8C817C4E2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0" creationId="{9FE4DCE7-D44E-4D31-BA17-6C877331090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1" creationId="{A5E2A447-A3F7-446F-B0E2-291F2D7A788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2" creationId="{D1F6F62A-3255-4D4A-ADF9-3B3773E07E2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3" creationId="{EE4C4227-188C-4C92-8838-A5E6A5CA14A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4" creationId="{7B8E0812-CE8D-432D-8243-BDBE0D0F80C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5" creationId="{9314DF9A-A4D5-4722-BAE3-A706BBFBA8E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6" creationId="{AEFDAED6-E471-4E45-BD12-0382C4A723F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7" creationId="{1F31098C-A4BC-4DF9-9A0C-3881BAF91A7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8" creationId="{E069B45F-4067-4F5B-A230-BAF25958606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39" creationId="{F7FBEC6F-4D06-4688-8BFE-53106239C5F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0" creationId="{BD8BAABD-68E2-4153-9A3D-D8612851F5A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1" creationId="{201C8992-F1CB-4140-B87C-B706BEC53F3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2" creationId="{5A582D77-6386-4700-A692-B61A31DC300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3" creationId="{B6B13945-DEAC-4BA7-81FE-6E562C03E0C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4" creationId="{42139F1A-49BF-48D4-9E53-0C91C62C406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5" creationId="{0C42D907-0029-4890-AC8A-059EF5870CF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6" creationId="{7E408402-2342-4618-B13A-1B7FA55347E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7" creationId="{9F953D26-EE0D-4C38-8047-DC7EC1136C4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8" creationId="{19EEE6C7-0AB7-4C14-AE77-434940B92BA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49" creationId="{9A9F6300-2BE5-48B4-8FA5-228B6D636AF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0" creationId="{FF4A5FBB-ED87-4CE1-8BB4-D9846F0752A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1" creationId="{976B899C-1855-4989-8C49-CB4ECD2E9AB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2" creationId="{BF43E1D9-1415-4E74-A4AF-024B5579F09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3" creationId="{4040FC9C-551E-48CA-8D4E-105EE4A43AB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4" creationId="{8EFE36C5-4775-4830-854A-9023ABCB7DF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5" creationId="{6B77EE84-4765-40ED-B9D6-7B85AD1BBD3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6" creationId="{83861FB4-AEFA-4A8A-903E-C4E1FC27050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7" creationId="{42DB2305-083B-415F-995F-C7B39191EDE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8" creationId="{64418CBD-E834-45C0-B80F-90E45C13827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59" creationId="{520C4629-4B41-4257-84BE-24085BE2791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0" creationId="{3440AA6C-0C53-4689-B4A6-F1A1114522A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1" creationId="{A058A995-7411-4DD3-B70A-2EA2DA5872F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2" creationId="{EE8D92B5-0CE7-462C-A126-54BF512F4BF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3" creationId="{901F0621-165D-4973-811B-71924BCBAC6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4" creationId="{C1DB47C6-AFB5-499E-82E8-E02617A1801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5" creationId="{4D6CE822-C4CF-49F4-A761-9D26AD6F3E4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6" creationId="{C259F79B-89B2-4DBD-80E8-44341ED5E76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7" creationId="{326B64A0-7057-4271-B57C-CFFD1ED3382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8" creationId="{9D071BF6-AD2F-4755-87A5-490530BE8AB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69" creationId="{9B2B9FF3-D3A7-424B-A460-BF37E76E2DD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0" creationId="{6008F666-2B34-42BC-8534-3D89F85C28B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1" creationId="{71411347-6E4E-4CDE-83B7-11EB4A5C6B7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2" creationId="{20D40CE1-0F65-41F3-B21A-DE30EDA54F6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3" creationId="{FC29A8D8-8231-4A6A-A2F0-85A338FA2B7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4" creationId="{20C4CD20-D43A-44CD-8F85-8ACF44C05D6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5" creationId="{251C0E19-E85A-4091-8CDD-2D193B53827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6" creationId="{C7D96922-E90F-440D-89CB-C04E808070D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7" creationId="{5B306E70-77CD-4A25-9A52-ECA15964F4D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8" creationId="{D8F271C3-C440-45EA-B5F2-35009FBED93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79" creationId="{D65E9B86-70FA-4236-A029-757C510A639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0" creationId="{64226B52-EFF6-4BBB-BCFC-8466148AC9C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1" creationId="{BA8BCB7D-F4D3-4D81-9E01-4B23D906E70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2" creationId="{2811E922-8783-4901-8554-2A16334D255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3" creationId="{3F155CD1-25CC-403B-B7A5-3E40C216CF8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4" creationId="{3277B523-CD47-427F-8E7F-58C5ADE094E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5" creationId="{19D34F79-A9A6-4A20-8CA2-1FD74649391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6" creationId="{D0FD125B-06F9-4CB4-A29B-0C82F5A8845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7" creationId="{2961987B-619F-4E29-998D-26EC896D308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8" creationId="{F2DB50F9-7583-4FCE-BD64-9B585DF5CCC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89" creationId="{DF5D5458-AFA2-4227-B4D5-306F333CD63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0" creationId="{6DEF1C4E-780D-44D4-A901-050B8EBD519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1" creationId="{568141FA-EE80-4ED2-9808-AE072FD550D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2" creationId="{6A2E4A81-4A47-425A-8241-B84BF2E4705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3" creationId="{E8A605D1-0A8A-420F-B1D4-C81A73989C3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4" creationId="{775B1F9F-DDC0-4498-8204-17C80B2B1A2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5" creationId="{F7AAB2CF-B012-47D9-BC42-A732BBF0CBE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6" creationId="{2BEC3517-96EF-45EC-B091-1A3FD64C42C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7" creationId="{9C5CA9D6-75BD-483E-A862-96B18239032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8" creationId="{39D7DE36-3A72-43F9-97BE-C688209338A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299" creationId="{B60B9C9D-AE74-4BD8-B633-8AE8F2C4C8D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0" creationId="{894B93AE-CDE1-488C-BF25-A9B63F8AF1F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1" creationId="{CB66DD99-6506-4A74-A7EC-6DE02C7CCC7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2" creationId="{35DD5ECD-F56B-4789-90F0-731DBCBD955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3" creationId="{5AED3F80-5B60-4459-89CA-CE3C9A498E4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4" creationId="{8782B1F3-1669-4D1F-819D-FED18134230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5" creationId="{467499AB-EFF0-45B6-98D2-7326E414805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6" creationId="{0ACFEF18-2BEF-4924-B357-716023F3739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7" creationId="{00B9A02A-069B-4CBD-8DAB-1961645DF12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8" creationId="{DA0A97CB-4A75-4392-B009-0D46B92BB12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09" creationId="{32762CB1-6B57-4619-881D-5BD7A391631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0" creationId="{C3AA0437-6618-4EEB-86A4-FE4C1533FDF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1" creationId="{0B61B310-243D-4837-86CE-E049C1801D3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2" creationId="{AE7F23D4-948F-4D39-8C84-C15E13F2987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3" creationId="{95D3B328-5818-4BEB-B174-50C5049AC40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4" creationId="{8E786474-5559-413C-93B8-F7D85D5D070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5" creationId="{0786560E-33F7-4CCF-A0F3-D9BFF150ACB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6" creationId="{CA8A2D81-C8CB-4F0A-A62C-5AA477F8D7E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7" creationId="{8FE017E8-08D5-4D56-9903-903A3251860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8" creationId="{5CAB343F-9D1C-4DC8-AD1F-A29325740E8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19" creationId="{06745AB6-39F0-4946-B3DC-3DDA13FC47C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0" creationId="{614D1516-8B21-41AB-9B2E-0DA41068CE1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1" creationId="{AE52537E-7013-4855-8F5F-E9EBF7B6D0C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2" creationId="{592B3C9C-5D49-432A-84C3-A8B0D0E879D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3" creationId="{35C675B9-0420-4392-9EEC-380A30105D1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4" creationId="{CBE71250-705D-4891-BCF5-04A5FE9658F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5" creationId="{3159E500-7DA1-4A13-BE52-4B87C448416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6" creationId="{15DB3760-F7CB-44F6-91B6-7A40C8CD7A7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7" creationId="{144CC341-57BC-4D97-89D2-5CA837226BF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8" creationId="{F9213676-9767-4F69-9475-BD117EBE460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29" creationId="{84AAFFB4-C665-4B35-96AC-3733B62516A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0" creationId="{14837331-088D-4B56-8393-02CC733D419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1" creationId="{2B6365CE-E4B4-48C0-930E-F66AA16D1D5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2" creationId="{326E49DF-BC39-4082-9151-0A55A7032D1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3" creationId="{DFAB9E85-CF30-47BC-AC90-5B24FC52CBA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4" creationId="{09508B6B-9FE9-4E43-B2B4-0CC25E2A5AE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5" creationId="{B0294617-B641-40D6-899E-E0B7F825C44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6" creationId="{04870216-4505-4B2F-B8BF-F194E251D8C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7" creationId="{B8FD3C1C-A00A-410B-A16C-7FBD486C175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8" creationId="{B45A4A58-8263-4431-B989-579972DB238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39" creationId="{10480A73-099D-4B28-8DF7-05998E6B305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0" creationId="{6F12B7CE-72B6-4634-BD02-5D7893A9FE4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1" creationId="{76DF47D8-C124-4DF9-9B8E-A555B3A01A4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2" creationId="{21330779-2A22-4A18-8F17-6B7F0D7E7FB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3" creationId="{29F205E9-DC79-4A81-A128-9CF62E6A974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4" creationId="{3533A3E3-F180-438D-AB3B-3F395803CF9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5" creationId="{A2FA6584-4C65-43F9-BD4D-17220440EBE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6" creationId="{6BEC730C-0636-4861-94B6-2C36AABB845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7" creationId="{52273042-5991-4917-A994-873BA29D12D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8" creationId="{52C64339-019D-4803-B668-4D60C473EB0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49" creationId="{8329A408-BC23-40E2-AEE3-7E76DAD0188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0" creationId="{C86E281F-B91F-4247-9925-6EF0B02FAD4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1" creationId="{BD5775CB-0344-4F85-B4C2-D2BDFB02D4D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2" creationId="{D59CBE76-3F5B-4B32-8E31-B59D58B592F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3" creationId="{FAACFB82-67A0-42DA-922A-6AE5CB0D60D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4" creationId="{16809EF0-B974-4486-804B-BEEE829FD25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5" creationId="{2660CE8E-C489-416B-9503-5B5EAF2D5F5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6" creationId="{8E30CA36-D48B-4600-9D80-F74AB5BAB24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7" creationId="{08177EBB-C090-4203-8166-F839CEF5E03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8" creationId="{59B1563E-4F9A-4DF7-9AE5-C9A91B553AE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59" creationId="{5BF01C84-0C65-43EE-9208-143E610329C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0" creationId="{9825554C-544D-4A4E-B114-786067BB8DD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1" creationId="{701A8A1A-3B05-4622-821E-CEECBD6A0AA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2" creationId="{E8649E95-702D-4EE8-8102-4195053C26B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3" creationId="{E1632829-4583-41BA-9B39-E86A4F0DC45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4" creationId="{23600401-5278-41AF-A5B2-1E22D567F18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5" creationId="{2756CB21-208A-43EC-B24A-8CE1FF71212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6" creationId="{158BC137-8601-448D-B678-4D257235D5E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7" creationId="{AFC40486-8728-44D1-B3BE-F720EFEE502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8" creationId="{70C0291A-63C2-446E-9BD1-199A2046BE2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69" creationId="{66E1F5BD-52E3-4D2D-8675-5986789137F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0" creationId="{AB94B2BA-764F-490E-A897-ABF00D3ADED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1" creationId="{DE51E90C-7D14-4E41-863E-2E1FE2A424A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2" creationId="{54EF4D9C-F5F7-4E4F-9AB7-BA0AF71DAC7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3" creationId="{CF3082E8-7E22-4792-8D07-F3D7A035174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4" creationId="{705F76DE-D3A8-4C6B-A81E-7D8776ED6A7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5" creationId="{BEC6EF33-7406-4F35-9089-27CF9D346DC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6" creationId="{52B93858-989C-4C45-AD20-261CD95D483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7" creationId="{C75C5636-DD03-43B2-999A-0195747F9CF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8" creationId="{D0A9B448-E197-40A2-B86F-7E7777EDD0A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79" creationId="{3772841A-241A-4430-8FAB-1118DD63F79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0" creationId="{0975241C-F465-477E-9FCC-415AAC59798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1" creationId="{552B03E9-9777-499E-91C7-3F943DCBAA6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2" creationId="{541330F7-C59D-48D6-8422-293FC52FED3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3" creationId="{4719F63F-971C-4DBD-92E4-478B7567F32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4" creationId="{3B443E5C-E2E9-4A16-AAC1-49E25746A8C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5" creationId="{67B232BA-DFAB-4DE2-85F9-07675C15B45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6" creationId="{1EDD4B18-B217-40E6-83D9-7DC7AF2C693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7" creationId="{7833697E-8561-483C-A6F7-F3B933D41CA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8" creationId="{F4934605-697D-4627-AEC2-0E39C5A4969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89" creationId="{6E5447A4-DCC0-408E-89C7-F884F79D5AB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0" creationId="{8ABB796A-9A92-4254-9231-3ABD45117EA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1" creationId="{4E1C22DF-015B-4887-B0ED-E77517DC3B3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2" creationId="{FD5EEC35-3D24-4A15-8065-7985526E585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3" creationId="{EFC98C0C-93D8-4466-9B79-F90E608CFDB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4" creationId="{BF06770B-8B47-4D56-B2F8-1D567AD2B0C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5" creationId="{945F84F5-AE08-41F5-8183-AF281EFC0FD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6" creationId="{062B25C7-4D76-4AD7-9F53-D323A0E2212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7" creationId="{0F807C60-34B6-4D5E-A923-015F9CD6A46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8" creationId="{B4D14328-13A9-4357-B8AF-C6BDC9B2850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399" creationId="{30243FBF-E4DB-40FF-8F0F-AAD3E245F95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0" creationId="{B3B4567D-F579-47E8-833E-5636740CEF6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1" creationId="{5427EFA0-1499-43D3-A3AF-0D6F8FEAF8A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2" creationId="{2E976BB8-233E-4217-8243-55E0DA84B6E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3" creationId="{99FB4CE6-E914-4F72-ACCE-46EE3DE263B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4" creationId="{ABDAD5D4-BA9D-42D8-A49B-3C40126C0BE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5" creationId="{B7B8C9A0-C376-415E-A3B0-54453630A28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6" creationId="{CD9EB5B8-3724-4860-9E18-22FE927D4C5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7" creationId="{51A9C561-191F-4E19-BA49-15D1001F624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8" creationId="{619A4CA0-1057-413F-AB76-3097BB0CACF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09" creationId="{7CA102AB-1613-4690-977F-43A2819DE7C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0" creationId="{EAA5AD02-7F5B-4C9F-8EC3-E855155152F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1" creationId="{2E61D9A6-76AD-47D4-804C-B0E646A09B9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2" creationId="{42DFADA6-0239-4BF1-9C97-375D1A07842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3" creationId="{766DCAF9-39FA-4039-8FF4-071AB1C6324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4" creationId="{88909175-16EC-4233-A056-E5D0D51B84F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5" creationId="{985842BD-8A24-4171-9E09-0FBF59E7FFA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6" creationId="{B6412248-F99A-4F48-AEB9-2D0B7F8A298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7" creationId="{03AF8346-19A7-48A7-AD40-5AE29311FBD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8" creationId="{0B4D5BA0-A1B0-4802-B5D6-8208D6273DA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19" creationId="{86FA4D82-0B6A-4A03-8774-192CFC713C8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0" creationId="{1AF8E380-57C0-48EB-AD76-FE0DCA6D260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1" creationId="{337FC534-82AD-4035-B519-DB7519F1C9B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2" creationId="{B818276B-DE73-4C9B-BAD4-2A447563EB4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3" creationId="{8230E829-AF9C-48E1-AC56-AE985721925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4" creationId="{6CBA2021-71C4-4446-8193-270D41F0F80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5" creationId="{74222121-DEB3-486E-99C7-2A10C213AF6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6" creationId="{7536247F-674F-421A-910C-57A85C3E90A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7" creationId="{25EAF478-79FA-4BF4-868F-506F193EADD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8" creationId="{FA224925-364A-492F-93A1-317E98F93E5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29" creationId="{28149BE6-9725-4DC0-AC4C-684ECAD747F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0" creationId="{3BC4C0D7-47DF-4FCB-8FA9-52689D01C3A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1" creationId="{C8BDF411-2FFF-4AAA-B97D-6D66CD858BF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2" creationId="{7A596B5E-15F7-4F84-B9B0-BD42216EB10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3" creationId="{F136AB56-EE33-46C7-B2F2-509088BAADA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4" creationId="{F947DCE9-8F05-4D0F-A93A-A413AFB8D6F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5" creationId="{8C11536E-E1A1-45A1-B27A-8C4031074F6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6" creationId="{F435FD11-55A9-42C4-993E-6F300557359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7" creationId="{4C74C9F0-B56A-4732-B252-FB2617B97AF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8" creationId="{D9A1A245-4899-4F68-91D2-4971DF96BC7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39" creationId="{3810D0BA-762E-48F5-982C-20B1112785D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0" creationId="{55011BF4-9E9C-4035-B4D6-E2203A55A21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1" creationId="{57D05337-BAC3-4132-BD79-D5ADBD70173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2" creationId="{4FF1B8E3-517E-4208-9A30-31733F1A976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3" creationId="{B6732CAD-5175-422C-B2EE-98B52AA63F3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4" creationId="{26856A2D-4D3B-44BA-A0F0-C059F81BF69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5" creationId="{7E6A9AE5-DC57-4847-9C6B-6EA603C233F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6" creationId="{1678E8CD-3A72-43D5-A1E4-4A4B077757F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7" creationId="{D0FAFE61-A687-44BF-8429-44068701D64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8" creationId="{5FF63266-BDD7-4336-8EF8-085C22418A6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49" creationId="{39EE6100-B9FE-434C-80BE-91EA2432B2B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0" creationId="{AAEF1E8D-59B2-4AEE-8846-EDE7DAAF56F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1" creationId="{0CC9D796-060E-4496-B298-100EA8A0923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2" creationId="{9D39A95A-B249-46FD-BFCC-41BBFAFE304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3" creationId="{9451EBA9-1052-427A-9BEC-2DC16A3EF45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4" creationId="{ABA036C3-ECDE-4703-82A8-9797D80E9D7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5" creationId="{DA1AEFFE-1F7C-4B64-BBA0-294B5AA397E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6" creationId="{15A5A0B4-41E5-4803-AB5A-AC04010A378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7" creationId="{1BF6F3A6-B7E3-4C34-9014-398EA5864EF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8" creationId="{293318F3-AFAF-4E95-87BC-6B85E000DFD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59" creationId="{C6281B16-8F99-45D5-80BF-BC0E1E0CE2D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0" creationId="{1A8DC1A0-63F4-4C57-BD81-75006BC38C3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1" creationId="{887A612F-059F-4F16-9309-9C071D719E8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2" creationId="{DCDD648A-8C5E-4B58-8D2C-811A4723FF0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3" creationId="{2F58A7D2-EAEA-459F-8643-D6908D118F0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4" creationId="{F999BF25-1AAD-4FCB-8621-E9EF2D49433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5" creationId="{C574C979-EF35-4236-8A9C-EFEEB2C9E17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6" creationId="{B62CFEA9-E6A7-40B0-A139-84557197DC2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7" creationId="{DD0114E1-70DC-441C-86A1-7C71D9D2D6A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8" creationId="{B54C27F4-777E-414F-807B-0A1620A7962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69" creationId="{98682C00-271F-414B-8866-BDAA075E5EC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0" creationId="{5F7F5D46-802E-4FA5-8E14-DF5AD8DBBCE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1" creationId="{67B219F1-816C-4E86-A73C-5E001E8BD60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2" creationId="{B9F34761-5759-47CC-A6B0-1AB231A6DD0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3" creationId="{FAEFC260-EF61-4AC1-B860-B00B0B71478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4" creationId="{6FFDB406-F48C-4B35-9196-CA41631F9A5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5" creationId="{00989C03-BD42-4EB6-8512-5557564673A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6" creationId="{23D4B6A5-7D72-4452-A42A-D4FF2E2D591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7" creationId="{4D5614CF-98D6-4520-8004-883136B9604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8" creationId="{56B329E9-DEC9-4EF7-9C5C-D9D698139A7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79" creationId="{C38FAA6A-CDA7-4E50-BDBC-B7331BF580D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0" creationId="{C7A23798-87D1-4F91-86E7-20B7206D3A8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1" creationId="{0BBF1525-A6A4-44E7-B462-8AB9B0836B2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2" creationId="{F9F2119F-99E1-46A0-AF9D-37363AF62D5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3" creationId="{81FE4B60-764B-4EC0-A23D-D29946B7CA6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4" creationId="{15F0CD61-0468-47A3-B233-5F5D96DB033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5" creationId="{CA66900F-6623-44B0-A4D9-040CC80B906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6" creationId="{21F499F4-D4C2-4457-8FF7-79C57A914B4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7" creationId="{62C92900-73BF-4FAE-84F1-23C5B043B56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8" creationId="{BA647355-0B39-464A-B2B1-29681EC12E2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89" creationId="{37C15B30-AB44-4356-AD35-F6281081C4C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0" creationId="{7157937C-102D-4722-AA5A-135518DD535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1" creationId="{147E5E32-548F-44E0-B448-65E04C5EE89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2" creationId="{F2ECBF28-DB1C-44A8-94FC-A749606BB25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3" creationId="{950175EA-954E-4D6C-ABAA-855BA607632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4" creationId="{FB80199E-B96D-41BF-9CF3-59E0EC7AC05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5" creationId="{A2CF3D4B-33D9-4626-A5CA-E8116EE0E4F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6" creationId="{704A0BAC-E580-4368-A5DF-D8804728581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7" creationId="{04002677-CA2E-4BCA-A177-6BFC70331AA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8" creationId="{BE0D758C-04EA-4A32-8271-10665FC9FC6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499" creationId="{15F9FEAD-5D65-4A7B-9A90-A68E55A365B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0" creationId="{4973F590-6722-434D-A69E-0BB44B3C4C4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1" creationId="{E44A1FAF-9A20-43B5-9D63-2E74264787F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2" creationId="{6B7ACBE4-D83A-48A9-A7A6-977C5E0C6F8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3" creationId="{CE39E785-8F40-4F67-8EE4-4783BA89835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4" creationId="{328B51C9-4FA0-4AAD-857F-C995F7693A5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5" creationId="{597EFAD2-3847-48BA-9AAC-A1C0069C58D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6" creationId="{CA4892F1-B57B-44F0-A8D3-9E85BBA1E78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7" creationId="{186A3514-2FB8-46AC-90AF-B4F10872D60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8" creationId="{9B6A8AA3-1240-4823-B85A-36DDBDA304D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09" creationId="{4898838A-5894-4110-AD1A-916B629204F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0" creationId="{4F45C7CE-E5E4-42E8-A706-F3968369867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1" creationId="{B664FE3E-EA03-4270-A0E2-A0C7C0F152A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2" creationId="{60A8D0DC-FD0F-4962-9B34-FA1ADB7987F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3" creationId="{E3890927-F701-4132-9170-15EF4351B87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4" creationId="{40696865-ADB1-4856-8AC1-F568BE5FB8E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5" creationId="{03478B38-2A18-40FC-A7A6-475A65495E6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6" creationId="{C292724B-3635-4091-82A1-B84CE91F5D2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7" creationId="{F4193756-9241-417D-A68B-69B3EE7686B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8" creationId="{70A67D67-5FCA-4915-B809-D5A2F7F24FE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19" creationId="{F89FE631-368A-4BC3-859A-3D5978F1366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0" creationId="{F771D05A-30C9-4C6A-9EFC-9F420EA9974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1" creationId="{87A8A3DC-4592-4647-B618-CD4F9BEEFA4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2" creationId="{D5483CAA-9A4B-4DEA-BBF0-161AE0FECE4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3" creationId="{D0329EA8-ED05-4612-BB2B-5F570096754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4" creationId="{467D7994-0108-4637-B82F-F27F1F4125D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5" creationId="{3BCAF5CF-A088-4592-A078-0A57717EB58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6" creationId="{873F690D-CD88-4FFB-AAD8-D868BED2FD3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7" creationId="{C04BA184-8D83-4171-94C2-0A97B5B0311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8" creationId="{E18ACAB1-FC9E-407C-88A6-951473D099B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29" creationId="{FCEFA03C-5C61-4C35-B4E0-1718B293CFB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0" creationId="{C95FC4C5-85BB-40F8-9D44-4B3BF28F921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1" creationId="{5807F626-8501-45AD-B35D-9723237728B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2" creationId="{16FEC565-0FEA-45D1-9C3F-0A52F9C9E4F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3" creationId="{29CFC2C8-0CC1-4A02-9527-DB173EBF05C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4" creationId="{D20EDF31-1E67-4D99-B142-EF57D721D7E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5" creationId="{DB3ED8EF-3453-41B2-868A-12C934FC1C3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6" creationId="{537E1B4B-7646-480B-9191-4467BF5CD69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7" creationId="{9F52C007-1D1C-4C38-8F69-EA41AC09D15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8" creationId="{76AF9914-D5FC-4E25-8F16-8B17E9BD617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39" creationId="{4BC0886E-6028-496F-956A-A579739A25F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0" creationId="{7DCD4A13-EE68-48EE-B7A5-2E4D6817696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1" creationId="{B07EC4A6-22F9-4B3B-B98A-812A670AA69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2" creationId="{8197C9A2-5AB7-49BC-8B10-750E4F745F1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3" creationId="{C74CCCEB-BFCD-4DDE-8443-DEC38EBE944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4" creationId="{760F2C55-25C5-482D-B5AC-C5808A58ADA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5" creationId="{5069F3BE-49D0-40F9-97A2-202DE608188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6" creationId="{B0ACD734-E6E8-4757-AEE6-824219ABBD6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7" creationId="{D5E04395-158F-4B40-ACCD-2A159A91303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8" creationId="{58F9E834-1F8F-4536-96C1-F7412904823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49" creationId="{222FBDAB-9C60-43C1-AD12-4B084DA4BD7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0" creationId="{C412D857-31EC-4954-B6AD-55996CA3131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1" creationId="{4B42EDB9-CC85-488A-944A-9EAA5BD6209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2" creationId="{26A703D9-3291-4714-B6D9-B33A4CFB636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3" creationId="{D18EC64C-84DA-4C53-A316-95F102989A7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4" creationId="{2716D8A7-411E-45FD-9137-E6BFCFE45EF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5" creationId="{24481D90-931F-494F-B29A-99B4D7D19B5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6" creationId="{A3945E6A-6BD2-40C3-98D9-37FB7F691C2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7" creationId="{0D2E7CE9-38A7-467E-9B9F-E5AF7D30209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8" creationId="{94729286-88A7-4DA2-849B-CF1EEAED509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59" creationId="{0F29D124-501C-465E-BB25-203269D78BC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0" creationId="{577495C5-47B4-4F35-9640-E3C95FD7655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1" creationId="{0ABC234C-65CA-4857-8DF0-0FDF4627F1B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2" creationId="{EB731960-DA92-4F41-8E73-D796E229B41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3" creationId="{81D0F7D0-4AFF-4347-838C-3717232A59E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4" creationId="{E0D11825-F645-4AB7-A84A-FA401377F65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5" creationId="{66C70ED6-BC34-45B1-8CC3-B27EEDDADC0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6" creationId="{8A7018B0-CC30-4C3B-A19D-87276C0D196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7" creationId="{FB15A43E-8C57-489B-B2AB-46468F9DECC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8" creationId="{3BC37137-B848-4AB5-B76F-BFE8D28A6B5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69" creationId="{50CB5EA4-5F22-42AB-A13B-19B7A6A5835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0" creationId="{A3076D6A-7D4E-47A8-BD28-E3803486350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1" creationId="{17619104-9CC3-4BF5-B131-6F9DE567443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2" creationId="{0FD0A28C-673A-4242-AB64-A3558F56C13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3" creationId="{ECC71FF7-3FBB-4D94-9C9E-0840E381280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4" creationId="{9557C419-35E6-4B10-957F-998E78634A5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5" creationId="{D7935BEF-90BF-4165-BA61-8A4D91CE8B6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6" creationId="{C047DD15-362A-4F0C-8A8E-666FC97B25B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7" creationId="{2B1AF64F-9204-4758-91FF-19D2DFD06D6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8" creationId="{6F5D6A48-2C38-4028-8F8B-C6FDD93C8A9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79" creationId="{5FCB5B72-8045-4DE5-9D9B-C6A196B8CE2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0" creationId="{7B4305B9-B4C8-4481-9F06-62C69AA19E1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1" creationId="{9024C37C-66A1-47CC-8030-6C09944A304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2" creationId="{7546F71B-7C7C-4C4D-AE47-44259BD55C9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3" creationId="{9650B5F5-AE71-415B-B3D5-3EE7BD67C54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4" creationId="{C8E68E1C-4C3C-4F34-896A-8A9F539469B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5" creationId="{247DC260-E7E5-442E-989B-56BA9BA0343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6" creationId="{6DB62934-2A6E-471A-96B7-3EFB1217F33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7" creationId="{849838FD-6304-41AD-B041-A7C089C5D25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8" creationId="{2A3C49E5-89D0-4CCB-989A-2160012068C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89" creationId="{3C401083-D253-49FC-B4D3-B3B7434CAE8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0" creationId="{0A15E12A-AABA-4B12-A7A9-8BA40A7CFE4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1" creationId="{F9532D3D-A367-44EE-A091-3D05AFF14DC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2" creationId="{29FEECF7-5CDA-4C9F-A2F1-5326C0D0071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3" creationId="{0FFF2FF0-0405-4D1F-B889-AFCA3D03B09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4" creationId="{6E361C16-743A-4C5B-AC81-237E3E8294B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5" creationId="{682F309E-C5EB-4D40-95B2-F857F5F6521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6" creationId="{DB73A640-2EA2-4B61-A442-EBD30719BB4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7" creationId="{D88F5345-FED8-4DBE-8F51-056C2DD135A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8" creationId="{F63BD4F1-539E-4839-B98F-18506F9AA35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599" creationId="{707FE111-25D8-48DE-A27C-1EE9782E71A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0" creationId="{EF7F5358-7C75-45B1-88B0-6D04923B494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1" creationId="{91634C53-BDBD-4A3E-853A-62E84501082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2" creationId="{40BE25DC-E7BC-4594-B40B-F28E980EA92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3" creationId="{8AAE7E0F-F419-4585-8A7E-F376D280607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4" creationId="{95BAD116-0B42-4F08-AA64-A7780C61599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5" creationId="{6EDF357F-BD75-4CE4-9AC9-E0A51B57283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6" creationId="{2EA98528-8C87-4937-A889-9311CBBDD8A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7" creationId="{D3FC7077-B34E-4ECD-87C7-9CCFB2B995A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8" creationId="{78B0789E-C4A8-447E-9AC7-CA872F9A26A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09" creationId="{F1D23153-CE11-40D0-85CF-8B645C3C6E4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0" creationId="{EBCF0992-0391-4E54-B391-857D71F5363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1" creationId="{5F471A90-D11C-46B7-A887-01E3977F6BB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2" creationId="{19A10046-712A-4B12-8326-CCE7EA936CF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3" creationId="{511E4F71-8E43-40A4-98AA-3031F014118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4" creationId="{AC96DC78-C7F9-42B5-A553-56DBB866A6C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5" creationId="{57DF5995-0985-4328-8B72-5076EF04D4F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6" creationId="{1797BD0F-A300-4C4E-AE93-511BD850AEA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7" creationId="{D3E89C2C-69D4-4B0A-9ADE-EE0DD186B50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8" creationId="{0D3684C8-68BE-4488-A905-A4F26C908B9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19" creationId="{0F0F2F65-11C1-4B94-8A73-51A5BBDF938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0" creationId="{195ABE04-6626-4666-AC6D-CBAC3758454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1" creationId="{1EAAFE38-F24F-462A-8E0E-87F2FA8AC3A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2" creationId="{7DD6506E-7BCC-460D-99AF-3C231C79897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3" creationId="{8494BB6A-305E-4AC4-AAB4-80287E7FB79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4" creationId="{4A519683-1934-48BC-949E-FDAB940D97D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5" creationId="{6849C819-0087-464E-A3D0-C816C167CE6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6" creationId="{2E1E2BF9-D054-40BC-8F67-D7ECEC080A7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7" creationId="{92E8FB79-10DB-4CCB-9F97-1056F8E0A31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8" creationId="{64202F64-D2DA-4A85-B2FF-1C2F9D75ABB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29" creationId="{3AC18C8B-9623-435C-87C4-6989367891C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0" creationId="{F680FEB7-7345-45A7-8836-19FA90887F2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1" creationId="{9D5A8A5C-2FDF-488F-91B5-29D80B061A1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2" creationId="{475BCD93-C07F-4E9F-8AB2-F763AA2A89B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3" creationId="{1F526CD9-0A54-4F7A-9969-25219F67B84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4" creationId="{3E8AC7C0-7E7B-45AB-A61C-D722DB36184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5" creationId="{1FFC3062-59CB-4589-915A-A9248A44F7D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6" creationId="{55A7EB59-3C6F-44E4-8CD8-5CABAEDB689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7" creationId="{7EDE08A4-162F-4223-B033-5A85E7CEE76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8" creationId="{5F53BC24-241F-4468-A8A1-56EC1C2CBC7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39" creationId="{0F26D176-CFE3-422B-B547-B3B3AF262ED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0" creationId="{BCB069A2-7941-4C50-A557-7DDB759F015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1" creationId="{E1083D0D-32E3-477D-A8D7-9331B7FBDBF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2" creationId="{0689F43A-57FF-4532-9D3C-EB1BB340E1F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3" creationId="{A4A41A91-9CA3-4E76-B8BD-F85E011AC4F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4" creationId="{842EB7AA-5166-4495-A492-84892818D39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5" creationId="{C43582CE-C9F3-4D43-865C-B358878B12B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6" creationId="{7D784781-52AD-4E8F-9AF0-76CAF732C90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7" creationId="{68E0BABF-15AB-458B-A801-2076019B121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8" creationId="{6E28C87A-5312-45EC-9585-5807166D0C6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49" creationId="{B2F026EF-7A7B-4514-BFDD-FA6FE16F925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0" creationId="{D4F0754C-27FE-4156-8971-844E2C7698E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1" creationId="{BD5AF676-B5D6-472A-AC21-D6606BA282F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2" creationId="{F6DA0A7F-9682-40D7-BA52-943C1976563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3" creationId="{477C846F-FEC1-44EB-9968-E24F724A1B5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4" creationId="{08B4A6ED-89AA-429F-A41F-B7882A9FC78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5" creationId="{CFA18EB6-0E73-4BCD-9A8F-3C9A3D30CAD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6" creationId="{5826E40D-5117-4F60-B78E-AFB3F0F031D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7" creationId="{DE2C0FDF-9CBE-4CEA-A831-AF9CD9C9211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8" creationId="{4D23E305-C1B1-424E-ABA3-4BFB6713DA8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59" creationId="{0D8FC271-6A38-4B83-9439-E9847E86A72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0" creationId="{7BE660DC-1900-491F-AFF1-93CEDE77C8F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1" creationId="{13D3B838-7C65-4CB1-BC40-15C81C739A5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2" creationId="{9B6E9824-C582-4611-B815-27F9F43C7D6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3" creationId="{9FC0332E-295F-4813-B133-A206659B813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4" creationId="{971D5FBC-1E99-4E22-9A68-010911414B0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5" creationId="{BBB4C15C-382E-4CFB-BC89-5AA84DFF324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6" creationId="{DF59167B-7D6A-47ED-9D13-86312223B41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7" creationId="{0B72D517-DB5C-44ED-B41C-A5B050D615E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8" creationId="{7C3712FC-F796-43E9-A2AE-8F7CBF329D0D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69" creationId="{4967564A-ED46-4A8C-BF3F-DF4027BE87F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0" creationId="{32FF9593-35C7-44FA-8BE6-B295C93D0BA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1" creationId="{22C99C33-15AF-439C-A931-D8D3ED83E34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2" creationId="{7DB0084E-37BE-457C-9CAF-AA6252B8581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3" creationId="{559FC044-01A0-4F90-8ABD-B044EC007FA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4" creationId="{645EF98F-AFEB-4EA1-B940-23F375099EF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5" creationId="{62B88C3D-0970-461A-8C92-CE89BBEB664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6" creationId="{6B83D7C1-6E93-41C0-B3CE-6F4E5BD51A0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7" creationId="{6ED8A4A2-09D2-424E-847E-DD4AE55E9F2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8" creationId="{89A4AE57-EB08-4D50-98F2-9E96D359C44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79" creationId="{AF3608A3-6B9F-4676-A039-825DA71AB0D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0" creationId="{B80C0578-60D2-4F5B-984F-433AB57A93D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1" creationId="{9888040D-8B8F-4112-9C34-7DC6B2865AB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2" creationId="{B31CBFB1-B595-4ABE-B671-D64FAF9D141C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3" creationId="{2D7DBFE1-5630-4EA6-B7A3-AD09715E03A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4" creationId="{308335E2-2DDB-4A8F-8E30-14D8F8BFBB7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5" creationId="{779E5ECE-B4EC-4D7B-8816-7BD9B1E5012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6" creationId="{A2395C6C-8565-4A62-A059-B427E53745A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7" creationId="{E18B40B4-1ED9-4BD5-AE92-CF8866891FF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8" creationId="{5A28C999-A358-4D46-AE29-450AB96B40E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89" creationId="{69F42245-E0C1-4F6F-8FE4-A2720562CE6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0" creationId="{2576AD41-4EA4-446B-B4A8-3E9AC24F5BE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1" creationId="{98F0F4C0-7AA8-4DFE-A782-893AA31215C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2" creationId="{0B637961-3A64-43F1-ADC9-757D647DD3C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3" creationId="{E42FD8D0-1691-45A6-A4A0-6505363D041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4" creationId="{7451EBC7-C77D-4948-B5B5-55A6202727D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5" creationId="{59E1B394-E69D-4AD9-967E-444B7003264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6" creationId="{ECD538F9-FD98-499F-A20A-5383D1D221D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7" creationId="{237DF19F-A6E9-4583-AEDF-51715273239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8" creationId="{A13E8E17-1344-4478-9E03-3F998916744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699" creationId="{D7611E03-9840-477E-8916-07424703E1F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0" creationId="{730F1B59-2CDE-42F3-9008-2A01CB99AFBE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1" creationId="{FE57B65E-F1F5-4499-94D6-410F6F382A49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2" creationId="{4761643D-B229-4208-B798-1BA3C291EAB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3" creationId="{85FA3FB9-9FE2-443C-8089-B4288404023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4" creationId="{D539C850-0D2D-4FA1-A937-C6A6E6AFA6BF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5" creationId="{925F88C4-4429-4984-A3CD-E1A96D2BBC1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6" creationId="{FDA78193-5F46-4DA2-BEC0-D2B3FAC37EA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7" creationId="{85A8D29A-1CE7-4E68-A9C7-3A322475EE41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8" creationId="{F5262A4E-ADD3-4E8E-A7B6-640D532A1F78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09" creationId="{319704A1-CD8A-45D3-A830-73D3AEBF24FB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0" creationId="{DE3B184C-31A3-4436-BEDF-67C7F226EC65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1" creationId="{F31B3717-E894-4732-A18B-B76CF84E9FC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2" creationId="{1518435D-C991-4032-B25E-7D31F83911D4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3" creationId="{B5306C2C-CD3D-4737-9800-543D224B9BA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4" creationId="{22349B3D-4162-44BD-B6C6-366026F524A0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5" creationId="{086F7473-9AF9-424A-9A5B-D7E9B6F6F62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6" creationId="{5449C543-F9DF-43BD-85E6-C8811A5CE313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7" creationId="{B4E431A7-9342-4B1D-9ADE-C13C60011E07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8" creationId="{1039342F-4D9F-46B4-A1C1-C8AA34B00126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19" creationId="{9FFFEC84-B502-4525-B67C-6FECF9C9D652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20" creationId="{46F4E3D6-F4A3-42BB-9A3B-C62AF98ECCCA}"/>
          </ac:spMkLst>
        </pc:spChg>
        <pc:spChg chg="mod">
          <ac:chgData name="Juan Pablo Arango Velásquez" userId="8e51f2ec-ab35-4edc-81c0-6b8e11e28cbd" providerId="ADAL" clId="{4900D066-F8AF-48EA-8FE6-90EB7A2C7049}" dt="2020-11-09T19:09:12.417" v="570" actId="14100"/>
          <ac:spMkLst>
            <pc:docMk/>
            <pc:sldMk cId="835761258" sldId="311"/>
            <ac:spMk id="721" creationId="{1045CC9F-7A2D-4819-BB9A-4D03D486233F}"/>
          </ac:spMkLst>
        </pc:spChg>
        <pc:spChg chg="add mod">
          <ac:chgData name="Juan Pablo Arango Velásquez" userId="8e51f2ec-ab35-4edc-81c0-6b8e11e28cbd" providerId="ADAL" clId="{4900D066-F8AF-48EA-8FE6-90EB7A2C7049}" dt="2020-11-09T19:16:53.577" v="737" actId="1076"/>
          <ac:spMkLst>
            <pc:docMk/>
            <pc:sldMk cId="835761258" sldId="311"/>
            <ac:spMk id="771" creationId="{A6EA018E-5052-4B83-89AC-AA1A47717CC8}"/>
          </ac:spMkLst>
        </pc:spChg>
        <pc:spChg chg="add del mod">
          <ac:chgData name="Juan Pablo Arango Velásquez" userId="8e51f2ec-ab35-4edc-81c0-6b8e11e28cbd" providerId="ADAL" clId="{4900D066-F8AF-48EA-8FE6-90EB7A2C7049}" dt="2020-11-09T19:17:26.513" v="739"/>
          <ac:spMkLst>
            <pc:docMk/>
            <pc:sldMk cId="835761258" sldId="311"/>
            <ac:spMk id="772" creationId="{D0108333-F288-49F7-B399-B2BAE49E0D5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74" creationId="{9F949395-BF92-46F0-807C-63096942C8E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75" creationId="{BC91233E-7265-45A1-8450-8D081237623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76" creationId="{D7806FC8-FDBE-4242-A7FE-2B38D50A5E5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77" creationId="{2345E0A3-A5F6-4EF8-BA14-1C8AC2E12CB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78" creationId="{2B54C987-B88D-4CCA-B8AD-15483E7AFED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79" creationId="{B0A3EB91-DE6E-4280-9E01-26E6D379332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0" creationId="{E3B3E2E7-CE67-4E3F-8D55-C5A59BF94A9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1" creationId="{6C57580F-9513-491A-9A31-5930538F686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2" creationId="{3388F292-5373-45D4-8F42-CD4801476AE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3" creationId="{48846EBF-8D05-4A0A-BA08-D8616573F60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4" creationId="{D226325C-4F80-44FA-A36C-E8AFBB1C919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5" creationId="{06D710E7-9746-423E-BF84-2FC0443C728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6" creationId="{B968DB85-F4AB-44E4-9F02-F20EDE71744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7" creationId="{49DFDD21-5A97-4602-BA26-16DE89A53D3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8" creationId="{AB2EAAA2-0A25-4B9A-930C-9291ED75184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89" creationId="{3D3FCBD9-5E0B-4DEB-9FAE-BAED6F14061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0" creationId="{5824D237-E744-4A16-9760-91FDCCFEEB6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1" creationId="{AA119C85-8C6D-4A3A-83E0-9006B1E04A1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2" creationId="{E1E59107-F443-4FD9-BAE3-25DD3C3EFEF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3" creationId="{74C1D8F7-DEDB-4FD1-B224-B97D420092F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4" creationId="{AE258856-0E74-406A-A367-A59F4422FD7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5" creationId="{D9462A1F-9899-4EB9-A426-3CBF080474C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6" creationId="{F4C9108A-9D19-4A83-B4EF-06B8575BC61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7" creationId="{1FBA5485-67EE-4C3D-AF12-3A2F7756BEA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8" creationId="{27126D96-D84C-4A51-9C80-AD8AFA16723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799" creationId="{B2EF117F-3356-41C8-A9FE-B7F396D5210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0" creationId="{7315849C-468C-4ADC-ADA7-0DE6783055F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1" creationId="{18A9EFAF-EAFE-4545-A08A-8CC61A73452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2" creationId="{DB147C0C-30E6-492D-88CD-3AFCF3E2D88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3" creationId="{39D8DB67-CF07-4BD0-8C5A-989839C77AC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4" creationId="{6B17BFAD-7278-4D34-A2D7-825EAF7262B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5" creationId="{79D22FAB-7A2E-4FD8-94FB-2380E3AC744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6" creationId="{2A2ACBD9-5AFE-4017-86E7-501F2AC22B5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7" creationId="{06E1925A-415A-43CB-9AD1-66515814685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8" creationId="{4D23AF93-CCBF-4E34-AC99-1CC8B9266DA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09" creationId="{618B613D-C7EE-4D24-91F3-648A2275BFE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0" creationId="{5FCD284D-5D89-401B-83C2-B1DFF5F703D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1" creationId="{854B14BF-E99F-4964-BD32-2D1646B2503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2" creationId="{000E3A37-385B-4D5C-9374-BB45FE24AB7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3" creationId="{71C0D6E1-0499-4CCE-A5FD-E3DFB4DC121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4" creationId="{98B38435-60E2-4056-AE20-9F33B2FB9F2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5" creationId="{2032C03C-428B-458A-9363-F3604797C73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6" creationId="{690FED81-76B0-4606-A9B6-726E767A21A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7" creationId="{E264FA7A-D93E-4576-A81D-DFB5C3BF17A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8" creationId="{954A1274-A2F0-4292-BCEE-A631C1344FE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19" creationId="{49B87642-BD0B-42BF-8C22-C2EBD79C21F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0" creationId="{B554DAD0-9A5B-4347-A704-BE6CC3E233A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1" creationId="{646533AE-CF5A-4C93-AB23-60B9566A9D2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2" creationId="{30C45284-9B91-46CC-BA75-EE05668669F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3" creationId="{5434832F-F4DA-4B51-BA14-D4EC741AA2F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4" creationId="{DDFE9991-FE0A-4FDD-8EA4-A46E6888233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5" creationId="{2A8EE308-DED8-4166-8B0F-924BC61B7AC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6" creationId="{F186919C-ECD2-4E4B-8E2B-7ED659F1F9B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7" creationId="{49132C67-9E69-472D-91D1-B4E29BA14D9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8" creationId="{B4CB5E76-1F0B-480E-9157-5DC959E7CF1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29" creationId="{661499C2-5601-4DCF-A3AD-A057923DB47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0" creationId="{32BCAF52-25EE-476C-BB93-CF868D687A6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1" creationId="{58C27EC9-BFEA-4B8E-B7AA-72B2BC24044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2" creationId="{841EE421-5F72-41C2-91AC-091ADEF9061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3" creationId="{3850F74A-D04A-47E5-BE88-889D53656D6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4" creationId="{F1E300C4-02A7-4978-A7B2-011D4C7C4B7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5" creationId="{39508872-1A75-46BC-AE13-567E841669F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6" creationId="{3F00EBB5-137F-46FC-8E89-84EC7D7B1E5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7" creationId="{76F12702-1558-4351-B028-CD4C96EDF55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8" creationId="{A2AC2611-3CAD-4184-A5B4-637DAF3A9A8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39" creationId="{9EDB4A2D-1CCC-41E0-B1C4-F49622922B5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0" creationId="{21FC138A-EF4D-4119-846E-E3B1A6C20F2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1" creationId="{BF0982E5-6BD8-4931-A9A4-D898CB0526B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2" creationId="{5ED2776E-2C3E-46D7-AD99-DC913F26261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3" creationId="{C9B61982-6D87-445F-9758-600D4332BD9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4" creationId="{DFE474A7-04D1-44F3-A458-D29712D8B23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5" creationId="{7D7A0607-CE8B-4966-987E-4F8191FCA94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6" creationId="{FBE7647C-3743-4711-B8B5-5DDAEA41A6D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7" creationId="{77E0AF04-40DC-4529-BFBC-DCF15BAB688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8" creationId="{33FF5531-D66F-4218-951E-74D264101CE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49" creationId="{C0BF4FAC-8BF9-48A4-A6DF-3C02BA4E747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0" creationId="{6AD7E82D-28EE-47D2-981E-7EE341C9D51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1" creationId="{82AB66AF-A607-4B62-B4E6-38317725196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2" creationId="{5320529A-DD88-4777-B9E0-96BA0033CA9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3" creationId="{117CEDBC-8698-4C28-985C-085A0003195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4" creationId="{B7D635FE-E50E-4AEA-8A62-7E09DD8F3C6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5" creationId="{116AEE71-FE29-4BF0-9C4A-8777244DAAD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6" creationId="{3012C2FA-E799-4C2C-B102-4F881C72D0D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7" creationId="{8914B06C-59A0-489A-967D-6E050AAB911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8" creationId="{7AB61115-E1F1-41B0-A027-0199BBFB699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59" creationId="{D598727C-EDCD-475A-9535-586EB1E702F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0" creationId="{2BFDDAAD-C94B-4228-B13D-5B4CDBE82B7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1" creationId="{4EA04742-42F0-4498-A162-2B645A03278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2" creationId="{19493F43-B5D8-457A-9CEB-562A1E33BFD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3" creationId="{D5E150E3-CA63-4B97-9938-8FA66151FD7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4" creationId="{DA4D7806-95A5-4A68-BAAA-5D9CF798FFE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5" creationId="{35D7E48F-285F-44DD-9061-83C79D1A842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6" creationId="{CB056B05-2BE8-498E-8AFB-0E7BA556BFE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7" creationId="{8C37357A-1115-4AF2-8AB9-077F0B43897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8" creationId="{8DE55484-7778-49DC-B61C-BC2E0976696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69" creationId="{982F1B10-24DB-4F90-9C73-780E8418D31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0" creationId="{B92640CD-977F-42B3-AA2F-04F1A433A36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1" creationId="{F6A2CDD9-A3F9-4DE8-A6EA-78AA08A3904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2" creationId="{F608DE6F-C426-4B2C-8662-13468FF0857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3" creationId="{F55DCF9E-4CDA-4C00-A464-9669FC833A2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4" creationId="{FE4D1DA6-9E96-4947-9E3D-C5E9AFB6E82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5" creationId="{F32F5355-0B5C-4CDC-994F-D3BA03A0B4A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6" creationId="{AF8EB434-7FB6-4C6E-8C09-3ABD1D5C1B5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7" creationId="{FD77C8E9-F8BE-447D-A027-77C2F546783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8" creationId="{20C0F786-7325-4411-8663-2452CECAE96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79" creationId="{C4D77D42-8743-4636-8D86-724B1F51702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0" creationId="{30EAE5A6-5B1C-4C89-B11B-A773235B90B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1" creationId="{85318B98-5423-4BAA-AEBA-788CC965781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2" creationId="{DDA2BC71-52E1-4D71-A169-D087639DF91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3" creationId="{351B9B98-D17B-4FCF-90D5-966AA463A49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4" creationId="{734C2F62-645D-4616-BE0B-EC45DD8CEB8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5" creationId="{23C7C34A-213C-4D1C-9332-55C82859188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6" creationId="{B61C1386-F35B-4BAE-ADE4-85B87816984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7" creationId="{6F1ED9A7-FC1A-43D4-8965-DB55FA33E56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8" creationId="{8F5ADC29-B72B-45FC-8B1E-CA8EEC348EE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89" creationId="{AF1A14E0-4855-4C8F-8F7E-F178761C373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0" creationId="{31EF7038-62F4-43C8-ABC4-A0D24A57538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1" creationId="{F0C37D15-09EF-4435-A9BA-9AB8F5C8C6F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2" creationId="{13F4F8F0-C719-4CFE-B2D7-81BE2D20524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3" creationId="{5639B0CF-B79E-4A20-9623-705838BDA20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4" creationId="{521DE9D9-C546-4232-A3FE-3710A25725B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5" creationId="{3A1C6297-592D-4C9C-A238-6F0351DDC39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6" creationId="{E8544ECE-F084-4FD5-B0F0-2105488CC5B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7" creationId="{4586A004-788B-468A-97EB-A0C114384A6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8" creationId="{058F9E7A-0C07-409B-AC22-47A15D32B6A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899" creationId="{B7F6E22E-D8A0-48FF-AA75-E648DADE550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0" creationId="{57111C24-DFA2-47EB-BDBA-4DB594AFC82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1" creationId="{A4BB23EC-8941-4372-9C96-1F8A2DAA21F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2" creationId="{C2C08849-FD16-4C0D-B3C1-D4D9AD6F4F7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3" creationId="{E8060EFA-DC43-4E3F-A23B-86CB83B75C9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4" creationId="{5772A18B-6C05-4426-9DDE-7FE1283D179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5" creationId="{D2059607-2220-4457-90A6-FDA1617FDE8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6" creationId="{AB3B77D8-257A-4562-96B6-5FCE9E5519F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7" creationId="{B7A0DC71-61A3-4FD1-862A-3ACA5658CC1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8" creationId="{3A7DA8CA-CC05-4855-8507-3A6E227A08D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09" creationId="{5AA1E43A-D878-4CCE-9362-B1D119D30C2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0" creationId="{16E6F974-21A7-4DB3-BAD0-8BE5F2E1CF1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1" creationId="{3787D477-CB49-4951-BC4D-4B643AB72F7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2" creationId="{A42712EC-ADAB-4177-8AE0-F87956B519B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3" creationId="{4357FAD0-75DC-464E-85A1-32F9977C30E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4" creationId="{87D7B6F3-834D-47E6-8B1B-A9741332E00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5" creationId="{EA0FA95D-BDBC-4738-BC2F-20622AF6744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6" creationId="{33F1504C-7E89-4015-A6A0-519F5FE304C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7" creationId="{A180A6C6-AE90-4222-AB6C-1365AED431F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8" creationId="{AE6107AF-8B1A-4436-8043-CB8D0B1BDB4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19" creationId="{0939BA06-2995-463A-B411-8630ED203AC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0" creationId="{990A1082-BCA2-4CC9-A61A-6592B0E938F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1" creationId="{71AC0DC5-E0CA-423F-BCF5-ECC227ACA46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2" creationId="{266CE0C3-2BD2-418B-BA09-EF2A33506F1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3" creationId="{D2E53D78-DF08-4D93-A3BB-842D2A7C471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4" creationId="{8FB20489-20F7-44CE-A882-809F3F5ECAB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5" creationId="{E4B176C1-883F-4786-806F-AC5CEEC1899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6" creationId="{B9970DE4-4009-40B9-B718-B87CA657600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7" creationId="{A478A342-E628-4D21-81A4-A67F8788638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8" creationId="{5162A7F1-4CF7-40A5-9C6F-8C89AE8DC6B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29" creationId="{6F56FE72-7E5E-4ADE-B660-8F71E3BE56A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0" creationId="{C9283DD7-A4BF-4181-A5C0-FDB52EC3619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1" creationId="{9C30585A-751F-4388-85A4-6156AD097F1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2" creationId="{0AC4BCCF-91B7-4E90-83C5-87112E1863A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3" creationId="{58F7D089-B7D2-42BE-A256-60A483DE36F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4" creationId="{C15A20D9-96C8-4C7B-BAAF-72F670ABE08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5" creationId="{4A6F0F34-B0CB-4E9A-A3EA-FF1160B02D8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6" creationId="{9C2A8F2C-7FD1-4084-AEB4-8BD923E636B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7" creationId="{70A900F4-BA06-4C6C-A729-695240F6614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8" creationId="{7A0E7331-D6E1-4152-8070-FF2A814E79C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39" creationId="{27638D8C-52C6-4B9A-992F-C77EAD0E667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0" creationId="{0B8CD44C-234A-419B-ACF0-3207FEEE396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1" creationId="{072CA553-175B-4A81-8FED-CCE4AA1F2C4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2" creationId="{D33CDF5A-8EFD-4439-A8DF-6A9674F60F5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3" creationId="{83D120F2-8557-4248-8BAB-72FFB4F4818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4" creationId="{6B17263F-8B2C-402F-BC48-CF03550EC35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5" creationId="{95575E12-0012-4B71-9D85-2A5DC3CD89B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6" creationId="{D4482A09-55EF-48E0-B83D-7E9ED8FF606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7" creationId="{2AB103EA-3E73-4E87-9B7C-DA5B396888A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8" creationId="{A2A8F6AE-DC47-4B99-9DDB-81E1A27E4F0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49" creationId="{AAD774B5-8D69-4FFC-86E1-408A2207C45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0" creationId="{62355A5A-43EF-46FC-AEB6-637F04B8929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1" creationId="{66F70C54-034F-4005-ADAC-1494ACD3B31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2" creationId="{7F4AE68F-8CDE-4F24-A806-FF3D50A6837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3" creationId="{3646F302-A40B-44E7-8C9F-82F7AF2D6FE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4" creationId="{291E499A-3268-40CF-89B6-9CBA0675F5C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5" creationId="{04939945-0494-490D-BC04-4D1EDE21192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6" creationId="{6CAC7BAC-53F5-4A60-98BC-2AAF1B4B510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7" creationId="{688450DC-3313-402C-B79E-AED370B9617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8" creationId="{EF723F1C-F8EA-434A-A0F8-F30817E07D8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59" creationId="{1D72A539-E579-4177-9D87-DD706FB9A52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0" creationId="{2D65CDFC-6C33-44C6-9C3B-F71A848BC24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1" creationId="{F2FA6A43-6837-40CE-91CB-3521F3A4B89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2" creationId="{893A6158-7442-4BD5-BA5C-A6951368F5F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3" creationId="{4B0733FA-1BC9-45AE-AD24-A48C3CF82CE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4" creationId="{BE7582DD-C645-473A-A95A-2AC6820BDEC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5" creationId="{65F94A57-1C4B-4B83-8647-F94692835F2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6" creationId="{23D42D9D-CA0E-43BB-AD1C-03B414D2DB9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7" creationId="{DCDAB0B3-4730-4D2E-8DA3-CDDAA42D77D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8" creationId="{247C9869-03B0-480C-9D3E-C78ABFAF28B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69" creationId="{F497FDE6-BFF4-4F17-B3F2-B069B6D0EBA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0" creationId="{23DF5F64-7445-46A5-B4AA-FBB1FAD4704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1" creationId="{35CA3D88-3468-4AEF-9AFF-F8D7B4DC9D2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2" creationId="{066E1C98-1919-4333-B515-05DE6D0A1F9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3" creationId="{3DA28FAC-9DDE-452C-8646-3E6DAC059A5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4" creationId="{EB2D5B88-3AC6-4CEC-9B7E-46066F98170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5" creationId="{2C0A276D-9926-4AB9-8B01-57C58666020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6" creationId="{51DD8944-BDA3-44F9-B235-832B93808FF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7" creationId="{B4483B47-CAE2-4D57-B2F4-5482F8637DE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8" creationId="{4AE36B5D-6937-4197-B382-94589ADED72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79" creationId="{E11ED511-E43A-46DA-8D2C-92DAF77C075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0" creationId="{94A337A3-1990-45EB-AA72-05041BA8D26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1" creationId="{01C05E82-FC15-4F03-BD81-BC7A8486A6C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2" creationId="{761A8BB7-F98B-4B02-A45B-BE516CBA0C6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3" creationId="{C13BE8E2-6DF4-4794-A951-4DA45ACCCCB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4" creationId="{6B6FD9AE-1C66-48BE-B541-C68E3590702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5" creationId="{CA25C4F3-898C-44BA-A0EA-6166A6AFCA2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6" creationId="{D21A0FEB-1C0C-45D3-BA77-7EC813D6389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7" creationId="{FEA3F632-1BCE-42BE-95D1-C844C99CF4C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8" creationId="{A4F55E16-E2F8-424C-A9CA-83AAAA52C50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89" creationId="{0A958EF3-24DD-452A-8416-5D8666F9220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0" creationId="{9631C5AE-3DFB-4DA7-8743-CBDD68AB86A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1" creationId="{9032C56C-6EA0-42DF-A560-CB2FEEDE185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2" creationId="{0213C574-745C-4CEC-B46B-467546A30CA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3" creationId="{B48F8F1C-6CC7-4A68-958D-097DC7AA06C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4" creationId="{3B8CF94B-560A-46EE-98FA-F47BEE0DF25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5" creationId="{193494AB-A25A-4B59-8E03-FAB34A3379B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6" creationId="{CEAD2BE8-D07B-49F1-AA37-0B4C916D4DC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7" creationId="{14F3DB9E-3305-4939-923A-4189FD9932A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8" creationId="{04ECF8E1-8331-4F75-9827-3C68A4DAD27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999" creationId="{11B7B7FE-220E-46C9-ADE6-AB9D26D4AB1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0" creationId="{FD419684-652B-463D-B603-40366965A60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1" creationId="{C9554517-72DC-4FD8-8100-3410D1672D0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2" creationId="{353E00CF-63E6-464E-BDDA-62A0E8E64EE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3" creationId="{B97193F2-EBB1-4F46-9949-FAC2651575D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4" creationId="{B119646B-0153-45E1-BF79-8309495C1C1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5" creationId="{BAD5BEA8-8BA4-4B2A-8DCD-A244841C57E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6" creationId="{5E24D8E7-ED65-48EC-A5F4-D61F8D9EE58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7" creationId="{DDF200B5-E720-4962-9E58-089A9E4162C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8" creationId="{595A2B4C-4334-4D8C-8D3A-BFA59C6E036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09" creationId="{DD013303-A6E1-4B31-A0D7-CB0D952705F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0" creationId="{25020B8C-606B-4531-918C-A2017F338CE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1" creationId="{D80390BE-06CA-42F5-B50F-79BA6002319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2" creationId="{F7A039BE-44E0-4EB4-9FEF-BEA35F86FCF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3" creationId="{529DACB4-E0A8-487C-B3DB-D616E2DEBA0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4" creationId="{F8DFB032-E793-45D1-B8D3-BCBEB8A50A6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5" creationId="{E13AB979-DFAF-46EA-AE85-3C735765633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6" creationId="{E02DF59F-C1B5-4431-941C-17519A33B80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7" creationId="{0BB01F04-B188-4C34-A717-3B1BEB8BB52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8" creationId="{6AE13500-ED16-4E74-A44E-7AAD019C9E0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19" creationId="{6457026B-83C3-4CAC-B5A1-78814E515DD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0" creationId="{6FF40FBD-16A4-4F86-A3AE-D9B5C8DCEF9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1" creationId="{51BFF5B3-EE0D-4EEA-A7EF-EA24D16350E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2" creationId="{2C4A8872-584F-421D-9712-77F8B0814EB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3" creationId="{9D5C0B1E-D89B-42C3-A512-08ADF4C0481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4" creationId="{CBFB5A4A-94ED-41E1-8B30-C6342057491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5" creationId="{1D378669-0409-48CA-B421-B97A95A5D15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6" creationId="{4F25C676-63E7-44E0-A379-70D62F64D37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7" creationId="{146C0688-C8D9-415B-A2AC-9B5DBDEAB0F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8" creationId="{CC3EDEEB-43CA-4CB3-870C-9843C79409F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29" creationId="{C543F0AE-7216-4239-A0CD-64A95D3A02E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0" creationId="{5A71ED2C-40BD-4B58-8AF5-7F055C1A843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1" creationId="{854B09B6-441E-45FD-A4E6-4869B89C63C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2" creationId="{ED8E6E02-7784-4BD5-8BD2-B05138FBD57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3" creationId="{7484140F-B92F-4156-B609-E33EAEBC1DC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4" creationId="{7C138116-6CFA-4528-8513-E6D9E8F33B4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5" creationId="{83DB4970-00E4-4636-9F82-1D4644275ED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6" creationId="{5C0F4B19-F7DA-425B-99BF-73AD1422ADB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7" creationId="{3C3BD87F-49EC-409D-95B2-5CF7695605A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8" creationId="{E35CFE8D-E5EA-43C9-A8D5-D32AC55A9D3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39" creationId="{388B30E4-B5ED-41EF-842F-843BD7B8C34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0" creationId="{215E58B0-0449-464D-9A3D-9C660FE96C1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1" creationId="{E99ED47F-D756-4C6A-906D-5739B8006AC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2" creationId="{38EA33BC-8F63-4221-AC01-02C72185F37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3" creationId="{2D3D4ED8-B806-4FD7-925F-3BD4EE83A38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4" creationId="{58ECA5F3-E3AD-446A-A1DE-54CE56B68F9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5" creationId="{FF693DB4-1EDB-4B36-8960-6C3FB23237C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6" creationId="{C8AB75F1-E292-4450-A049-532AC7DB944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7" creationId="{13BC6EFE-0658-49D7-A787-0DDB5BC0069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8" creationId="{73C8EABB-F1B2-4D78-B5AA-A3C3478F5C8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49" creationId="{07FC5C39-52F0-40E0-AAF1-E8589D481E8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0" creationId="{C1968DC1-11A0-4F0C-BFAD-92F5F964A78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1" creationId="{AD0C23B0-962E-4421-A8E8-9442F253E2A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2" creationId="{3E212801-8F4F-4D18-8ECE-A4461ACBD40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3" creationId="{E4159BF4-1E16-4517-9863-0EB0A14B510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4" creationId="{4DD6CD6D-E146-4BFE-836C-742412D897F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5" creationId="{82E873A2-9988-4537-BEB9-179ADD3FC2D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6" creationId="{BEA0D8F7-5575-49E3-A101-1CFD53FF6B6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7" creationId="{B6D03955-4F93-495D-A0FF-98F9D53D005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8" creationId="{90E41BE0-84B9-4FA1-9825-C705E2BE55F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59" creationId="{AAAACC53-DBF4-4FC2-8E0E-D14E0E7603B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0" creationId="{11947A3E-8D00-468D-BC5C-219CE62A41B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1" creationId="{475AE2F7-F740-4EBC-9CEF-0EE7490AD47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2" creationId="{26156C29-C067-4532-A7E8-884CFCE466D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3" creationId="{7B1B10F3-AF04-4329-BAFB-A506F8F047C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4" creationId="{3F60F426-106E-4C1A-ACEF-DA744259099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5" creationId="{AB845F3F-C9B4-47A4-ABC7-EEA4AB72D12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6" creationId="{3A49946B-0ECC-4E96-8110-551141BAFCE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7" creationId="{14E8DFC2-962D-403D-9533-05C9D1EF459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8" creationId="{B1B9CB9C-4A70-417E-B861-C344BB75341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69" creationId="{A207E1AB-E1E7-4C41-9358-5B6FB7850A7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0" creationId="{AF2171A9-3211-4790-ADD2-12EAFE1D826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1" creationId="{69649456-CF1B-4C31-89E7-B5393F68615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2" creationId="{3646AA13-0BD1-4AA6-ADC3-EE13229AE48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3" creationId="{8FC29D78-EFC4-41B8-8A85-2C6C7F352D9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4" creationId="{30F86506-FB99-46EE-AACD-A8E465DFDE8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5" creationId="{00A170B4-E3A6-4049-93C6-14D7802EC74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6" creationId="{24F2EE8A-118A-42D9-AF87-14E2A8C7301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7" creationId="{445AE2A7-7CC3-4F21-BA03-B8407857812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8" creationId="{A9495C06-C091-42DE-AB5C-60BC8D5B949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79" creationId="{876569B3-4950-4F40-AE15-2147B1C4EE4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0" creationId="{97F73BA0-7BF2-4003-96A7-3D15DCDE39E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1" creationId="{0715D97B-AACD-4587-9446-7BB7E095A27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2" creationId="{54A36A26-0591-4404-8555-B08E95E8350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3" creationId="{440AB806-B390-4A0E-B55C-9182C5D6B9D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4" creationId="{ED75F6FF-99FA-4708-BA70-EFB8D539AEB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5" creationId="{CFE9731D-00CE-48B9-A9D3-42FFDAEBD06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6" creationId="{2AD3BD70-EE69-45A8-9875-C8404B9EF0A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7" creationId="{071A4914-EABF-43B3-A128-26B2A0916C4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8" creationId="{B2DF6A6D-B328-4D1F-B3CD-9EFCBBA96EC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89" creationId="{3F51EE70-51AF-42E1-BA56-2DE6B55FEFC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0" creationId="{ED77590F-1BA4-426A-ACCE-DBD885C716F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1" creationId="{0A1349E9-ABE5-47A1-8515-17A7224D034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2" creationId="{751F6D5E-6047-48C4-BE83-0FF4566F8BC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3" creationId="{23E02220-E302-4A4B-BD62-D04DF560935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4" creationId="{B4C716A6-7A88-46F4-9DE1-CDB4DD406B6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5" creationId="{C50B3384-B6C2-457A-BC30-40583C82D1C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6" creationId="{159DB365-E47F-4A8C-8CBB-4095CF819BD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7" creationId="{CBEE5C77-0BA8-4583-B00D-93036855244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8" creationId="{BB4D24C5-E42F-447D-AFD9-9CA6DDFDCC4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099" creationId="{88249CE1-CFFB-4D14-89A8-75DC6531B65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0" creationId="{AA808BBB-16DB-48D9-969F-8FE3EDF135E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1" creationId="{49F1979C-F791-4A43-BA03-F389443BC12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2" creationId="{4AC2BF58-E2F9-4153-8835-AEDFD0120C5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3" creationId="{785153D7-7F75-4157-A588-98FD2F3F60D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4" creationId="{929C53A0-B8FB-4C6B-BD54-CD5E51905C5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5" creationId="{93637B5C-DC20-4EBA-BFD6-613408FAD50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6" creationId="{85B9FD23-CB30-4B6F-A88A-6C0BA41615B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7" creationId="{62CEF1BA-8882-4D74-9F72-B98AD359702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8" creationId="{6099DA50-B89B-4BEA-81A6-C88ED62E842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09" creationId="{16A60257-9D17-4B56-81A8-1D1AE0E982C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0" creationId="{F5A5044F-6AD4-4F87-83B8-5382D2AB490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1" creationId="{554BB17D-439C-431B-92C3-84643B4EB00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2" creationId="{48A15612-A785-4AE1-83E5-F98FD24FC27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3" creationId="{B066DB62-D3D3-41C4-B3CA-318E67646A9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4" creationId="{8B782EE5-6BBF-4980-BA5D-E40F2F0C02A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5" creationId="{0A46BB73-7111-4804-A7DB-5AE62714F9D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6" creationId="{4A787EE7-EA8A-4C7F-8D9B-5B33F7A3006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7" creationId="{A1655FF9-F1F8-492C-B0E2-2CE4A9E6C95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8" creationId="{2176E913-8355-40E6-A42E-1E1EF1AE02B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19" creationId="{1E3D28CB-6B95-4D4C-A9C4-5C3B3ABC8D4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0" creationId="{D0DC2D36-C2A4-423F-9916-69B627ABDAA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1" creationId="{C80B7D16-27DF-409A-A777-F2DC607234C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2" creationId="{F14D1F11-6995-4387-B68C-62B881D92FB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3" creationId="{12489CF6-0BB8-4F4C-89DB-622332EB47F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4" creationId="{60FCA9FF-7C49-4C70-8F6E-E745B5559D9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5" creationId="{203F056B-4ED7-4CA9-BDA8-F81146A375D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6" creationId="{9FAE84B1-D9AA-4A9C-900B-38D85BCCA16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7" creationId="{DBE0EA21-986B-46AB-A75F-EA6677EFD92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8" creationId="{BB0DCA95-3C7F-4020-BAEF-5A8C7745CE5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29" creationId="{F2A75D0B-188A-4A09-AAEE-52BC8F5D473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0" creationId="{285CB09A-2EF1-4E47-9974-E8963303996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1" creationId="{EAB94950-B029-49E4-904D-7ED6C48C566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2" creationId="{A6E4B616-94FD-4599-A2E4-CA24A909CE2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3" creationId="{371CEED9-4849-4B00-8C4C-B82765AAD7D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4" creationId="{A12E4332-6602-4038-9D46-73624741EC4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5" creationId="{6478AD7C-5D64-4FA1-89CC-6F50297FFFA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6" creationId="{1B8E1422-6418-4F07-BB45-D458343FF72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7" creationId="{5740BEAC-F6D7-4B66-9CFD-423C700978E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8" creationId="{EDCF9DB2-D46B-4D91-A81F-3C611E6E06B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39" creationId="{A2D1EF02-1BC0-49B2-960A-DE48D7D9ED8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0" creationId="{7ABB1328-3CAC-40A2-83D4-E4C3E74C8CA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1" creationId="{BA1CA69E-C052-4A19-8E8E-F58BB1E1F00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2" creationId="{F7B91DEA-A718-4506-A5E1-863DC185567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3" creationId="{2BC3CF75-B852-4FC4-A03F-9D695D4C2AE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4" creationId="{EB5D5736-5C88-4298-9CC8-8BD9C8DDE68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5" creationId="{CBBC6A9F-DBD8-434E-A1B5-374794B4576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6" creationId="{7EEF242F-86BE-4D6F-8F97-F1C1ADC81A2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7" creationId="{6AD98E52-F952-4D96-A25B-88729FFB6D1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8" creationId="{862B11CB-8E43-43B0-AB6D-A83944383E9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49" creationId="{0A184573-5332-4743-BA9F-8B420D964A0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0" creationId="{B048BD44-BC87-4A8B-9214-490742494D4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1" creationId="{33F25C0B-6657-46FF-B384-A77592CB36E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2" creationId="{BE3F0968-7D89-4D6D-8168-92EF8DEE43A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3" creationId="{A11DAD58-5485-4C8E-BC86-79B53203473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4" creationId="{E3DBF73F-E61C-4629-A8CF-63A75E3B229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5" creationId="{C405DB6D-2DE8-4EEC-B247-B9C8A76DB31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6" creationId="{9991AAB2-334C-4997-B801-E8A3602C0DE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7" creationId="{6981C061-406B-4ECD-AC89-048E6FAA07E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8" creationId="{7C3A65F5-5D6B-4B13-B996-41427D96BE6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59" creationId="{84037CC2-ED2B-4AA1-AC35-74A009ACBD9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0" creationId="{175F7F86-0241-43A9-99D0-B614166B20F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1" creationId="{D8D65388-C2F7-4C1A-B220-3EC5B070D5E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2" creationId="{E17521F2-DD77-413F-BE1C-CCE2C0F6A9C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3" creationId="{344FA9A2-D03B-4F5F-83B6-92E979A8E24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4" creationId="{80D07B86-A6E0-44F2-9FD7-7B382FD8227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5" creationId="{C1860AB6-D69E-4A45-8EE9-37DF290B514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6" creationId="{8F5B27FD-558E-42CA-9642-3B71CDD387E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7" creationId="{B9E52DE6-8279-493B-BDA9-45441847B5E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8" creationId="{18016EB9-4B2D-4899-A56E-FD169980E75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69" creationId="{AE257617-9EF9-47C7-9B8D-C83FFD2E467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0" creationId="{BD8D9BC3-4905-4635-B5B2-A67356DFA5F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1" creationId="{4FDEA4E4-D15E-4060-B45A-9F43A0C4F61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2" creationId="{51C209DA-A80B-4FBE-801F-78827B498F6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3" creationId="{D103D365-C377-48B2-A37B-3D487826BFA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4" creationId="{BF1D72CA-6848-44BF-B9ED-691E7FC957E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5" creationId="{AE26A166-1021-492C-9868-A3086A408F7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6" creationId="{4FFAF2AB-2C61-468B-902A-20F8357E59F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7" creationId="{63CBB84B-18E2-45D2-B0F4-238458DE611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8" creationId="{15CA42CF-EB3D-45BC-A01C-C64B7FAA114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79" creationId="{25353217-0474-4416-9B4E-E2FCC9B12CB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0" creationId="{4CE012F2-B1D0-4DCD-AF8D-C97B9B7F267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1" creationId="{05A123CF-D3D3-41AA-9EB7-5B428A6A415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2" creationId="{F7E9098B-45BF-4821-8498-EB768EA0ADE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3" creationId="{E4090DE5-5424-4B55-8CB5-4E951F3FD51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4" creationId="{BAC5DA5E-64AB-4863-8186-AE5FBB4F858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5" creationId="{DE5EF398-84FF-44DC-BDAA-DD344ADA435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6" creationId="{895D4AD0-F562-42A7-B090-B9812E8C3B8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7" creationId="{8D3FDFCC-C7A3-4A11-8C60-6683C1CB068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8" creationId="{39A0B024-0634-499F-A8B9-56242CE110F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89" creationId="{F4266789-F08E-4277-B30C-72A7A32E764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0" creationId="{3570107C-364F-473B-8741-FF370017AAA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1" creationId="{62B4A0B3-ED8F-4414-9F9A-9DEFE112647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2" creationId="{D869D1D8-1D9A-40B1-8AC0-E82B8A92132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3" creationId="{4458F0A9-39F6-4155-997D-9B22E6AC801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4" creationId="{3EFC33B0-755D-4202-96C9-E1D97FF20BA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5" creationId="{6C08E51C-BC65-406C-903E-4FAB32B955B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6" creationId="{4EEF11DC-96A6-46EB-BC91-FD79FDBB77D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7" creationId="{F1F510AC-9DF5-41D5-B594-EC85F4FC486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8" creationId="{48483EB5-B037-455B-9001-23BC8CD2714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199" creationId="{D3421379-990C-455D-A62F-6E261B927D3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0" creationId="{2EED7F8E-8B36-4F5C-A52F-1BDF2DED589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1" creationId="{55A24FEB-2D40-404F-8613-84B76A9AB42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2" creationId="{E892942B-412A-47F0-A32F-4A93303ADCD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3" creationId="{F3F0987B-7535-4100-83F1-EDB5705B4C7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4" creationId="{933E02A4-38DB-457D-A54A-518D8E7B375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5" creationId="{A51CAEAF-BC8B-45EB-9281-26CB9E4234C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6" creationId="{B6B5CCC6-92DE-4EF0-B647-73155D0FC78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7" creationId="{55CA88E6-8DA8-4B8C-8C17-E9322E9FFC1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8" creationId="{7A3A96D6-CFE7-4ABD-896F-089AF164B29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09" creationId="{A6000204-E6BF-4CDB-A72F-EB034B8E745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0" creationId="{25453EA9-11E8-45F5-8225-9D015450AB2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1" creationId="{537977C6-175F-40B2-BA7C-2A335646E84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2" creationId="{055B4A9B-B83E-40F9-8060-96CA97D0149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3" creationId="{688F5F5F-DA9A-40CB-B414-C2D2424CA51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4" creationId="{23AEFE77-A342-4704-B64F-BFFA1E394B3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5" creationId="{8721860C-7009-43B4-9E6E-4A5D72B0439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6" creationId="{A208EBB0-1CA0-4BD1-A133-C571B24358F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7" creationId="{489D7779-BA07-4EDB-B956-9B127AA7BDF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8" creationId="{6954711A-0BE5-48A7-8FED-7A1A54D7231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19" creationId="{D7011B93-0DEF-4341-BF30-1CFDE7D7097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0" creationId="{297EF136-34A3-4634-85A9-C8A5D084120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1" creationId="{DD143427-9E40-4036-838C-57F5E540608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2" creationId="{4B98DF50-AA23-4E9C-869F-9FB4805F6E2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3" creationId="{D376B12F-8435-481B-A5C5-B9556948C98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4" creationId="{D72FCC5B-8311-4971-9BCD-FE589AA74B0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5" creationId="{7B2C9D3C-1D2B-4373-8B9E-959294E0C1F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6" creationId="{39B9567C-614D-4453-837C-93A54DA6F9D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7" creationId="{3771C791-4385-48A7-89FD-DBE83F452C3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8" creationId="{A723799D-FC1C-4888-9B30-99EDBB429DB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29" creationId="{5B07C665-2FD3-49B8-A28A-11899DED59B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0" creationId="{0ECEBD4D-3053-4FD6-A280-8E89ED36012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1" creationId="{D08552A4-ABCE-4E4B-B46E-154BFCDD1BB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2" creationId="{BCB023CE-F6B3-4464-8167-89482763400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3" creationId="{3E8F9827-9116-498F-81F7-E67F89D1C26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4" creationId="{6D4BCD44-4461-4B5C-8ED7-B9CFFBE6E62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5" creationId="{42194570-C342-4418-A19B-746DEE0D9AF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6" creationId="{2E25C819-CA96-4667-8E71-F5D20F3B0C2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7" creationId="{036351FB-5716-49DC-B4D2-CAF2DCEEF3C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8" creationId="{D0157594-A0AB-44DC-BD50-C7D1635A297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39" creationId="{3C4F1A0F-02D8-4DFD-92AF-F11E24ECB47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0" creationId="{472A4022-ECDD-4D66-B6A9-62F047F634B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1" creationId="{732B45EE-6CF8-4F39-9333-715ACA96790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2" creationId="{8C66F981-8BD9-474F-BE48-D7973183075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3" creationId="{DEE82F2C-448D-41A4-9E30-F17B4FD1F12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4" creationId="{CF9C48F8-3695-4DA6-A2F4-49F278E0EF2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5" creationId="{1A5839C2-4C07-421C-8C9A-A97394D0AAA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6" creationId="{E509171E-C9E4-400F-9A30-C0B73CFFBC2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7" creationId="{2685CF1E-CEAA-457E-9CA4-B6DF3B3BB2F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8" creationId="{B48ABA76-70AE-4314-9A34-35DEA45F987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49" creationId="{35FBB1DE-ED29-4C93-8183-54CDE20E69E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0" creationId="{CD4B2972-FF0A-4E3F-8194-8466FA2A649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1" creationId="{32ED8C25-BCCD-488B-8019-B93C1D49D82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2" creationId="{8EF89C2C-BF6B-41C7-BFEF-673C0A3CC6C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3" creationId="{F9743ED8-64B9-44F5-8867-4B43849A802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4" creationId="{FE851DF3-B873-40AB-93EE-C1D11569326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5" creationId="{4483B116-EBD8-49B6-A851-1E0F7EEEDF4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6" creationId="{F6C8AFE7-EC29-4ECE-A909-D2BB58BA60F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7" creationId="{0638C4B9-BB7F-4574-BCDE-5540253EB98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8" creationId="{48755DAB-A7C6-49B1-B5FC-C4B4AC5D6DC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59" creationId="{A92F731A-B01C-4D73-939A-574C49535F7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0" creationId="{35F12802-12DF-4038-927D-D71D6B4901E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1" creationId="{C8D8E819-A0BB-4802-9388-44ED04F03FE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2" creationId="{6393761D-4C08-4A38-BFD6-A218873CB9E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3" creationId="{1D855BB3-E05B-4E3E-9957-88C20BEB2E2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4" creationId="{822D8E89-212D-4393-A6D6-566D3D7A8C0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5" creationId="{8CE1427C-CF95-43A3-86D4-F5735928438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6" creationId="{29D100EA-705C-4DAB-9A86-BDE09B0D2F5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7" creationId="{A82AA7A9-E251-4961-8CB7-093CBDC7E69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8" creationId="{D5BBE03F-5BCD-41CB-A305-D8B2E82331B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69" creationId="{7A8C3B6F-73C5-4554-8DD5-DFEA863BD5F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0" creationId="{E63CA2AB-89FF-4C5D-A0D0-2CD544F7902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1" creationId="{415EB736-9546-4EC5-B2B7-ABEF646FB36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2" creationId="{7236FFA4-7B2C-4793-8846-B933667E97D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3" creationId="{09BD4D3C-FE96-47D4-90D6-1332F3257EC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4" creationId="{9AFC2A5E-0299-4B74-87FB-6620E20A34E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5" creationId="{5316DED4-7E7E-432B-A6AE-260393B228F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6" creationId="{16153FD3-6CD2-45C0-8B4A-AF0F18A477E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7" creationId="{05FB3517-0D50-4236-9B0A-E6A6A4E0585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8" creationId="{67D4E32C-4B55-4EBA-BEFE-433B32A54E2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79" creationId="{10AAD601-8504-4A1F-9295-357B6A59579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0" creationId="{99B9F40D-0450-4459-9220-3FD8E441A4E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1" creationId="{793F95D1-E671-4E33-AC31-0ED34127B37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2" creationId="{50D639E4-0632-4FEF-8812-9202AB73A0F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3" creationId="{AF773516-9A52-44C6-BDE4-506C423AF96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4" creationId="{1797C69A-1B0F-41EF-851C-7FBB0223F26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5" creationId="{471BB13F-5E0C-4F86-A402-68A70839F06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6" creationId="{5A697409-EB30-4FE9-977E-A2C8B4D24EC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7" creationId="{819BCFCB-2434-4539-BE71-8DE70DBAA21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8" creationId="{2FDF75C7-2865-4CA2-8BAD-8D1C375FAB0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89" creationId="{6271795A-8AD7-4898-9C90-89B5D79AF42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0" creationId="{86764EBA-4FF2-4384-8AF3-168046EDBC2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1" creationId="{7F550436-3BD1-4477-8645-2AA29A2DE97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2" creationId="{D84E3E46-1F36-4174-B19F-11231D8ADD9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3" creationId="{89B71271-53F0-4268-8C1F-A68395351BE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4" creationId="{33B33170-13E9-4847-9DE7-9EE44080A04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5" creationId="{5D88C04E-5660-438B-B3BD-8C7E731CEA1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6" creationId="{DC37616D-C54E-42E7-990D-A607114AE78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7" creationId="{99B7BA63-7C88-4FE8-B878-A247B4C090F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8" creationId="{25B0BCC4-84B1-446A-82CE-92DA5FED27B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299" creationId="{FF413D49-E32E-4312-9174-73AA43358D0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0" creationId="{8D974317-DFE0-4337-9E09-8B18E77A1E7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1" creationId="{857881CE-1DA0-4493-91BC-762897EFA93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2" creationId="{DC96C5A3-6104-4227-AF15-37870ECFA54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3" creationId="{FD61C969-6E0D-47C8-8D44-985C9E16970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4" creationId="{B397AB08-962D-4FF4-A024-78602928A76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5" creationId="{DE3C6EC1-B673-4AD6-95BF-79203C50EB4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6" creationId="{6CFB073D-3581-48F0-8BA3-1A415A82568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7" creationId="{3F808127-C9A4-4577-9B1A-E526E4398C0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8" creationId="{525C040C-9DA1-4452-ADB1-F49978A9807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09" creationId="{6CB108F7-0664-4FE3-A1A6-1CADC5A88F8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0" creationId="{C1C1D99C-98E3-43B8-A879-14D87CCD926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1" creationId="{A4C9F1E8-D949-44F7-9E53-D4FC5818342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2" creationId="{8AD55960-3D55-4A75-B7D0-D4F3BF62351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3" creationId="{7E78B669-FD1C-4975-B89C-6A20471B10E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4" creationId="{224C7B0F-8E82-40D5-8B41-14841F2845A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5" creationId="{64307686-9E71-42C6-A1EC-7E5F654656D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6" creationId="{5B31CA47-3465-434F-BE8C-5C4C84B8A5A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7" creationId="{7417D713-32B4-46EB-9651-69429EA6521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8" creationId="{06C91328-7590-41F0-997F-BC3EBCBAD98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19" creationId="{4B4B0DE9-A748-4C65-9DC6-813E24BB465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0" creationId="{8162C058-AB55-4672-9835-CB181E8C28A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1" creationId="{26EDC162-283B-4A3E-B64D-73484A3A6FD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2" creationId="{EF447BF2-B043-4012-8051-EB03E046155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3" creationId="{BDB5664C-14A3-42CB-B5D7-F48742A2400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4" creationId="{C3C8FEA6-ECAB-4FB9-AA47-C17D3393AAE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5" creationId="{B33094B8-9681-42E9-B8CC-B34824B86E6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6" creationId="{D2412209-EAD5-4FCF-9306-26A37D49054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7" creationId="{11137AB0-EB37-4CD3-ACB1-E6ABAD006E1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8" creationId="{33D6DD10-8233-487E-AC51-B730D1D0B48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29" creationId="{AEC4BAF3-1ED4-439B-AB11-9A623D3244A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0" creationId="{CE368FBD-1986-47BD-9909-1CA9D5DAB12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1" creationId="{6791E2AE-CDB4-4404-BDF8-36E34FB55B2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2" creationId="{35F19602-7CEF-48A4-AE32-00DB31AC07D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3" creationId="{42C0B4F3-29A0-4423-91E5-EAA026D5D3C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4" creationId="{9FFE519A-2E99-4385-BC46-BDF1C73D58F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5" creationId="{E3BBB3AC-AB50-4902-9583-C1E811E3F27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6" creationId="{388D24FA-8E3C-4E41-A5B4-72EF45F0BF4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7" creationId="{FA126993-4797-4137-8E3C-F807A973661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8" creationId="{B3A02063-909A-4F48-9F0F-ED5BEAC1231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39" creationId="{9F4014FE-5D12-492D-8200-35EF598F97D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0" creationId="{A4FB5089-D595-44B7-9FC0-0EC663A56D0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1" creationId="{449D2D81-2F65-4F6A-B5AC-0F76F4BC57D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2" creationId="{92C5C9D2-13F5-4CBB-8CD0-9387BCBD593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3" creationId="{28DE64B8-96B1-453F-9F1B-A0093C678B6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4" creationId="{386CD94D-C39B-48A4-A855-A621265D58B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5" creationId="{667473CA-105F-4E33-BE5B-F150996A030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6" creationId="{46DF94F1-D10B-41F8-8EBB-9C97744E762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7" creationId="{C0BED852-DC69-4CD4-AEAC-AC9F0DAB054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8" creationId="{32E10FD6-966E-4079-B577-E7998531FDB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49" creationId="{57188461-1E3F-4910-8B9C-B7682C8A3AD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0" creationId="{70A340CA-3626-44C4-B8CF-58F7920E1F7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1" creationId="{5F40D75C-EAB6-4CDC-9FD2-49C8FF9A8BD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2" creationId="{F0B800BC-A559-43AE-804D-9192518D07B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3" creationId="{E9001DDD-720B-4C61-A893-EB069E38892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4" creationId="{C175C8E1-4473-4906-A172-8B11FF8D706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5" creationId="{3025D5A4-C152-4CBA-81FF-7E45D4D28D7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6" creationId="{702BA9A9-E58A-4D13-B256-B0ABCA16065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7" creationId="{E67BFC01-70E3-4096-9B92-F49777B81FC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8" creationId="{AF7BABB1-5FB2-40D2-BB85-8084EE1DF3A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59" creationId="{D7D12CB8-3CDD-45B6-A551-17E0E6C076E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0" creationId="{8DB02D48-DB87-47A6-AB5B-D8BBC2EEA37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1" creationId="{0323DA05-FDFD-45F7-9470-4F921F040A4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2" creationId="{6048EAF4-41CF-4077-B9D4-B22714BBA53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3" creationId="{C024AE91-7198-47FA-A65F-F01F60D26F5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4" creationId="{3025B26E-1B0E-4072-8071-8CA874587F3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5" creationId="{F927FC67-6A9B-46FA-A634-095A77FE582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6" creationId="{7604B3F8-BBF9-4D78-9B1B-0476717A2BD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7" creationId="{0F42B7BA-8D0B-4A2A-892F-97CA58C98AB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8" creationId="{5C02CEF3-BEE8-4080-AC7D-B23C09336B2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69" creationId="{351B7812-13B9-4FFD-B096-5B526A5AAFD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0" creationId="{0AF2C3E5-BFE9-4485-98DE-B62382B6050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1" creationId="{D804834D-16F3-4A8C-BACE-B67E0316DB8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2" creationId="{33C23A79-2176-40E9-AF9E-D7A64C601D1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3" creationId="{7614C8B3-1C73-4505-B8AA-8E8F081C816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4" creationId="{77E0828C-0195-46E5-AACF-C6431B5ABEA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5" creationId="{8821D3D2-EEBB-4843-8A3B-8B9C5BE6DDE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6" creationId="{EE48FAF2-8D9F-433A-9D7B-89F518C01A2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7" creationId="{A694FB40-EB95-4967-91AF-5E438FD4694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8" creationId="{EA132E11-2D5B-4941-A7DA-544F43B43ED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79" creationId="{E87DCF3F-9DCF-41AE-AA5C-67EBF8FFD27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0" creationId="{B74BEE78-9AF4-4036-9D3A-B71D811A571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1" creationId="{44C9D675-FE53-4FB1-9774-23C6672B00F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2" creationId="{1756E300-E722-458B-92B4-E71C3C64CAF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3" creationId="{B9151B16-773C-4E9E-88EB-E09D6226E17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4" creationId="{309B4514-07A3-4ED0-A43D-5FD1601F228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5" creationId="{849FDEAB-695F-49FD-9E01-7D4CBBD523F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6" creationId="{C9E0EB70-90F9-4454-8E73-49E268F5840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7" creationId="{8A4017E9-933B-406D-9F2F-6439F74F9F5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8" creationId="{E44BF4C5-542F-4CAD-997F-40F93A93A98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89" creationId="{93DD8515-076A-443B-B6B1-C13355BC831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0" creationId="{0534BE4B-ECBE-49CA-9E30-19DFF751200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1" creationId="{D3CAA559-C461-45F2-86C3-8B9078BA314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2" creationId="{9EC51EF9-B7DC-419C-ACAD-A13CAEA95F0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3" creationId="{7BC6844E-E26E-471F-B06B-B0B67310843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4" creationId="{AD25FC84-91D0-4426-A584-2D568BD00C8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5" creationId="{B72D8705-6412-4068-BAA8-9288A441489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6" creationId="{13026AC0-2ED5-48B6-B5CE-90DAFA37663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7" creationId="{5ABB116F-A7EC-425C-8E73-1C416419153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8" creationId="{FF1C158D-55AF-4C19-871F-71307F07437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399" creationId="{DD6E8F65-B65C-4ECB-AD69-6376E0FF08F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0" creationId="{6F160DD0-9C41-4BCB-88F9-7234AFDC04A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1" creationId="{909EE4BE-A03E-4BA9-AF28-CA8CA4A4C55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2" creationId="{7B5E44B0-BC4A-460D-A6B0-517512F27E6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3" creationId="{64104EF2-143B-4AB8-9357-2270779DA60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4" creationId="{4C4250F5-08E1-48FA-92CA-8EAA6B84CFF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5" creationId="{6EEB6BC9-24E5-4070-B573-C520F2B4245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6" creationId="{A52A3F1A-58ED-4B18-B688-B287A5EB83E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7" creationId="{B9502E26-2959-46E6-900E-C4063E160A0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8" creationId="{F0CF5181-DE01-4BFC-9B63-90C9D5E6D3D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09" creationId="{DBB0604C-F418-4476-AEBD-03E411B86C5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0" creationId="{5196A16D-776A-43BB-A880-5516A264379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1" creationId="{81412C51-4AF7-462B-90D2-122D1590ACF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2" creationId="{C642B5D6-A88E-4FED-B2B5-5B27C151747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3" creationId="{D505D3E2-B33E-4409-91F6-E21858FE217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4" creationId="{02F9AB96-A5CD-4305-AB00-47B1886FB20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5" creationId="{6E7C236C-3FA2-4B1F-A593-AF5312AF471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6" creationId="{727DB0AE-6627-4BF7-BCA8-57AA39C8995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7" creationId="{B2CDC695-03B2-4530-AF09-59C2F3E5393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8" creationId="{96375C61-CB66-4AB7-A060-5BCC0B74EB7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19" creationId="{1110D982-4D12-4EAB-A6A2-36F6795EA8F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0" creationId="{E689DEC4-F8EF-4EDB-A3F9-2EDD3343D1A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1" creationId="{C696B0FE-95DB-41A3-B3EF-CD8ACD73869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2" creationId="{ED64585B-1BFC-4F2B-8A53-5DE2D8DBABB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3" creationId="{06F21FDB-C717-43FA-BC59-735975443E3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4" creationId="{1543B655-C4A2-4D11-8E48-C261C370E1C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5" creationId="{D71FC400-7077-4F3E-80F2-4F0ED187536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6" creationId="{5486FEA7-F023-4BBD-9EBB-1E7A6BD82CF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7" creationId="{72CF5080-242A-47DF-BDA3-81083AF58D6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8" creationId="{F78DCE4B-4087-4287-AD0B-E6F6D11EC20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29" creationId="{A58F39B9-DFD1-4C03-8A5F-857B5B76752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0" creationId="{0BCE6DBF-C92E-4A61-B596-AC20B290CD5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1" creationId="{5A507A1B-4C7F-4B85-B499-91B8E222CE5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2" creationId="{09742776-3EFF-4C8E-96CC-09A39C964CF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3" creationId="{2FCBADD6-F6B7-4204-8DF3-CD56DA46FCD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4" creationId="{70A4DCE4-CFC3-4783-A603-A16B761639E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5" creationId="{1286D4E1-8C0A-4540-93B3-89029E8ED20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6" creationId="{F9C62167-2079-480F-BC7E-7BFC425A62A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7" creationId="{059ACA93-D855-484E-A011-CA098A3BC16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8" creationId="{21C0D34E-5A46-4B98-BD92-13706ECE105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39" creationId="{C5921789-42D5-4CFB-B2C2-C95C94DF359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0" creationId="{9CE574A1-7DAB-4CC9-BF30-B3687707CC4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1" creationId="{A6EEC252-6AB3-4817-B15B-4CE069536BB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2" creationId="{EBD318E1-F9E1-4494-B5BD-F74B676AC97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3" creationId="{B7D8448E-3FB0-4426-9D7A-C8EB3F7ACD1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4" creationId="{0C48CDB3-CEED-403A-AEF3-2ACB96B4728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5" creationId="{6D608FC4-F496-4DC0-9BCE-1A79E7C49336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6" creationId="{6923CF84-7529-4C9C-83EA-F4FAB230F4B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7" creationId="{302B259C-2E41-4B75-9CEA-D851B1E44CD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8" creationId="{15C7E4DE-B95B-40EA-A5AF-3EC39C9AC2E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49" creationId="{975372D4-19F3-4B31-A6DC-8789FFB4FC2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0" creationId="{DE37C74B-A57A-4CEE-97EF-828F62F680F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1" creationId="{16169A93-4DE2-4F8A-90F1-0EA0B6DDBC8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2" creationId="{9D040663-0126-40EA-9832-4913D52A23D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3" creationId="{A16622C2-EC32-4214-8F7C-4741AB91072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4" creationId="{11FD3BC5-5D8F-4B57-850B-A6C30FB44A29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5" creationId="{D1228A0F-C428-45F2-ACC1-96450CFD5F2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6" creationId="{64249A17-F0FE-4CB8-B21C-1F15418B1E1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7" creationId="{1970AD89-6BAE-4FBD-8071-BBD58C20CA3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8" creationId="{024FECE9-9172-4A8B-89CD-D0BE32B6038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59" creationId="{8809BDE2-A845-4679-9F2E-71FD66B9C631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0" creationId="{D08A602C-F712-48A5-AD96-6546128889D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1" creationId="{2D1CD04D-C756-4B78-9232-22024F12FE5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2" creationId="{6A225C8A-FB15-4FF3-A8BF-F9663674E27D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3" creationId="{299EE2FA-22F7-4B7A-A9D7-32069D8D453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4" creationId="{3347B082-927A-4553-AB8E-0F76BFF5D79C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5" creationId="{FCA7351C-7CE0-42A0-8611-BAE2F560369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6" creationId="{D4E72D6C-AE0B-4109-A245-7C362E08C9B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7" creationId="{563A4E19-4555-4600-8400-E1D4BE75C09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8" creationId="{A5E7E189-38C2-4E72-886F-14945CD98F7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69" creationId="{0DCB8BF3-09B8-4C1D-A829-A3094AB7D16F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0" creationId="{CB33C52A-028D-4073-AD39-3AE231D5291E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1" creationId="{1B1C34D9-937D-4D24-81C0-EBD99E709AB4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2" creationId="{BEA355FF-EA12-4619-8735-A570B8E54F6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3" creationId="{7BFFA51D-439C-4867-BD69-D8631BDDA46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4" creationId="{1425D9BA-ED86-415F-B14D-43A3B5023C80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5" creationId="{52A3967E-592F-43B6-8BE4-A961E5C56C1A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6" creationId="{59505E1C-9380-4F7F-BD2D-72319AC8970B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7" creationId="{A3B7B8E0-80A1-4D91-8C19-2922CA62F218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8" creationId="{36327C31-8075-4B57-B352-91B3621717C3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79" creationId="{81EF7AB6-6D79-4FFF-A6B3-DA2D3BB990B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80" creationId="{F24D1C90-FDA8-4F41-B7C1-99CC65E1C487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81" creationId="{E68F0022-4F57-4461-8069-EBBD1A7D9ED2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82" creationId="{43AEDE5F-48DC-4919-B95F-8F8064BD5FA5}"/>
          </ac:spMkLst>
        </pc:spChg>
        <pc:spChg chg="mod">
          <ac:chgData name="Juan Pablo Arango Velásquez" userId="8e51f2ec-ab35-4edc-81c0-6b8e11e28cbd" providerId="ADAL" clId="{4900D066-F8AF-48EA-8FE6-90EB7A2C7049}" dt="2020-11-09T19:18:09.926" v="744" actId="1076"/>
          <ac:spMkLst>
            <pc:docMk/>
            <pc:sldMk cId="835761258" sldId="311"/>
            <ac:spMk id="1483" creationId="{053CD692-A8B8-460A-A7DE-DCC37AC2AFB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85" creationId="{2B88FC5C-D1B1-4F14-BD38-63F016A42A4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86" creationId="{43C1B6EA-807D-4231-95BF-F44D60276DC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87" creationId="{9AAE7170-F90A-4B23-9404-F32DF97116C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88" creationId="{FDDF7D60-316D-4903-A39A-CA06D1FCEC6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89" creationId="{45854381-780C-4CA4-BAE9-8DB266E2C4B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0" creationId="{2338CC17-BF62-4438-8D14-296B35DBC0F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1" creationId="{E8331140-E891-4BE5-A6EF-9CAEF860CB7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2" creationId="{DB750988-73C4-47B2-A331-E6AE80CDB99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3" creationId="{66122F9A-9E3D-4305-81D6-7091D62081A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4" creationId="{CF7956F2-8F84-4140-9044-2A42AD139DB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5" creationId="{60D0132E-82CF-4C5D-A7DE-0BC6385B770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6" creationId="{3C8553BF-4BD8-4480-BC92-72D027154D9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7" creationId="{47927BEA-3963-476A-93E0-F5673A0DDB5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8" creationId="{46A4A683-1613-48D4-8F15-F30E443F1C5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499" creationId="{A6B6BFC2-B7AB-487C-BF08-5950A2BDF0B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0" creationId="{6C66CF60-254F-49F0-91ED-1D228ED11C6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1" creationId="{F75E98EE-473A-4E85-8DB7-CF97A691265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2" creationId="{31B6C2EB-61B5-41E9-931C-51E92282CB6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3" creationId="{8A30AE68-F60A-409E-9A9B-8E0C3B2BB0F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4" creationId="{A6B73B5D-E5FD-41DD-A09E-A55E6893F23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5" creationId="{9E3A790A-328B-4A79-B44A-6D3A667CEB7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6" creationId="{BAE5BB26-4969-4BC6-B81D-A7E9982CC6D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7" creationId="{C6D0FB17-A90E-4277-A0B6-3DE96F3620C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8" creationId="{9AC85D67-64C9-4969-8A0D-85094BC7123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09" creationId="{338E6CAB-9544-4366-85A7-E2348865D7D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0" creationId="{57C443A3-A28D-459D-9695-11803B1911D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1" creationId="{7004DF3E-D8A3-4436-B7AF-BB1364746B3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2" creationId="{B1E7ED01-72A1-41DC-9FE5-05403AFB66A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3" creationId="{3D68DC2F-DAB9-4BCB-A19D-1DA9C444170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4" creationId="{1108C550-B11C-48B7-9B29-AB021A25DF8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5" creationId="{ADC63313-68A0-4B7B-98AA-D014F7A950F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6" creationId="{78F0A547-5B0F-41F9-AE2E-36CCA46206C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7" creationId="{50594391-A526-4AD1-B3F8-CA06667C40C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8" creationId="{AD563AFC-697C-47E4-B89A-5AAE717C869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19" creationId="{AC7B15E4-7E50-4A7C-8942-6456B936F8E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0" creationId="{7585CB6F-6B48-4849-9232-BA9613359B6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1" creationId="{6A2AA992-0B44-4947-BCEF-D45207334C6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2" creationId="{4551C7FD-962D-4D85-9BE3-F80ECB91A4A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3" creationId="{196EB96C-F9FF-4D81-913D-67F7D01C119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4" creationId="{D62F2948-8BC1-4412-A179-114CF8A0755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5" creationId="{B294BD42-66C2-4BBA-B5DE-74E62091690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6" creationId="{DA6EE60D-CA44-45B9-9D44-3E2A410EC7B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7" creationId="{D413D2CE-30E6-4E12-A521-B2A90B95F5D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8" creationId="{C362DA31-53B5-4C8D-8F2F-8AD9B878EB7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29" creationId="{818B6DDD-355B-4948-B79B-16AF1446C09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0" creationId="{11ADC2CF-D8E1-4A89-B95A-9BF40B08407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1" creationId="{70AC21DC-1422-45AD-A31E-235AA686E91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2" creationId="{D2E10280-A982-44EF-A7AF-0E8C456B3E4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3" creationId="{EF2B44E2-C88D-476B-87F5-9FAA6E98BB5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4" creationId="{1C8A01B9-76E4-4961-8D36-54D10583967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5" creationId="{AC856DE8-791B-4F57-B7A1-12B4C3E1C73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6" creationId="{CFF35716-A1A3-4F4D-85CE-A60F116EAA4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7" creationId="{65A91ECE-4711-4771-A3A9-D7586933D27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8" creationId="{4DEEF5A7-1C80-4E18-8BA8-64F34EB6F59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39" creationId="{456B0978-437F-414D-8007-64F113B51B2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0" creationId="{6609AE46-3DA0-462E-8CAC-BF84A0DB703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1" creationId="{C5C79ADF-950C-41E1-A02F-7D76F37AFBA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2" creationId="{9D316A3A-CB4C-483F-9C92-44AF39C73E0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3" creationId="{23D81462-CA75-4AA6-9BA3-C8F95337C2A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4" creationId="{66D6B6C1-4DD4-4931-AB0B-345AF6873F3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5" creationId="{AE668DCE-2BC6-478D-80C0-7E4122DA085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6" creationId="{4F9B61B4-921A-4E36-99E0-689AAD7D69C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7" creationId="{36E7EF5E-7C27-4409-954D-127DFD0033B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8" creationId="{E76D2206-62D1-4FEE-B079-9BAC3F97303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49" creationId="{A8A481B5-8D92-4C08-9C3F-EF6B391E2D3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0" creationId="{F65119C3-5E0A-4AF3-9591-7B16CB122E1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1" creationId="{11EBCAE3-B387-4238-A629-6850A24BE4D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2" creationId="{CDFC9949-D157-48EA-847B-8B6CBDC9475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3" creationId="{74D2990B-5529-4079-ACB9-01EAB69D5FB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4" creationId="{39EF2740-B69B-4829-AAE4-057443E2105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5" creationId="{5C7BD470-4666-4176-8EA6-98F9A058B68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6" creationId="{B9EA0E36-585B-414E-B044-CD74BBB1C4C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7" creationId="{2B8E3200-94BA-4EE3-9DE0-35DD18582A6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8" creationId="{B394F864-DFC4-40D2-8C10-7017722CF6C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59" creationId="{75AEFF8E-C7F0-4069-9066-F3C176BA6E5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0" creationId="{739D3B48-0DE7-4A7B-A397-943077D46F0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1" creationId="{74C40469-3C58-459E-9D9C-EBBC2940633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2" creationId="{4B794094-9CD8-4184-9BDC-283194BD9F1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3" creationId="{42FED146-9136-40E3-BDE3-B983EAA45C7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4" creationId="{D39EE926-F59F-4459-A338-1151D739B4F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5" creationId="{B227DCAC-F15F-473D-9054-87BDE85D0A5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6" creationId="{DBE235FF-3417-4294-90BA-00626B3A0CE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7" creationId="{492F7F47-40FE-480F-A015-48085DB576F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8" creationId="{7E463ABB-1AB9-445E-AE0D-ED5E5631614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69" creationId="{DE2B4CE9-7D86-4718-854F-B0A281845D4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0" creationId="{71B3DF68-8143-423C-B5EE-797DA21B2BD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1" creationId="{32FEAD33-057C-4F50-9F41-6548FB85DF2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2" creationId="{B8F031F5-2653-47B3-963F-F121001A342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3" creationId="{591718FA-3B8A-4A94-8128-D8EE2AE02A2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4" creationId="{D58BD44F-413D-458E-A3C2-9CAECD68FE8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5" creationId="{77832B3D-3135-4D5A-9CC7-19BF4F682C3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6" creationId="{A0C2DCF4-9351-47A6-B10F-37E52BD2817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7" creationId="{8E3A2901-89A3-49C0-8C8B-79CED207445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8" creationId="{B9F70BB0-CD6B-486E-A570-30B8C3C15FB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79" creationId="{AE7C3AB4-6AC1-4937-A5A3-CAA52C4A0A5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0" creationId="{B1A0ECFC-3763-496B-A8DE-1E925FC6593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1" creationId="{C50FB82E-D4D4-454A-A372-FADDDB60B61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2" creationId="{7F3EF2D9-4BED-42E5-A69D-A8F7E24AC32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3" creationId="{83B96087-6DF5-4ED6-94D1-B0F05819535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4" creationId="{EF37D647-0A52-4412-B0B5-B20619400BA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5" creationId="{09B7615F-6340-4234-8F59-2B4D6260584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6" creationId="{10D40FBB-2FC0-4675-B02F-0E2584D02FD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7" creationId="{6A899DFD-6F1B-4E0A-89EA-FA3233C2D26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8" creationId="{769D7A3D-A460-4B67-816B-06BE6CB5849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89" creationId="{C3CEC9A3-7CDB-43CF-A913-80396A76511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0" creationId="{F47557B8-B9F2-40B6-B1AC-CA32BE4FCE5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1" creationId="{DC40912B-BA9E-4A67-BAFA-7175CA24B90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2" creationId="{528A2A8F-7500-4F99-9722-26CCEF047C0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3" creationId="{C6A9AB1D-B268-43E3-94BE-46772E4C529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4" creationId="{682793E6-DBBA-40A4-BD1F-3F71456C2F3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5" creationId="{66661F68-A336-4AF6-A3E1-D559D8B3EE7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6" creationId="{C3860737-335C-4FB8-881B-CAD4C555E58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7" creationId="{5FAA617D-5EDC-4495-B705-5560A014950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8" creationId="{05586916-81D8-4210-834D-2B0E0F5CF1E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599" creationId="{9FEB4CF4-CF01-43FB-8453-09104818A6F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0" creationId="{FF80372A-1810-43E5-BF9D-377DA7199A9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1" creationId="{6848FEAC-698D-4195-B14D-20ADDA6B963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2" creationId="{C48EBD20-D600-41ED-81C0-40FFB19AFD3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3" creationId="{4C9A0759-7B83-4839-BE75-8EF67BABA5C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4" creationId="{536E7C85-CE77-4104-8BE0-22BB0DB2E6C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5" creationId="{FA98E867-E8E3-44FD-BCCF-ADE8E3691A7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6" creationId="{908389F7-4CB0-49F4-BEB5-42A0252DB47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7" creationId="{01607B16-176E-4D9A-BE7D-4E7CC8AB715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8" creationId="{1134D01B-4752-4D51-B6D0-DCF9F3DB32C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09" creationId="{9FEF6A8A-F830-4ACE-BF0F-99ADEF654C3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0" creationId="{7E20446D-E3B2-4303-B159-F80B50D8E98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1" creationId="{6FCCBF56-B37A-40EA-A384-2A1BDEB56FF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2" creationId="{238A7254-36AA-4B47-84FC-04FF5264359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3" creationId="{91CCA328-9512-4968-ABAB-6297885D02A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4" creationId="{895B12D3-CD6F-44AF-B2C4-BA864D599E2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5" creationId="{9B97B940-9880-47E8-A036-1A0369305A1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6" creationId="{66E8A836-4481-45CA-A07B-CCCEBCC1C65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7" creationId="{D0400080-59C7-4F3E-AD68-2E34B4F506C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8" creationId="{50609C75-9AED-4D44-A390-22E5C5E7FD3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19" creationId="{61464802-BB8A-4C08-AE50-F43193EC22F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0" creationId="{BF2A9291-0DF2-4225-A439-ADD9EADF0E8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1" creationId="{3C02BBBB-96CD-4FCF-A6D7-9C117C0770E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2" creationId="{D262364B-297C-4E83-8BF1-F15232241C6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3" creationId="{71FDCBB9-CC60-45D6-8124-79EFE580065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4" creationId="{028D8275-16C2-40F5-BB8B-F5BFE3022A3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5" creationId="{A5A156F9-6D35-4AD4-B326-55F864678C3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6" creationId="{870D7E8B-7CB0-49E0-ACA2-EA893AA4A9B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7" creationId="{1B8EB166-FF59-46E4-9D4F-BA22B6BA07D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8" creationId="{869CD1D2-7206-4CA4-971B-92FDE3EEF61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29" creationId="{3420F3FD-5373-4257-92C4-B6E1F6ED38B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0" creationId="{2C0DE7A0-C69F-4BE7-9D02-FE0FFB62C8A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1" creationId="{18C538CB-45A4-42DF-8D7E-63A107D6F5A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2" creationId="{C6EB19F8-EBD2-4BDA-8D0B-1BC4EBF0156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3" creationId="{428ED42F-AC33-4035-A6F5-D099D241E16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4" creationId="{B57E3744-1450-4DAD-A5BE-D638CA9A9F9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5" creationId="{B4BBC2C4-E48F-48BB-B942-3DDB6B4345F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6" creationId="{D738097B-061E-4176-9758-4818AFFED52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7" creationId="{64BA9ED0-A156-434C-AB82-2D2EC6BEB10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8" creationId="{E1E80972-4264-4D4A-A1A9-EEF31EEA80E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39" creationId="{F4EAAF3C-BD4A-41B4-B004-D36DB52976A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0" creationId="{C587BB80-B80C-4930-B773-4A5DABBE547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1" creationId="{148B01B8-A9EC-4267-900D-406E88998D8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2" creationId="{8CE02B58-F58C-4348-97B9-A95B11425F9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3" creationId="{CE74744C-5376-4061-85CE-E0792912081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4" creationId="{FA0C5EB1-21DA-4564-AB06-3ED1D8AB7B1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5" creationId="{1E18E246-825B-4D13-ADF6-5CE2CF87C5A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6" creationId="{79EE36FB-E3F3-44C8-AC2F-9A9B158D683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7" creationId="{0D2D8EDB-CD0F-4C36-9C73-B1A84721629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8" creationId="{E0125E41-2A7F-4019-94CC-18505BC3049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49" creationId="{369A53A8-8132-4989-A8B3-374D4039860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0" creationId="{BB1B05C0-FC22-41CE-8285-9C5F7DD6B4E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1" creationId="{B68EC6E9-C8E2-46EA-94C7-87DB61D3DD8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2" creationId="{49CCC778-0A36-4566-9EBC-58D3DAEC42E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3" creationId="{D3FB5570-4924-430E-BC44-9A909C2DA57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4" creationId="{86C5826E-A08B-4CD8-8454-1F8B143BA07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5" creationId="{39E86B88-AACE-4B2B-84C0-E6FD1E35FE7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6" creationId="{C881DFFC-BBF9-4193-8907-ABB1DEC1C51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7" creationId="{D6F44EF2-23B4-4FE0-922C-1BDAB147C74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8" creationId="{B23446E5-1F70-430E-B9F6-20B355E46AE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59" creationId="{03988DBA-3373-4172-B136-0DEC6A97EF3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0" creationId="{0F3A802F-74DB-4E8D-90EE-2743389E173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1" creationId="{BFB225C2-B03F-46F0-BA59-2736D597D7A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2" creationId="{1765B51A-69F4-4127-9F62-D13CD281A59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3" creationId="{CF761966-309E-418D-AA46-557E006D886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4" creationId="{57221312-AC30-47C2-99B0-520F7C1FE75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5" creationId="{751ACF10-22E3-4AB2-A33A-1AC34841AD2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6" creationId="{871BDF15-07F0-4518-A3C4-11319CD2E94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7" creationId="{2D38B0B9-472C-442C-9AA6-55DBC620DE1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8" creationId="{07990ECE-E552-4B12-BE54-2F89220DBF2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69" creationId="{931A4287-A186-4940-9D3B-AF478E54D9E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0" creationId="{90DB337F-51D4-4DAF-B501-EE024B553EC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1" creationId="{36AAA08F-17C6-45B8-BFD6-D3720B7329F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2" creationId="{E9ABF9EA-FFB4-4157-B04F-2FCCF582F34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3" creationId="{1D7DC6C1-7811-4D3E-8452-F068BCC9076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4" creationId="{3E2F1BF6-2539-45C4-8FDB-2311E4B7C23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5" creationId="{5B21A3AB-F218-4E1B-A936-4EA024F9D1F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6" creationId="{B93CCF70-B7BA-4320-BA22-29FC593418B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7" creationId="{9ABDFA8C-2582-4DBC-A691-99511786D6E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8" creationId="{19524D2A-B0C3-4517-9C99-70FB284DE33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79" creationId="{EE2A7E31-6CAB-49D3-9002-FCF9562B438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0" creationId="{1CE905E3-7C2F-41E0-9C1D-0F4833F2D81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1" creationId="{772B9E81-0875-453B-B56D-8FFAAAD3DF0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2" creationId="{2E24862B-0DA6-465A-8C81-76C77A6686A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3" creationId="{C8E7BE14-0E65-4E39-BE1C-B174BA96857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4" creationId="{A514AEEE-E4AE-49CF-AAF5-27043893CD3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5" creationId="{A7827666-84FF-42EB-9336-F961E530B9A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6" creationId="{6DCBF571-93E3-497B-86D2-07A44B8BC2B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7" creationId="{60C38818-8540-4D3C-843B-A3AE1F8C454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8" creationId="{5C9CE845-D346-4E74-BB1C-ADD6DD6A9AE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89" creationId="{F6D1F1F0-D935-484D-A7CF-3EA73ED53F6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0" creationId="{356B14B5-ABC1-46D3-AF1C-2001080009E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1" creationId="{A63B3299-CF66-4BE2-8D71-DCA583DD9A6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2" creationId="{0FC9AAC5-D503-4FC9-B350-CE070B32314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3" creationId="{3A0D5116-F6BE-49D8-A830-CF8967F7BB8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4" creationId="{F6C0C696-3542-4A92-BA1C-B220520BF4C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5" creationId="{182418F2-F877-4DF0-B6BA-4E1C9147C58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6" creationId="{07BC9FD8-C231-4DF8-8133-084D6325DCB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7" creationId="{DFECDF2B-4F97-4294-86FA-62FA78036E9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8" creationId="{2391AC4A-57FA-4CD1-ABA6-15C0D49DD98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699" creationId="{6A74673A-0882-4383-BCEA-13323245992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0" creationId="{E6CC7AA4-4367-432C-A382-8D29E1E3F74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1" creationId="{3A7F697D-3A2B-4467-88CA-5C42BD39EF5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2" creationId="{BE7ACF5C-2D74-4B4C-8073-83A24185896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3" creationId="{2C0998BC-014C-4896-8BF2-BA66837DB06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4" creationId="{2D36B594-1BD9-4FDA-950F-6B67B23647F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5" creationId="{EB4BEA5D-CF25-4CCE-845D-CD3094F8817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6" creationId="{4587CB4D-DAAD-46AA-B7BC-A9F9B2FB9C7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7" creationId="{6F49E509-C109-4B45-9283-4AB91BEC6B2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8" creationId="{AC64C167-6C62-47AE-8306-D483CEA17FA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09" creationId="{CB2C7788-7DEE-4E57-924B-2C77F2A922B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0" creationId="{90A1C536-B978-42D5-8F7D-31533951D03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1" creationId="{25C3E7FA-8233-4059-B6CA-0A5556C5536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2" creationId="{04426596-E2B9-4380-9EF4-06936EB00F1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3" creationId="{03394E94-B5C4-4C55-BA41-5BF25F9EB3B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4" creationId="{2802AF8F-C5CD-44B5-9874-B05CC9F1B34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5" creationId="{A7FE4708-1E7C-4296-9166-E4286638D17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6" creationId="{5C5A23BA-CD70-4045-94B1-5CA23FF0CC2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7" creationId="{583EFA51-0BF9-4569-993B-5AA72ED2BBE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8" creationId="{BBEC6715-83D2-4FFD-B12B-907403F735A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19" creationId="{74C7E548-31FE-4007-8F98-D0E50B88447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0" creationId="{B4CDBA3B-4EC0-46A3-A77B-9D05ECDF5C9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1" creationId="{CC58C64E-4F53-4766-8479-5642545B869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2" creationId="{E9076D2C-26FA-44C2-8D3A-D3044C4AF57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3" creationId="{177EF5FE-3CDD-4679-9336-A57723C42EA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4" creationId="{E7CAA1D5-D038-4145-83EA-E7459351540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5" creationId="{053CDF6E-8AAB-4217-88E0-9A5FD4FADCA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6" creationId="{BFA64F8E-DB78-41AB-AD18-905A77BEC54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7" creationId="{DF6E4905-1AA7-4D28-B055-E9DAF4B4494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8" creationId="{5C0C4F6D-4749-40DC-AA13-EE3DC5403F2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29" creationId="{54D36B04-7230-40E3-9B11-88C54BD7403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0" creationId="{B74B0222-5ED9-471F-BE9E-2E46242BC49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1" creationId="{EABDB919-8150-43FC-BFC7-9FF407A02BB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2" creationId="{F29E456A-81C4-4F95-B853-256F1E532F2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3" creationId="{082370C2-19F3-492C-B6F1-0AABF2CA4AB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4" creationId="{C7176E70-BF14-48B8-9AE1-F6166BAB7BF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5" creationId="{1F67B2B2-578D-41C8-B63B-8007A7CD3F1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6" creationId="{F90C0564-5439-4D20-8560-D9D8178B2B0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7" creationId="{B717A5D9-04A9-4508-AD9B-CB344BE3C90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8" creationId="{48F15B37-4B60-4CC4-92D9-BA3A9B12AEE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39" creationId="{9D5C0E49-8765-49C9-B486-AA2A246B13F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0" creationId="{D584F193-9AB5-4273-B8B8-73FCBD1548E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1" creationId="{B996223C-EECC-4937-AE8D-CD3709EA5F1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2" creationId="{2313ABBA-4957-4D0F-85E0-8BBDB17CC1C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3" creationId="{EF94BE85-971B-4EB4-A782-4D2521BFCF0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4" creationId="{C639E287-F0AF-4D4C-B896-7FB7E3B5728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5" creationId="{2AA7FA72-0434-4C79-9E32-1FE4FD6A8F5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6" creationId="{36C8540D-F297-465C-9E1C-C399CD6930A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7" creationId="{7FD7BA99-6459-4E7C-9296-C257EB26372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8" creationId="{9FB69F03-E6BC-423A-B98A-649097E36DB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49" creationId="{AE9D4689-68DE-47D5-9788-B53D17B887C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0" creationId="{53E7DC0A-CF65-4BB6-9227-BC185372BEF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1" creationId="{910698C2-413E-4F02-BF39-A355B68797B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2" creationId="{F3522CB4-7C9A-49C5-BB1A-5BD30115DFA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3" creationId="{BE5F7855-715D-4007-ADCE-7ABA3219E8B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4" creationId="{B64EF843-B199-483A-A6E5-FF46CA007A6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5" creationId="{14D4B0FE-A476-4372-A4D0-5B480EEF6BA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6" creationId="{8DEB323D-BD4E-4CF6-843D-B4D6A7BC1B3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7" creationId="{8277521F-48EE-4DC1-AF7D-516F5923C81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8" creationId="{B32188DB-173E-4D68-8ACE-BBC4EBB3A54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59" creationId="{6D8A617C-73E7-4F2E-A7B2-787D19AD159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0" creationId="{2E4F2AA5-0FF3-4752-8849-490AE26A7D4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1" creationId="{A4B2BC6D-43A5-459A-84AA-396F3988D3F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2" creationId="{5C4A798D-A47F-4C7F-8489-D3D537C89D0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3" creationId="{60652474-7FD6-4D67-B531-B08B967BFA9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4" creationId="{EF613EDF-75D7-4460-B4E3-B144264FDBE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5" creationId="{C8A99B90-B038-409E-B43D-A5DCBF9F8FD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6" creationId="{182C595E-89EE-4B67-8151-B17AD9871F7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7" creationId="{432C7C53-683F-411B-9A13-E94006EA7A5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8" creationId="{06AD577A-6DF0-4255-85EC-21C69C8BEB8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69" creationId="{E63EF18C-EE44-488F-A140-AA7B243EBE2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0" creationId="{49BA599E-8554-4F5F-87B2-A43CB8D8B6D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1" creationId="{7115AD32-61BB-488D-9C29-7526FEA891A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2" creationId="{10B47151-91BF-4C46-A60D-E06008C1ADE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3" creationId="{7577A994-FD40-4BBF-ACD6-50BC75A4EAD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4" creationId="{A307333F-4A3B-4D7E-AA0F-9212603AE99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5" creationId="{012D0943-6FF6-423D-85CE-200661FD2FE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6" creationId="{257E4B92-F1AB-4448-995B-44D85387A5D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7" creationId="{A8FF240E-2F19-40FF-96AD-F3D0A773D79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8" creationId="{A1F172C7-29FE-4184-BFED-3C81D2EFBC2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79" creationId="{9B35AAC6-375F-4EEE-812B-120F7561BAF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0" creationId="{DDE56394-1C82-40D4-8E71-08DB636F1CC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1" creationId="{61FD4731-FD05-4CB9-BD2B-55372361423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2" creationId="{0254AECD-BCD3-4DE5-ADC0-76980D83AC4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3" creationId="{7B9963A2-FAA3-45DD-8470-9A787E641C8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4" creationId="{A01E7A5B-2F3C-4612-9AB7-D3FDF753677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5" creationId="{761124D0-58AB-42CE-BB7A-98C143255B3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6" creationId="{475FD8D8-A1C9-46CA-8086-37C2EB9675F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7" creationId="{0DEDECF4-8BA2-47D0-B967-433DA6BA3AF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8" creationId="{5D5D07F2-27BB-4A6B-BB00-5E01101B7B1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89" creationId="{D591A566-9F43-4100-A711-958115C6BE5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0" creationId="{E077F8EA-B5EE-4509-9864-6340DBB2CB5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1" creationId="{7A37764B-5FE3-422D-82A5-0661F49191C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2" creationId="{53432E7F-AA37-4062-99C5-EC69A26D640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3" creationId="{18B903F8-6049-41F4-A465-446D4BEC083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4" creationId="{414AAD06-E0A7-4682-B257-A4E0905397A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5" creationId="{E8318E37-C98F-46C2-BDC1-1B18B0CE00F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6" creationId="{EB708DE6-851E-47A3-86CA-5AADDC70808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7" creationId="{5E7CCAA0-334A-4BFA-811E-BAC96C26C76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8" creationId="{9DA107D2-683A-44FE-82C8-E845F8CA980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799" creationId="{4F195776-420C-4B29-8187-3EC0C17B714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0" creationId="{F9EE8191-2E67-4CC7-BB95-1A301EDC0F1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1" creationId="{32620516-944B-47CD-9E41-CE4570AA210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2" creationId="{1E37278C-6D2A-473C-8216-E9D9B72653E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3" creationId="{562C3F4A-B3E0-473B-B900-27F106FCC66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4" creationId="{8BC5B777-2BAD-40A8-A918-DE834DF7776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5" creationId="{513345AD-912B-4627-BF1C-18026641D83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6" creationId="{A5A702DC-9D65-4C66-BA1B-CCE8DC70F24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7" creationId="{5CF9CE6B-69BB-4DBE-B128-767EA7590F6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8" creationId="{80391D33-E3B6-48FA-A109-5132B5AC2D3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09" creationId="{EEC85338-DDDE-45C1-B87B-B917D75AF42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0" creationId="{EC742BDB-83C4-4982-A801-10ED22AE49C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1" creationId="{8F5FFC4A-90A4-465E-80B4-CCE80E4E9C4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2" creationId="{A44FBCB7-8A93-4DBF-8746-7896A511430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3" creationId="{D0C13454-61F8-46C0-8573-B64828104F8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4" creationId="{9F536AEA-BC76-46D3-90E7-FA0A5480191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5" creationId="{D8BDB0EC-21C0-4A1F-955B-4E0F5631F51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6" creationId="{8F97410A-0D7E-4238-AD24-79B1AE913F2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7" creationId="{AE52BA42-BC8E-4EAF-8B79-81317F3D977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8" creationId="{E31CB566-C294-4975-8971-ABD2EE7D823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19" creationId="{26E1F435-7415-429B-B0E8-43303EC2F84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0" creationId="{1E100A6D-CD19-41C6-95DF-C2A9ACF59DC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1" creationId="{B956BD26-E0E3-432F-8849-42C31541508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2" creationId="{8CFE480F-5E23-423D-B3A7-8640C3E2552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3" creationId="{E0959A82-C3C0-4C7B-A3BB-AC312E6D158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4" creationId="{2B8A32FF-2202-4A4B-A80B-7AA60E2DAC9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5" creationId="{A6E92135-42EB-4631-829F-DF4C418A924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6" creationId="{8F7591B9-A3C9-4F1D-8FD5-ADD54F7FF5C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7" creationId="{DFCF7F6B-805C-4D46-83CE-232D03E3B3F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8" creationId="{1C50D3AC-59AB-434C-ACE7-9270692B648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29" creationId="{01ACBC4A-94B8-4C5B-A8B3-EA55FD2D7F7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0" creationId="{85FF5D14-FBC6-4176-BE40-65EC81A6750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1" creationId="{A8DBA752-80A1-4175-9987-D623230934F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2" creationId="{B64E432B-9C21-49F3-A572-E3F59E056FD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3" creationId="{1D95D353-3702-4617-95AC-47942236C93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4" creationId="{2904983D-25F9-4314-8218-68CBD836058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5" creationId="{74B2C4B7-8154-4968-80D7-D176386F004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6" creationId="{3410E1AC-8115-41A9-91C9-9D1DD7680D9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7" creationId="{8F69D33C-BDA3-4675-95D7-11E47B48F92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8" creationId="{1AD0B8C1-BDA7-4A52-B174-674E7FA9BF1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39" creationId="{0F7019C0-DBBB-49AC-ABC4-4EEB9F28265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0" creationId="{A9C01A88-7EED-45BC-8E76-E6D0E4804CA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1" creationId="{41947055-B7C4-4A3A-94B0-9B362D499D5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2" creationId="{6BCC0F98-D095-4A91-9747-283F981B72C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3" creationId="{136074D8-720E-402D-ADDC-A99D1374793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4" creationId="{135D9D8E-308F-46E6-B320-F224A35C4EC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5" creationId="{C265E2F8-D6AC-4330-9347-F057DF23110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6" creationId="{A0EC53E6-028E-44D4-970B-1E93D571FF5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7" creationId="{58D6B3A2-4450-4798-A569-14DA6E5679B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8" creationId="{A5FC9561-6949-4BF0-82E1-B64952DC8B6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49" creationId="{9D67C0CD-B331-49A9-A7B5-BD12B3F29C1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0" creationId="{253E61A5-63A6-4572-B6B7-A5FCA191E37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1" creationId="{E2A800EE-0EC1-4957-9156-509339FFA62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2" creationId="{B7F676D2-4BBE-4462-B1F0-3D4E80392FD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3" creationId="{D3420141-751F-4D2B-BD89-9D4E64F8218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4" creationId="{D5B0D4A1-F118-4FCB-884B-AD0ECBEA30D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5" creationId="{41289248-97E0-4987-97FD-1198398CA88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6" creationId="{6C132609-9A40-42DB-AE04-EEED471B108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7" creationId="{698B3D6A-E23C-439C-A3CE-CED60441169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8" creationId="{782B6FCB-BB79-4259-BB9B-14961546B0D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59" creationId="{48F8B2E3-E207-491E-9534-EDBC249248A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0" creationId="{D1A2D7A6-BAAF-4D57-852A-94FC970C363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1" creationId="{13533A37-5BF1-4464-BCEA-F3F51A9EC47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2" creationId="{80A31D45-7F8F-4649-95C5-549BC21A56C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3" creationId="{45642DA5-393F-401E-9043-4AE79ABD6A8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4" creationId="{0F1B7AF7-2161-4B6F-9571-4D86F64BFAE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5" creationId="{6076ED19-A1B3-45F6-B06B-84EBE85AE18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6" creationId="{8C0A04A0-FBC2-4760-A23B-AAC673174F0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7" creationId="{96227DDA-070D-4FF1-B94E-53B2A56F756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8" creationId="{E34E4A97-671E-4C5A-A876-9CE3BDDB92D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69" creationId="{C3CC176E-BB8B-42FC-B2A8-607060B7D08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0" creationId="{6A03367F-BDC0-45D9-9DF0-57E33C24191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1" creationId="{29E0441D-51E1-4C17-B4DD-269F3AEDE0C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2" creationId="{1A2508D4-2ACA-462A-916B-EAFC2A46106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3" creationId="{AA30243B-F524-4200-A082-687ADD23CBF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4" creationId="{5A8D563D-FD9F-4E30-A89A-7BC6E969C96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5" creationId="{44CEFBA3-5C35-4C44-AFC1-3707D0BA03A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6" creationId="{E230102B-C6A6-4CE5-A911-3603C10D1A7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7" creationId="{27EBA266-C928-44C5-8CE2-B4266C43E63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8" creationId="{220567E3-1EA7-4472-9154-E913BAAB9A4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79" creationId="{AB88EF7C-6FDB-4F0B-978D-FAD6729158F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0" creationId="{1308A41A-6DEC-4BCD-B8C8-9145CBCC2CC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1" creationId="{5A6F567F-EBD8-4DBE-A66F-4E5AB5EA695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2" creationId="{731A6F16-4C0B-4057-84AE-0C0D6ECE02F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3" creationId="{E4B17616-03FB-4239-A0AA-4B4B9B98673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4" creationId="{55F4B04A-7C3D-4298-A041-8E892839724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5" creationId="{0D147838-B5F4-41C7-A9D0-2C54326AF57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6" creationId="{29EF6007-02BF-4D46-9609-6497AA90506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7" creationId="{EB634206-78F2-4C7E-8D9F-4845D717A7B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8" creationId="{F7DB84CA-9FAD-4780-BA8C-79D1871F9B0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89" creationId="{D688F63E-5688-4508-AD85-E5DF21E5BD6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0" creationId="{65B371F4-3085-4E43-9D53-6923D40522B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1" creationId="{A04F45BA-AEDB-4F8C-BE0C-D91A33BD15B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2" creationId="{D1A4E72C-BD68-4E9E-967D-349BA2C057B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3" creationId="{CEF4294D-5122-41FE-8170-3589C01F7A7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4" creationId="{07B9E703-8633-4087-B35A-C08C1DDDEB8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5" creationId="{BAAC6B30-F6F9-4271-94AF-2E7F66F6778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6" creationId="{F2B83F4E-C116-4C67-B1A6-64CF6EEDF60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7" creationId="{2D278473-58D2-4B8E-A25C-C6E6EDD27A7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8" creationId="{C5617EE6-B07D-4310-8833-11EE65FBDE0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899" creationId="{B43A5107-E153-4BB9-8ECF-8A0617ACFF2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0" creationId="{D9A5A310-0643-4B8E-AB44-624072AACDC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1" creationId="{0AEB4603-00BC-447E-8693-3B693E67CDB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2" creationId="{34DC9C35-7AFD-45DC-A43C-2C4E21E38DB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3" creationId="{43655269-4733-47F5-A391-15D4ADF77AF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4" creationId="{D4C7DD60-868B-410A-886F-EDF7DB1AA29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5" creationId="{9F959F52-31C7-419F-AB9D-065B32B3620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6" creationId="{78376943-99BD-4D72-B72D-AD168D15AF4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7" creationId="{B62BC650-8553-404B-836C-6F2A786419F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8" creationId="{7259D136-7FE7-4C6E-AE68-BA079C7BE03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09" creationId="{40BA379A-58C1-4521-8A4E-BCAF7DDDD70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0" creationId="{B708190E-A2E5-4DF8-B9C2-93230B415CE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1" creationId="{2D4C3072-CEAD-403B-A7F4-E36BE45471F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2" creationId="{336A17CF-E75D-4B5A-B64F-50D4E92EC72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3" creationId="{67E3FBC6-56A0-49B5-A4A7-2ACE7D684A4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4" creationId="{83D31167-1398-40F8-B56F-3E49401EE74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5" creationId="{0740DAE5-922F-4224-A233-374C9D29C66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6" creationId="{323D3DB2-9DB4-45EF-89AA-DFAF7F8077E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7" creationId="{AF114B11-EF00-4FA5-8B8D-B42C2547394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8" creationId="{49241F00-9112-4556-9F45-C3F83291442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19" creationId="{44E1C12A-63D0-4343-9932-4048AB4734A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0" creationId="{C4CBF122-898C-45C2-8895-CB9659D11DE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1" creationId="{9F1AB6EB-1AB6-4235-B97A-1A1D0E6000D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2" creationId="{E5DC5F1E-EA36-47ED-89E4-46D21794845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3" creationId="{22083ACF-CA7E-4911-B45E-B983631FD7B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4" creationId="{4FB42132-85C6-446B-B341-717305101DF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5" creationId="{6E32F783-5D00-4EBF-A1D3-6DA5EA57316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6" creationId="{EB79284F-33BD-4741-9C46-AB2BF6279CB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7" creationId="{53747EDE-5419-4E2F-8E13-6CA93CAAEF3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8" creationId="{C01A7D2B-E4E5-42CB-B031-3D2F669EA02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29" creationId="{C672DC29-221C-4BAD-8CB1-B8A9A741842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0" creationId="{CFCFB156-666B-447D-BC73-B8F2B5309F5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1" creationId="{F012C962-591B-4736-A848-EFC1C40955F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2" creationId="{B8CDAE3F-CC62-4E46-8EB4-C3DD4FA0FBE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3" creationId="{36A04630-8A7E-4FF9-AB54-45A9EC55FB4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4" creationId="{BF4437CD-8B9F-428D-8932-EB11E7B7E63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5" creationId="{6E3BE3B2-9592-4742-9EE2-458F8AE3B9E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6" creationId="{1C75E796-5754-4FB7-ABCD-D1CAB683405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7" creationId="{1A360829-0FC2-41D8-A0E7-BA120DAE578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8" creationId="{F66029E0-10F3-447C-8B6D-56F06C2B04E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39" creationId="{1C8CFBB5-BF91-48BE-AFD3-952D7A22B19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0" creationId="{6BC88DBE-B5AA-46F4-B4C7-6231A279B3F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1" creationId="{F865CA0C-2888-4378-9486-94F38BA6952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2" creationId="{80029741-E017-4BC4-AC98-FF17F451640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3" creationId="{C2AACC20-A665-4FB7-9BAE-89D280948A2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4" creationId="{271CC90F-85A5-4484-8D48-6918AF83FF0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5" creationId="{92500B1F-8E09-4B22-B36D-AD4FB2615F1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6" creationId="{8A871576-2040-4F32-87E5-CE9F8A22122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7" creationId="{37E1C1BB-FDA7-42FC-8E36-57D1D1513B4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8" creationId="{19DE6B87-8960-4A02-8416-25D9C78E786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49" creationId="{DABF12F0-B814-40A8-A4E2-5B19BF6CB55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0" creationId="{F74EC8E1-86DF-43B3-94BB-F620BFEDB4E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1" creationId="{DB8726F4-4348-412B-B445-5B5EBBDC39A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2" creationId="{1BC046E7-D5B9-4676-B23D-CC88B312EC9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3" creationId="{9EDEE63C-4D4A-46DE-8B58-C9CF6F30C1F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4" creationId="{E87D2C23-1E3A-4854-BC53-E4C623F22CF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5" creationId="{B5D5EF1F-EC0B-4CE4-A7A0-42701224B12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6" creationId="{7EFAE164-AAC8-417B-9E04-5308AA43482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7" creationId="{9E83D2C0-F373-4C87-B9BE-FC6A28E9619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8" creationId="{39ADA5C1-5C68-488A-916B-36FDF655531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59" creationId="{6621F38E-446A-410A-9BC5-36B61F5F5FA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0" creationId="{0E0B5E2D-3F97-4CC1-B062-156F9CABC0E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1" creationId="{FA6AC7D1-FBDA-421C-BACE-5059C565D88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2" creationId="{6A8134A3-C893-4C2C-A8AE-5FD86C1B491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3" creationId="{86F85A7A-5737-432E-9AAC-3693B0C9868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4" creationId="{E58534C9-2BDA-463D-AFE9-6EB040FEBA7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5" creationId="{D28E058C-D3F4-4DF7-AEAF-F717AE1B954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6" creationId="{4E11D23E-64D9-4162-97F0-EF126ED86E9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7" creationId="{29479C81-7B5B-4A6A-9AE2-7E0B39DCAEB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8" creationId="{0A72FB62-1BBB-4162-8CE7-FBADE5BF1CC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69" creationId="{E4EB5AAD-CD2C-40AB-B6AF-D36F0CA6669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0" creationId="{6605F91D-FC32-48A7-B1F2-60800F3BFC3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1" creationId="{CD586F9D-5A1E-4D74-AFC2-8189CBF8EC0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2" creationId="{E2AB9CE2-E320-4D40-8A03-4027E0B0D87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3" creationId="{160B1F56-B601-4504-AF6F-6B07A3A1560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4" creationId="{F6CC30F5-24FB-4308-80BC-006861AD738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5" creationId="{4D38566D-B99B-4867-8723-8B7D2B035C5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6" creationId="{A8480BA6-905A-411A-B263-9719593C5D7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7" creationId="{EDEBE5C5-7C6A-4746-98E3-CD0A5CCF9CE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8" creationId="{6738D7D5-DAD3-4A02-81F5-D56B315AB02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79" creationId="{70E183DF-4B82-420C-8470-3E6E722EEA0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0" creationId="{1D92A29E-60A8-408A-9678-92C08E306C3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1" creationId="{4C0D1382-0FC9-4FFF-910D-70C15532120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2" creationId="{F401F6F8-7E5A-4167-8490-486545E3F03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3" creationId="{F4214AA1-F82C-4DF4-8150-CDB2EA0BA29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4" creationId="{62E052D1-5BEA-429E-BAE7-E1B6FFA7004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5" creationId="{6CC97722-0322-49EE-AF19-D83B7E1A165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6" creationId="{F475549C-B3DD-4CAC-86BB-A06176D4EB4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7" creationId="{EEACC47F-9761-40F9-9242-A450EF3CEF7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8" creationId="{220EDAE7-756A-4FCB-8144-F7183BDD4AD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89" creationId="{538C17D9-9D8A-48BD-A184-4396FC70295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0" creationId="{D64AB1CB-C7A8-445C-A16D-A9724113295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1" creationId="{4DC2C481-6E26-4FB2-BFFD-23BDB860F8C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2" creationId="{0FFCCF42-409F-43DF-9064-988F54C6E7A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3" creationId="{2CF84046-3B01-4ED7-977A-298420A1632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4" creationId="{7F18C012-9C0B-4707-8DEC-32459AD01CC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5" creationId="{AB97DF46-41D4-4503-85BB-30DA8FC8C0D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6" creationId="{0FF3CEBB-F168-45D1-96B9-DC03AE4985C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7" creationId="{0BAF3471-02AC-41B0-AECD-6E885050DFB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8" creationId="{7CFFC69B-E34B-4A7F-92C9-0259033E496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1999" creationId="{FA75CCED-207B-437F-9A33-DEFBBF9CF40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0" creationId="{52D5E7B4-ACCD-440D-8FD5-7835157646C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1" creationId="{BFE41E1F-EC23-4B53-ACA7-74CF3173BB7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2" creationId="{B32197D8-75BD-460E-A78A-E034A36E973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3" creationId="{7D664320-457F-46AA-B10C-476209E893F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4" creationId="{F3265B1A-F00A-47DA-AEA2-B5FD9AABFE3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5" creationId="{552473C1-2E9F-40C0-A178-65C1FA46532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6" creationId="{770E2B9F-956F-49C4-9EC9-984C0FF114A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7" creationId="{4E51EF69-4F5E-4090-A64D-7D6D0E1B1BB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8" creationId="{0940700D-63FA-4FE0-9F40-04A9120CA4F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09" creationId="{C62E6D91-E8E8-492B-BDC5-79973B7B462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0" creationId="{419DE1A4-C1F4-43F9-8A03-938750DFA15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1" creationId="{B8E8B82B-B5A3-4AE9-BD6D-0D403D98874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2" creationId="{E4331B8B-BDF6-4954-86E2-5084E70100B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3" creationId="{F4FB90E7-D3E9-4DB0-8E95-35DC5C8D104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4" creationId="{BD7DD070-10CB-43C6-AC01-BED6D910A1D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5" creationId="{3870C28A-5709-4478-B899-C3370180355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6" creationId="{B0CAD359-1357-4C30-9BFE-E85F59808D3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7" creationId="{D754BA52-C1D1-46A6-97AA-A1870E44D39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8" creationId="{49C95C9C-2D72-4A20-AFCB-D0841E27D2B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19" creationId="{28284C65-127A-4DEE-92BC-47E6FD0949D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0" creationId="{1C80032A-055F-497C-8371-04686FCF7D3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1" creationId="{F3CAFB3E-5F11-4032-A82E-6F60215A875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2" creationId="{D7DA0ED9-1559-44A3-ADA7-B52D4785BB3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3" creationId="{C89AD738-BF15-4B32-89CE-025A8ECF2F5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4" creationId="{C6393C33-F372-4F94-9CAD-994D997E3BE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5" creationId="{9A9441CB-D7B7-4AC9-B4DD-06437310093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6" creationId="{3F597968-EB36-443A-B317-76E0E502A7E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7" creationId="{714FC67C-61CB-43B9-8E1D-9454003336F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8" creationId="{3C08CC13-7BD1-4141-95EE-1221D585C0A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29" creationId="{7E2748E2-9019-4BE7-8260-A3976D326B9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0" creationId="{9CE680E6-B4C3-4B0E-8DD6-925092E89AE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1" creationId="{202DEBF3-F790-4570-83A8-D99A9F0BC97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2" creationId="{3B4EEB72-73BB-497C-B14B-2A65B9B8852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3" creationId="{EDCB99F6-09BE-4F8D-9733-3BC076E68E7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4" creationId="{B344683B-7D9A-4D64-8390-466120524E2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5" creationId="{26F1D49F-6375-413B-9BF7-7938C106BB0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6" creationId="{DD5F62F8-9D18-4240-BA25-4DEAFBAD080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7" creationId="{8E1D3A38-157F-484B-8B05-9757147840D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8" creationId="{991B5860-AADF-403C-99BF-5E96F17B582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39" creationId="{A2FD5E8D-D203-4A36-A052-8B75C7EAB5B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0" creationId="{1A5FC40D-6F0C-46B3-83EC-E0097FCCE59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1" creationId="{3C43988F-A06F-4F7F-8D4F-2AD4A81CDCF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2" creationId="{34982746-E1F6-46A4-B406-0B098E07533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3" creationId="{92E472ED-3492-461A-9F9A-D7307FAE51A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4" creationId="{63464E1E-8644-467A-98FF-F722F37C228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5" creationId="{6B0F5C91-AF92-4628-8C52-9B0F5D5FD8B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6" creationId="{671F8F59-1DD6-46C8-9966-53EF41C0B00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7" creationId="{9239CA7F-8F78-49D5-A552-0BAC4E8FF69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8" creationId="{70BF192F-8EBF-4C1F-AE72-3D61100B21D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49" creationId="{76E6B67F-0E12-43B8-A636-3D57C8143AC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0" creationId="{45D9C934-118E-4634-AECF-C005BB9CE84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1" creationId="{A1BF0D3F-1277-497F-8AF0-2EC139883FA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2" creationId="{36EA0FC8-69F3-42BC-9039-76EFE34EC18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3" creationId="{AB5E103C-EFB2-469A-88FB-9DF6785593F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4" creationId="{6C3EDFD6-430A-48D2-BE13-1D6B0C6AB65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5" creationId="{3D086C8B-A6B1-4FCE-8DBC-D0121FDEE9C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6" creationId="{32482DAE-1C89-412E-8C96-6CAB9B066D9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7" creationId="{720AF06E-9707-419A-B2C2-F46E971412D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8" creationId="{4621C741-251A-4AC3-A77E-3AE61BCC16D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59" creationId="{3D5AE8ED-18E4-409B-B686-E49F075A17C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0" creationId="{C82D8024-A796-4118-8442-D0F7BDE0DB7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1" creationId="{75D0C168-4860-4B09-8A07-B7BF9FEA74D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2" creationId="{F781AC81-5C4E-4E0B-96F9-CB1618DAC63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3" creationId="{1BA268D8-5A88-46D3-A530-25B1269871D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4" creationId="{2B32BD11-C3D5-4866-B317-40612DFD821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5" creationId="{9A7D83DE-8EF4-45D3-B2FE-C52C9663350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6" creationId="{43B362DB-AF87-49AC-AFBB-CFA3E4E41A8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7" creationId="{E7D9E496-B855-4DB7-9FAA-AE58C14DB65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8" creationId="{3D9D8FDD-B6E4-47DF-B250-F5996C569B4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69" creationId="{C91E0D68-459B-4199-A851-4766210FAA4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0" creationId="{F19B986B-3481-4966-BDF1-C8D0A7CC93F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1" creationId="{3AB7F9B8-9721-4CC2-A5C9-CC3D8134975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2" creationId="{B336BDE5-FD9E-4784-A7B5-37284475CBD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3" creationId="{0547D645-3C9A-47B5-B18D-6BE501137EE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4" creationId="{384C110D-9677-418F-A2A5-2FB310A6883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5" creationId="{D1E4809A-9E0B-4FF1-A770-7039F41B98C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6" creationId="{E46516BB-C956-4FB4-9067-78372C26D5F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7" creationId="{3F2696B4-A0A4-4C93-8163-8561583CA91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8" creationId="{457BF6AA-6C39-4831-8E3A-D409D1A1DE2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79" creationId="{4BB0B6C8-1124-4494-AF6F-17855E685EA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0" creationId="{A49CF7D8-5E0E-4737-907A-B5C4753912A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1" creationId="{F1C19FC1-45F5-4BF7-BEA1-69E9124B7D7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2" creationId="{B8120691-A43A-46AD-A6F1-50DD588BB67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3" creationId="{A3AD4F40-0177-42F3-AE0A-F72BD473D63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4" creationId="{FDC715B4-EC5D-439E-BEF7-A758501F527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5" creationId="{C480EA26-3AD5-4F79-A1B7-08EF1B82D7A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6" creationId="{01E3C095-065C-4765-9352-13801BB3B07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7" creationId="{B374F27D-550C-4230-A7BE-D432FD3F510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8" creationId="{13D29370-2BD0-45CA-BE86-1ED98FFFBBB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89" creationId="{6339A45E-FF83-4834-828B-67714934B1E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0" creationId="{81E0513C-648B-493F-A434-086012ECCFC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1" creationId="{422AF207-0E3F-4F1A-A963-869C13EB8FB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2" creationId="{8FF2CFAA-E5A4-406E-8FB3-F2579226908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3" creationId="{4B5411D8-B38F-4E2A-8035-B0AAE06A532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4" creationId="{CE76CBD5-B983-4853-97A4-019646842F6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5" creationId="{C248638A-6A31-4B51-9395-FDA6AF21BBE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6" creationId="{04070AD0-33D3-4EF3-83A1-14AE570108A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7" creationId="{B9FD4245-25A5-442B-AE81-FE5137A4EB2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8" creationId="{05F08741-F691-4912-8D13-C250258C002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099" creationId="{CFFAD1DE-7632-4ACF-83A0-0269BA63BFE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0" creationId="{E60975BA-9F54-4C54-B24F-B0CEF322181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1" creationId="{36BB3E28-96D0-48EB-AB67-C2782F1DD25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2" creationId="{1A42BD89-C77A-4208-ABDA-B4D8040F93E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3" creationId="{B963BA9F-B347-4B64-99D4-787FC98AF85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4" creationId="{AAC936D6-128E-4BD0-86B9-EFBEB5EA85A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5" creationId="{62946D93-40DA-46B1-8469-DA933834613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6" creationId="{C13B7124-026D-4D15-A59E-DB88F1154F9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7" creationId="{1111C903-21F4-469B-9E6A-3C9884A6460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8" creationId="{83F1B7F1-4183-4C5B-BA32-019740746A1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09" creationId="{01BC5272-5CC3-46D8-B394-73ABCFF68DE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0" creationId="{EB43A9E4-486F-4660-B8D0-8E476BF4A90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1" creationId="{741789C8-CB19-4DDB-8388-741F52EFA1B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2" creationId="{6640E262-FC63-468F-BB20-866ABE9E2B9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3" creationId="{84409420-FB7D-403C-9000-559BDE0C78D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4" creationId="{2F50216D-04A6-4CA6-827F-DD7527F4FEB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5" creationId="{25A276E3-CC27-4C27-830A-C7E9F0F8F5E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6" creationId="{EE1B0B57-42E4-43AC-8B76-9F03FF36C86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7" creationId="{C558C5CF-3C18-4A31-90B9-8C8B23F0532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8" creationId="{30D9C132-DE7B-4279-A5EE-685E52B13EF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19" creationId="{9A6CB83E-3120-43C1-B709-4F6EBD1312D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0" creationId="{5CF3A667-553F-4BEC-B185-27079CA2930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1" creationId="{A3C1D879-3110-4233-B0CD-134E4A27C07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2" creationId="{C2A411CF-9551-4991-864F-0C7A8A4A27F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3" creationId="{96DB295F-B8D6-4ADE-9320-B28E3C8A811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4" creationId="{5AF61544-98FE-4683-9AD5-2D26A2C9738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5" creationId="{C635D71D-15A6-47D2-81AA-7A07A9743CE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6" creationId="{5881756C-9F5B-49CA-9473-A36E8697102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7" creationId="{096DC69D-649D-48D3-8BAC-D5E8F137553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8" creationId="{BC008693-3E22-49D6-8C03-79B4AB64E3A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29" creationId="{81B8310E-19D5-4513-A67E-B51CA81CC91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0" creationId="{71A98ACD-ABA6-477A-A0C5-E5C210BD324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1" creationId="{592C1A56-0BBE-46D4-9733-70FC15E1878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2" creationId="{CFD8EF02-C8D5-495C-AFF2-46E62C978C6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3" creationId="{A0B9D3D5-02E8-4838-B604-463D7D4E7FF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4" creationId="{806D4687-41D4-4696-995A-62ADD5A5FEC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5" creationId="{C04BD5BF-B06D-4633-BB32-177B2F50EF6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6" creationId="{C335B7A4-DA43-4759-B65A-DA893FD12C4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7" creationId="{791757F0-7E18-4241-A031-CA3A8B2CEB3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8" creationId="{EBFBD6B0-EF3E-4A9D-9968-C74DA0DDBCE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39" creationId="{740C8410-A428-473A-8932-72F62FB50AE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0" creationId="{4B2CF786-03D8-45CD-8F1D-9133F0CFC47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1" creationId="{C54F88DB-ADD0-45BD-B290-22FD05236D1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2" creationId="{3E827296-F8FA-4D59-9BD7-96CE812948E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3" creationId="{8D499633-E644-4537-A5BA-64F5EA4E8D9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4" creationId="{76D16ABD-4546-4D39-A251-BF6E00D7169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5" creationId="{02B147F5-C108-40C6-A912-53D8D31812B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6" creationId="{D540E75E-2F72-472A-A826-C22F7AC7CB3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7" creationId="{CC50E859-9C06-49CC-8469-3B121357382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8" creationId="{F175B7F1-B4D5-497A-802F-6C4FFCF9BF9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49" creationId="{30883E61-C559-4CCD-8F30-DAB30B314B2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0" creationId="{CA46D7AA-EC81-4220-9BA0-8587087B979A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1" creationId="{DF70063A-A2EC-454B-9DAF-5D65C996769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2" creationId="{8B12B794-151F-4267-BE99-344D620C5D7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3" creationId="{23E13D6D-309C-4958-AF7C-E8C1CAB0423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4" creationId="{A730721C-CD07-47BC-B01F-D60E88C5D2D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5" creationId="{F8DEFBC3-FE83-4FA0-999D-7435261B7C4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6" creationId="{6080CFF1-FE35-4731-9715-0C612E72953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7" creationId="{7CFE1C26-9153-4536-9762-281EDA17AFA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8" creationId="{4249372E-05E4-4B96-ADB6-1F09480F36C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59" creationId="{DAC58B21-F2A7-419F-969C-635A48DD1B9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0" creationId="{1CF3D139-55E1-49D8-88EF-2031C031A6C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1" creationId="{5CECE25A-0F76-4AC0-91C8-7B19BD3F6E28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2" creationId="{8AC36347-BCAA-4F1D-98A8-E45E9E7B7D2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3" creationId="{2E4CAFD8-18EC-4AB3-8971-F72F09E6BF9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4" creationId="{5B68A5B0-18CE-4B84-8B97-4A506D3DA67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5" creationId="{861BB950-27A4-4D04-9ECE-CE2A89C6606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6" creationId="{5CD33C05-4723-4464-9D5E-FDAFB9CDD82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7" creationId="{BE6DC703-827C-4A28-A077-CD944A549642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8" creationId="{E2CC3895-E250-45FA-BECE-7D29CC057EB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69" creationId="{90840B98-C027-4CBF-926D-C3BD9C3B05E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0" creationId="{2130C505-257B-4EE5-8474-ABF625A06795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1" creationId="{9ECF6377-916E-49A5-9E99-1C5A32399B83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2" creationId="{FAF1F428-6B40-4889-8CC1-463C1BDC776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3" creationId="{997DA321-5515-437B-A497-3827C032225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4" creationId="{14793ED8-4751-40A7-A71E-EB7FCD6BD13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5" creationId="{4634E70B-ED52-4B28-B561-BC2818FFB39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6" creationId="{1104296A-CF8D-4BFB-8C52-8DFD14969B04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7" creationId="{FAF21EB8-CC13-4EDF-90BA-1DD0F3F3368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8" creationId="{F22BB636-602E-448F-8432-60926BA94C5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79" creationId="{ECD878CC-7FDB-46F1-AB05-380EE4293E7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0" creationId="{58778A8B-D65D-4108-AAE8-E1B782CB19CC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1" creationId="{A15211A7-E1F9-4354-8DB6-795AEDDFD78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2" creationId="{414E0111-B8AD-4A07-ABE6-48A8C8B28F16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3" creationId="{BC49764D-6A7D-465B-B58C-4F9D21C22FB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4" creationId="{30DBAA3A-6B96-4C7F-9032-CF527B77982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5" creationId="{68771704-86E3-4812-AA57-3216ED837D91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6" creationId="{FCBC8EEC-86FF-4AAD-A372-37736699C209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7" creationId="{A32C2E4E-7521-4624-8C3E-A3DC16BE7A5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8" creationId="{EF050043-CFE6-4039-8FAF-C4BC671B2BC0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89" creationId="{205C873A-E22A-4E12-A289-C65E2EC7783D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90" creationId="{70B27269-75CF-41B2-B602-A6BB8CED6A57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91" creationId="{2E75636F-52C4-419C-82E9-D9CCACE1BF2F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92" creationId="{B54169DC-05AD-4477-A1F7-E8282E85F19E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93" creationId="{6A71F879-634C-41AA-8B3A-B458FC08A8DB}"/>
          </ac:spMkLst>
        </pc:spChg>
        <pc:spChg chg="mod">
          <ac:chgData name="Juan Pablo Arango Velásquez" userId="8e51f2ec-ab35-4edc-81c0-6b8e11e28cbd" providerId="ADAL" clId="{4900D066-F8AF-48EA-8FE6-90EB7A2C7049}" dt="2020-11-09T19:24:34.512" v="747"/>
          <ac:spMkLst>
            <pc:docMk/>
            <pc:sldMk cId="835761258" sldId="311"/>
            <ac:spMk id="2194" creationId="{5CE458BD-AB03-44CC-80B3-87B816F82812}"/>
          </ac:spMkLst>
        </pc:spChg>
        <pc:grpChg chg="add mod">
          <ac:chgData name="Juan Pablo Arango Velásquez" userId="8e51f2ec-ab35-4edc-81c0-6b8e11e28cbd" providerId="ADAL" clId="{4900D066-F8AF-48EA-8FE6-90EB7A2C7049}" dt="2020-11-09T19:09:12.417" v="570" actId="14100"/>
          <ac:grpSpMkLst>
            <pc:docMk/>
            <pc:sldMk cId="835761258" sldId="311"/>
            <ac:grpSpMk id="10" creationId="{9695BD22-AE5D-4010-A255-12E043C13AFB}"/>
          </ac:grpSpMkLst>
        </pc:grpChg>
        <pc:grpChg chg="add mod">
          <ac:chgData name="Juan Pablo Arango Velásquez" userId="8e51f2ec-ab35-4edc-81c0-6b8e11e28cbd" providerId="ADAL" clId="{4900D066-F8AF-48EA-8FE6-90EB7A2C7049}" dt="2020-11-09T19:18:09.926" v="744" actId="1076"/>
          <ac:grpSpMkLst>
            <pc:docMk/>
            <pc:sldMk cId="835761258" sldId="311"/>
            <ac:grpSpMk id="773" creationId="{95D6F751-0723-46E5-81E4-8CC1D894E210}"/>
          </ac:grpSpMkLst>
        </pc:grpChg>
        <pc:grpChg chg="add del mod">
          <ac:chgData name="Juan Pablo Arango Velásquez" userId="8e51f2ec-ab35-4edc-81c0-6b8e11e28cbd" providerId="ADAL" clId="{4900D066-F8AF-48EA-8FE6-90EB7A2C7049}" dt="2020-11-09T19:24:35.940" v="748"/>
          <ac:grpSpMkLst>
            <pc:docMk/>
            <pc:sldMk cId="835761258" sldId="311"/>
            <ac:grpSpMk id="1484" creationId="{7DD50161-2AFD-4C33-9603-DDDCAD0FA7A0}"/>
          </ac:grpSpMkLst>
        </pc:grpChg>
        <pc:picChg chg="del">
          <ac:chgData name="Juan Pablo Arango Velásquez" userId="8e51f2ec-ab35-4edc-81c0-6b8e11e28cbd" providerId="ADAL" clId="{4900D066-F8AF-48EA-8FE6-90EB7A2C7049}" dt="2020-11-09T19:08:29.530" v="561" actId="478"/>
          <ac:picMkLst>
            <pc:docMk/>
            <pc:sldMk cId="835761258" sldId="311"/>
            <ac:picMk id="2" creationId="{CA6D6EE6-1562-4754-9D31-1D5A7842A9A8}"/>
          </ac:picMkLst>
        </pc:picChg>
        <pc:picChg chg="del">
          <ac:chgData name="Juan Pablo Arango Velásquez" userId="8e51f2ec-ab35-4edc-81c0-6b8e11e28cbd" providerId="ADAL" clId="{4900D066-F8AF-48EA-8FE6-90EB7A2C7049}" dt="2020-11-09T19:08:30.081" v="562" actId="478"/>
          <ac:picMkLst>
            <pc:docMk/>
            <pc:sldMk cId="835761258" sldId="311"/>
            <ac:picMk id="3" creationId="{6E5A9F23-F426-4064-8BD3-7423798F7B5C}"/>
          </ac:picMkLst>
        </pc:picChg>
        <pc:picChg chg="del">
          <ac:chgData name="Juan Pablo Arango Velásquez" userId="8e51f2ec-ab35-4edc-81c0-6b8e11e28cbd" providerId="ADAL" clId="{4900D066-F8AF-48EA-8FE6-90EB7A2C7049}" dt="2020-11-09T19:08:38.093" v="566" actId="478"/>
          <ac:picMkLst>
            <pc:docMk/>
            <pc:sldMk cId="835761258" sldId="311"/>
            <ac:picMk id="4" creationId="{D4E7A31C-AB60-488D-A142-52C385342101}"/>
          </ac:picMkLst>
        </pc:picChg>
        <pc:picChg chg="add mod">
          <ac:chgData name="Juan Pablo Arango Velásquez" userId="8e51f2ec-ab35-4edc-81c0-6b8e11e28cbd" providerId="ADAL" clId="{4900D066-F8AF-48EA-8FE6-90EB7A2C7049}" dt="2020-11-09T19:09:26.675" v="573" actId="1076"/>
          <ac:picMkLst>
            <pc:docMk/>
            <pc:sldMk cId="835761258" sldId="311"/>
            <ac:picMk id="5" creationId="{BD3AA26E-9BBE-44CC-B969-DC90F08AB077}"/>
          </ac:picMkLst>
        </pc:picChg>
        <pc:picChg chg="add mod">
          <ac:chgData name="Juan Pablo Arango Velásquez" userId="8e51f2ec-ab35-4edc-81c0-6b8e11e28cbd" providerId="ADAL" clId="{4900D066-F8AF-48EA-8FE6-90EB7A2C7049}" dt="2020-11-09T19:10:33.770" v="591" actId="1076"/>
          <ac:picMkLst>
            <pc:docMk/>
            <pc:sldMk cId="835761258" sldId="311"/>
            <ac:picMk id="6" creationId="{13E362FA-40F3-4DD5-B216-18C43F5B2FE5}"/>
          </ac:picMkLst>
        </pc:picChg>
        <pc:picChg chg="del">
          <ac:chgData name="Juan Pablo Arango Velásquez" userId="8e51f2ec-ab35-4edc-81c0-6b8e11e28cbd" providerId="ADAL" clId="{4900D066-F8AF-48EA-8FE6-90EB7A2C7049}" dt="2020-11-09T19:08:37.644" v="565" actId="478"/>
          <ac:picMkLst>
            <pc:docMk/>
            <pc:sldMk cId="835761258" sldId="311"/>
            <ac:picMk id="7" creationId="{94D97D89-0182-491F-AD5F-285B377146E4}"/>
          </ac:picMkLst>
        </pc:picChg>
        <pc:picChg chg="del mod">
          <ac:chgData name="Juan Pablo Arango Velásquez" userId="8e51f2ec-ab35-4edc-81c0-6b8e11e28cbd" providerId="ADAL" clId="{4900D066-F8AF-48EA-8FE6-90EB7A2C7049}" dt="2020-11-09T19:09:35.959" v="575" actId="478"/>
          <ac:picMkLst>
            <pc:docMk/>
            <pc:sldMk cId="835761258" sldId="311"/>
            <ac:picMk id="8" creationId="{01439A49-1CAE-4463-8A18-CFF8BD71C723}"/>
          </ac:picMkLst>
        </pc:picChg>
        <pc:picChg chg="del">
          <ac:chgData name="Juan Pablo Arango Velásquez" userId="8e51f2ec-ab35-4edc-81c0-6b8e11e28cbd" providerId="ADAL" clId="{4900D066-F8AF-48EA-8FE6-90EB7A2C7049}" dt="2020-11-09T19:08:28.348" v="560" actId="478"/>
          <ac:picMkLst>
            <pc:docMk/>
            <pc:sldMk cId="835761258" sldId="311"/>
            <ac:picMk id="23" creationId="{CA19FABE-6F15-409C-B1F5-4604ECAEB60D}"/>
          </ac:picMkLst>
        </pc:picChg>
        <pc:picChg chg="add mod">
          <ac:chgData name="Juan Pablo Arango Velásquez" userId="8e51f2ec-ab35-4edc-81c0-6b8e11e28cbd" providerId="ADAL" clId="{4900D066-F8AF-48EA-8FE6-90EB7A2C7049}" dt="2020-11-09T19:10:13.939" v="585" actId="1076"/>
          <ac:picMkLst>
            <pc:docMk/>
            <pc:sldMk cId="835761258" sldId="311"/>
            <ac:picMk id="725" creationId="{B7605B1A-C1F6-4574-BB28-524E210FAD67}"/>
          </ac:picMkLst>
        </pc:picChg>
        <pc:picChg chg="add mod">
          <ac:chgData name="Juan Pablo Arango Velásquez" userId="8e51f2ec-ab35-4edc-81c0-6b8e11e28cbd" providerId="ADAL" clId="{4900D066-F8AF-48EA-8FE6-90EB7A2C7049}" dt="2020-11-09T19:10:19.722" v="587" actId="688"/>
          <ac:picMkLst>
            <pc:docMk/>
            <pc:sldMk cId="835761258" sldId="311"/>
            <ac:picMk id="727" creationId="{080C8597-7A6A-409E-9D9A-C5F9782C1AC6}"/>
          </ac:picMkLst>
        </pc:picChg>
        <pc:picChg chg="add mod">
          <ac:chgData name="Juan Pablo Arango Velásquez" userId="8e51f2ec-ab35-4edc-81c0-6b8e11e28cbd" providerId="ADAL" clId="{4900D066-F8AF-48EA-8FE6-90EB7A2C7049}" dt="2020-11-09T19:10:22.307" v="588" actId="1076"/>
          <ac:picMkLst>
            <pc:docMk/>
            <pc:sldMk cId="835761258" sldId="311"/>
            <ac:picMk id="729" creationId="{D918776E-4578-400F-BD0E-43078F68B237}"/>
          </ac:picMkLst>
        </pc:picChg>
        <pc:picChg chg="add mod">
          <ac:chgData name="Juan Pablo Arango Velásquez" userId="8e51f2ec-ab35-4edc-81c0-6b8e11e28cbd" providerId="ADAL" clId="{4900D066-F8AF-48EA-8FE6-90EB7A2C7049}" dt="2020-11-09T19:10:26.051" v="589" actId="1076"/>
          <ac:picMkLst>
            <pc:docMk/>
            <pc:sldMk cId="835761258" sldId="311"/>
            <ac:picMk id="731" creationId="{9CBDB94F-1F96-4705-8A3D-08C58D0DB3D0}"/>
          </ac:picMkLst>
        </pc:picChg>
        <pc:picChg chg="add mod">
          <ac:chgData name="Juan Pablo Arango Velásquez" userId="8e51f2ec-ab35-4edc-81c0-6b8e11e28cbd" providerId="ADAL" clId="{4900D066-F8AF-48EA-8FE6-90EB7A2C7049}" dt="2020-11-09T19:10:29.587" v="590" actId="1076"/>
          <ac:picMkLst>
            <pc:docMk/>
            <pc:sldMk cId="835761258" sldId="311"/>
            <ac:picMk id="733" creationId="{8C6CA3F8-38AE-460F-A5BA-8C8D0E8D485A}"/>
          </ac:picMkLst>
        </pc:picChg>
        <pc:picChg chg="add mod">
          <ac:chgData name="Juan Pablo Arango Velásquez" userId="8e51f2ec-ab35-4edc-81c0-6b8e11e28cbd" providerId="ADAL" clId="{4900D066-F8AF-48EA-8FE6-90EB7A2C7049}" dt="2020-11-09T19:10:47.339" v="594" actId="1076"/>
          <ac:picMkLst>
            <pc:docMk/>
            <pc:sldMk cId="835761258" sldId="311"/>
            <ac:picMk id="735" creationId="{207AD4BB-AAB7-45F8-98B3-0113E3955A9D}"/>
          </ac:picMkLst>
        </pc:picChg>
        <pc:picChg chg="add mod">
          <ac:chgData name="Juan Pablo Arango Velásquez" userId="8e51f2ec-ab35-4edc-81c0-6b8e11e28cbd" providerId="ADAL" clId="{4900D066-F8AF-48EA-8FE6-90EB7A2C7049}" dt="2020-11-09T19:12:10.228" v="649" actId="1037"/>
          <ac:picMkLst>
            <pc:docMk/>
            <pc:sldMk cId="835761258" sldId="311"/>
            <ac:picMk id="736" creationId="{35DC681C-793C-4C51-95D6-E14BD95AA105}"/>
          </ac:picMkLst>
        </pc:picChg>
        <pc:picChg chg="add mod">
          <ac:chgData name="Juan Pablo Arango Velásquez" userId="8e51f2ec-ab35-4edc-81c0-6b8e11e28cbd" providerId="ADAL" clId="{4900D066-F8AF-48EA-8FE6-90EB7A2C7049}" dt="2020-11-09T19:12:10.228" v="649" actId="1037"/>
          <ac:picMkLst>
            <pc:docMk/>
            <pc:sldMk cId="835761258" sldId="311"/>
            <ac:picMk id="737" creationId="{6FBBE3CF-AAAE-40B3-8E10-35B159FC14A7}"/>
          </ac:picMkLst>
        </pc:picChg>
        <pc:picChg chg="add mod">
          <ac:chgData name="Juan Pablo Arango Velásquez" userId="8e51f2ec-ab35-4edc-81c0-6b8e11e28cbd" providerId="ADAL" clId="{4900D066-F8AF-48EA-8FE6-90EB7A2C7049}" dt="2020-11-09T19:12:10.228" v="649" actId="1037"/>
          <ac:picMkLst>
            <pc:docMk/>
            <pc:sldMk cId="835761258" sldId="311"/>
            <ac:picMk id="738" creationId="{BADB2D00-AA05-4FFE-8017-7F63DBCE80D9}"/>
          </ac:picMkLst>
        </pc:picChg>
        <pc:picChg chg="add mod">
          <ac:chgData name="Juan Pablo Arango Velásquez" userId="8e51f2ec-ab35-4edc-81c0-6b8e11e28cbd" providerId="ADAL" clId="{4900D066-F8AF-48EA-8FE6-90EB7A2C7049}" dt="2020-11-09T19:11:06.245" v="595"/>
          <ac:picMkLst>
            <pc:docMk/>
            <pc:sldMk cId="835761258" sldId="311"/>
            <ac:picMk id="739" creationId="{E17D3E3B-397F-4741-B214-4D9F0AB0B100}"/>
          </ac:picMkLst>
        </pc:picChg>
        <pc:picChg chg="add mod">
          <ac:chgData name="Juan Pablo Arango Velásquez" userId="8e51f2ec-ab35-4edc-81c0-6b8e11e28cbd" providerId="ADAL" clId="{4900D066-F8AF-48EA-8FE6-90EB7A2C7049}" dt="2020-11-09T19:12:10.228" v="649" actId="1037"/>
          <ac:picMkLst>
            <pc:docMk/>
            <pc:sldMk cId="835761258" sldId="311"/>
            <ac:picMk id="740" creationId="{AD22A7E3-41AE-408B-AABC-BCA14C4CDC61}"/>
          </ac:picMkLst>
        </pc:picChg>
        <pc:picChg chg="add mod">
          <ac:chgData name="Juan Pablo Arango Velásquez" userId="8e51f2ec-ab35-4edc-81c0-6b8e11e28cbd" providerId="ADAL" clId="{4900D066-F8AF-48EA-8FE6-90EB7A2C7049}" dt="2020-11-09T19:11:06.245" v="595"/>
          <ac:picMkLst>
            <pc:docMk/>
            <pc:sldMk cId="835761258" sldId="311"/>
            <ac:picMk id="741" creationId="{F8F234B2-2092-4479-A23A-4072E94DE320}"/>
          </ac:picMkLst>
        </pc:picChg>
        <pc:picChg chg="add mod">
          <ac:chgData name="Juan Pablo Arango Velásquez" userId="8e51f2ec-ab35-4edc-81c0-6b8e11e28cbd" providerId="ADAL" clId="{4900D066-F8AF-48EA-8FE6-90EB7A2C7049}" dt="2020-11-09T19:11:06.245" v="595"/>
          <ac:picMkLst>
            <pc:docMk/>
            <pc:sldMk cId="835761258" sldId="311"/>
            <ac:picMk id="742" creationId="{F325CABA-3EAB-4B99-AC17-274C13C49A7F}"/>
          </ac:picMkLst>
        </pc:picChg>
        <pc:picChg chg="add mod">
          <ac:chgData name="Juan Pablo Arango Velásquez" userId="8e51f2ec-ab35-4edc-81c0-6b8e11e28cbd" providerId="ADAL" clId="{4900D066-F8AF-48EA-8FE6-90EB7A2C7049}" dt="2020-11-09T19:12:10.228" v="649" actId="1037"/>
          <ac:picMkLst>
            <pc:docMk/>
            <pc:sldMk cId="835761258" sldId="311"/>
            <ac:picMk id="743" creationId="{EA4A4903-5D63-4BC7-ABAB-BB96E85B740E}"/>
          </ac:picMkLst>
        </pc:picChg>
        <pc:picChg chg="add mod">
          <ac:chgData name="Juan Pablo Arango Velásquez" userId="8e51f2ec-ab35-4edc-81c0-6b8e11e28cbd" providerId="ADAL" clId="{4900D066-F8AF-48EA-8FE6-90EB7A2C7049}" dt="2020-11-09T19:12:43.181" v="682" actId="1035"/>
          <ac:picMkLst>
            <pc:docMk/>
            <pc:sldMk cId="835761258" sldId="311"/>
            <ac:picMk id="744" creationId="{9BFC2E5E-82D1-4C32-86D8-C089ACE69DD0}"/>
          </ac:picMkLst>
        </pc:picChg>
        <pc:picChg chg="add mod">
          <ac:chgData name="Juan Pablo Arango Velásquez" userId="8e51f2ec-ab35-4edc-81c0-6b8e11e28cbd" providerId="ADAL" clId="{4900D066-F8AF-48EA-8FE6-90EB7A2C7049}" dt="2020-11-09T19:12:43.181" v="682" actId="1035"/>
          <ac:picMkLst>
            <pc:docMk/>
            <pc:sldMk cId="835761258" sldId="311"/>
            <ac:picMk id="745" creationId="{5CC5C0E1-4273-4EB4-B740-B4CE469B25DB}"/>
          </ac:picMkLst>
        </pc:picChg>
        <pc:picChg chg="add mod">
          <ac:chgData name="Juan Pablo Arango Velásquez" userId="8e51f2ec-ab35-4edc-81c0-6b8e11e28cbd" providerId="ADAL" clId="{4900D066-F8AF-48EA-8FE6-90EB7A2C7049}" dt="2020-11-09T19:12:43.181" v="682" actId="1035"/>
          <ac:picMkLst>
            <pc:docMk/>
            <pc:sldMk cId="835761258" sldId="311"/>
            <ac:picMk id="746" creationId="{9D697F1F-716E-4762-9596-FDDE50657F8F}"/>
          </ac:picMkLst>
        </pc:picChg>
        <pc:picChg chg="add mod">
          <ac:chgData name="Juan Pablo Arango Velásquez" userId="8e51f2ec-ab35-4edc-81c0-6b8e11e28cbd" providerId="ADAL" clId="{4900D066-F8AF-48EA-8FE6-90EB7A2C7049}" dt="2020-11-09T19:12:43.181" v="682" actId="1035"/>
          <ac:picMkLst>
            <pc:docMk/>
            <pc:sldMk cId="835761258" sldId="311"/>
            <ac:picMk id="747" creationId="{35C44CC1-F09D-489E-8758-1C61BE140395}"/>
          </ac:picMkLst>
        </pc:picChg>
        <pc:picChg chg="add mod">
          <ac:chgData name="Juan Pablo Arango Velásquez" userId="8e51f2ec-ab35-4edc-81c0-6b8e11e28cbd" providerId="ADAL" clId="{4900D066-F8AF-48EA-8FE6-90EB7A2C7049}" dt="2020-11-09T19:12:43.181" v="682" actId="1035"/>
          <ac:picMkLst>
            <pc:docMk/>
            <pc:sldMk cId="835761258" sldId="311"/>
            <ac:picMk id="748" creationId="{23D91BCC-91EB-4262-9C69-7C499525FD98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49" creationId="{82184D1D-C5D3-47B5-8EA5-C751937A5460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0" creationId="{423EBFBD-15AB-4DC1-8D2F-228EB0C8095F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1" creationId="{006ED348-C801-48B5-BF89-9BD8CCF345A9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2" creationId="{D4BC2510-3DEF-4231-92B1-0623C92E7B06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3" creationId="{D7AA3EE0-F3E8-4C58-AD9F-B5D703803283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4" creationId="{FE1CD6D7-C188-4B74-BEA4-5385CA267111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5" creationId="{D5A6CAEB-75EF-4EEF-ABF3-E61048B976D0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6" creationId="{8AEE6F32-F113-4C6C-B8ED-9BF7B76B8FB7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7" creationId="{1FD88384-CE16-47B4-A128-66A6EB91C5B4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8" creationId="{1E42D094-4762-4111-BBEC-0143C7E9374F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59" creationId="{2FEBF48E-2D1C-48F1-9A94-9B05EB084796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0" creationId="{7368F74E-34F7-40C5-8222-FFCF680FAB8D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1" creationId="{74518A0D-7B1D-46F8-B71F-F846F3481D08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2" creationId="{0AF0C229-169C-4B24-A2E9-B995D0BCF647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3" creationId="{6504E51E-29E1-4285-94DE-369DFD65A918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4" creationId="{D287200F-8806-4621-B301-9DDB3F238C95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5" creationId="{CE2FEA77-CBE0-4FF9-B128-5CBD1CA53F24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6" creationId="{33CF42E9-D896-4A04-85B4-C2408A326DE8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7" creationId="{CE236AA8-97D2-49D5-9E52-068298C32F92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8" creationId="{826B5409-B462-4391-8026-A3FA9D6531CD}"/>
          </ac:picMkLst>
        </pc:picChg>
        <pc:picChg chg="add mod">
          <ac:chgData name="Juan Pablo Arango Velásquez" userId="8e51f2ec-ab35-4edc-81c0-6b8e11e28cbd" providerId="ADAL" clId="{4900D066-F8AF-48EA-8FE6-90EB7A2C7049}" dt="2020-11-09T19:14:56.377" v="720" actId="1037"/>
          <ac:picMkLst>
            <pc:docMk/>
            <pc:sldMk cId="835761258" sldId="311"/>
            <ac:picMk id="769" creationId="{F498C723-A370-4B7D-A7BF-EB1455788351}"/>
          </ac:picMkLst>
        </pc:picChg>
        <pc:picChg chg="add mod">
          <ac:chgData name="Juan Pablo Arango Velásquez" userId="8e51f2ec-ab35-4edc-81c0-6b8e11e28cbd" providerId="ADAL" clId="{4900D066-F8AF-48EA-8FE6-90EB7A2C7049}" dt="2020-11-09T19:15:52.418" v="724" actId="1076"/>
          <ac:picMkLst>
            <pc:docMk/>
            <pc:sldMk cId="835761258" sldId="311"/>
            <ac:picMk id="770" creationId="{1F434903-758B-464B-89E6-8334068FE71F}"/>
          </ac:picMkLst>
        </pc:picChg>
      </pc:sldChg>
      <pc:sldChg chg="add del">
        <pc:chgData name="Juan Pablo Arango Velásquez" userId="8e51f2ec-ab35-4edc-81c0-6b8e11e28cbd" providerId="ADAL" clId="{4900D066-F8AF-48EA-8FE6-90EB7A2C7049}" dt="2020-11-09T19:18:18.118" v="745" actId="47"/>
        <pc:sldMkLst>
          <pc:docMk/>
          <pc:sldMk cId="128201492" sldId="312"/>
        </pc:sldMkLst>
      </pc:sldChg>
      <pc:sldChg chg="addSp delSp modSp add mod delAnim modAnim">
        <pc:chgData name="Juan Pablo Arango Velásquez" userId="8e51f2ec-ab35-4edc-81c0-6b8e11e28cbd" providerId="ADAL" clId="{4900D066-F8AF-48EA-8FE6-90EB7A2C7049}" dt="2020-11-09T19:59:16.807" v="803" actId="14100"/>
        <pc:sldMkLst>
          <pc:docMk/>
          <pc:sldMk cId="2964673287" sldId="312"/>
        </pc:sldMkLst>
        <pc:spChg chg="del">
          <ac:chgData name="Juan Pablo Arango Velásquez" userId="8e51f2ec-ab35-4edc-81c0-6b8e11e28cbd" providerId="ADAL" clId="{4900D066-F8AF-48EA-8FE6-90EB7A2C7049}" dt="2020-11-09T19:24:47.145" v="752" actId="478"/>
          <ac:spMkLst>
            <pc:docMk/>
            <pc:sldMk cId="2964673287" sldId="312"/>
            <ac:spMk id="771" creationId="{A6EA018E-5052-4B83-89AC-AA1A47717CC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86" creationId="{84D39FAB-A8EB-4E89-8CE7-955FB56F0CC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87" creationId="{7D2EB7BE-5C96-46E1-9962-DCF7B623272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88" creationId="{C1A81CD7-F869-4704-B73B-B054ADC0E73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89" creationId="{1149D0B8-E771-49DC-8A9B-3FE7D6A048D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0" creationId="{6326DB02-453F-4BE5-A91A-96F396DC11E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1" creationId="{B250F01D-FC3C-4993-82FC-EACBB1A7D1C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2" creationId="{694794E4-B2DD-4791-AC87-3F83B018B8A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3" creationId="{15950388-F994-4B3C-8D71-E1D0145736E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4" creationId="{BB641603-5014-426E-A604-4AD673D2F0D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5" creationId="{DB0820F8-81D1-4A92-8972-799B5AF69EB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6" creationId="{039114D9-9FD6-4AE3-A99C-D6CEA91B907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7" creationId="{32B47BD2-4189-47E7-89E0-7AC04C56D502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8" creationId="{C1000058-C943-4A7E-B6E1-12C8B442CF3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499" creationId="{B78E08E5-E236-4688-A04C-4BDB4A512DC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0" creationId="{41F5E15F-A4B9-4CC8-BD5E-F1ACF9A50B0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1" creationId="{9DEF9BF4-57BE-412A-B418-C1338FC6A45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2" creationId="{6DC31317-C683-4B6A-B5F9-BE94715663E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3" creationId="{C0408DCA-174E-440B-84D7-B084B08DCD6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4" creationId="{899DEC72-CC8B-4164-8EEC-C2D9DB06E2F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5" creationId="{D1DA4AB2-CA82-41D9-A94A-BED981CAD36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6" creationId="{B376ADA1-BB96-44FF-B674-5C4D5CB9491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7" creationId="{F27A221D-27F1-4F1E-AC9D-5CC3B136468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8" creationId="{27DED3A4-A571-4A0B-926D-EC395200541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09" creationId="{D2B78B9D-0204-44F5-BE45-F707FED4B88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0" creationId="{18926FFA-5250-431C-ACA7-4A3C283BAD2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1" creationId="{12599A54-CE5C-406F-AD88-C41F3C08611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2" creationId="{A71B1DEB-5B7B-45E7-AAEE-6E3F348FEA5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3" creationId="{DCF3C040-8CB9-42C9-BEBF-C64DA559C14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4" creationId="{B244C992-5A81-4706-A439-86E652FF257A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5" creationId="{2FDEBF89-E9DE-4614-A8AE-FE587F887A1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6" creationId="{1889EEF1-499D-48E6-A291-820C49B43F9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7" creationId="{982A9F0B-40CB-46D2-9B0E-B2CD4213268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8" creationId="{069E66AB-4610-403A-B3CA-FE781A6443F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19" creationId="{03CB48B2-BE2E-46E5-805E-1B5DDA136DE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0" creationId="{92CE6198-C78C-43F9-9240-11887C698C7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1" creationId="{8D123511-4D02-454E-80B3-32855E3FCF2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2" creationId="{E18D19D0-8F8D-44F4-B035-6E369B31AC7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3" creationId="{9BF9FC0D-8371-4367-88EC-E3F56F7E2F6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4" creationId="{FC9D9F2C-74A4-4150-B2D9-4F6C89E0C252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5" creationId="{D8E5569A-1370-4930-BA5A-331EDDD2A4B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6" creationId="{1D95935B-6699-46B4-B7C6-8AD4E55D274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7" creationId="{A12ECC54-787F-44B2-87BF-666D8939363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8" creationId="{3D7F25DA-B385-49BF-B52C-6DA3D005744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29" creationId="{CC1E4DA4-872E-495A-8889-F5AE315096C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0" creationId="{935FE7D1-1B46-42C4-9585-0FF49DB48CD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1" creationId="{2ABE50B0-4C89-40C9-86EB-1BFE086E0BF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2" creationId="{8E005C49-1EF8-475A-AAA3-956BAFE1ADB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3" creationId="{F0FC86F5-F676-499D-9394-95B22F4798A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4" creationId="{13D032DE-B150-4FD9-9F4C-59B93BB4A61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5" creationId="{9B4043AA-3421-4801-93F8-583F5BD5684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6" creationId="{27382C30-7A7D-4379-9A32-94F5B8B0FE3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7" creationId="{73C0C5F4-D133-4A84-9941-CAA7531EF14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8" creationId="{9311D815-899D-4627-86A1-CABB1AA4229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39" creationId="{3681A66B-3128-4BAC-BB84-464995481C3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0" creationId="{36ADA66F-0530-4910-B6D7-AD36518A0A9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1" creationId="{8A494EB0-3FBA-4C6A-BA9E-D1A1F2A7935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2" creationId="{E2F521B3-A80E-4984-8232-572E5ECFC05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3" creationId="{B505C83E-2D12-4C8D-B746-308375FDD5F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4" creationId="{A6982FC5-1F2B-4FB7-A31B-AAE11C1A998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5" creationId="{C011ED16-6FC5-48EE-866F-A2FB4E085AD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6" creationId="{4E463E9D-7E9B-4E3C-8562-6CFD12B7B40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7" creationId="{7699AEE7-18EF-4A33-9046-2A498DDCC97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8" creationId="{81C380B9-E434-438C-946B-74CA6B76553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49" creationId="{2603E2B2-8806-42D8-8975-76AF2A3A9BFA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0" creationId="{8060FF99-9570-443A-ADC4-2204CCEE724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1" creationId="{53BC812A-31AF-4E51-A940-4AB2427F330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2" creationId="{9F265278-AAEE-4D1A-B284-5D134C08E71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3" creationId="{5C03B758-3678-4241-920C-FFAAEFE92B7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4" creationId="{7EAE3F02-243E-4438-A533-174F6EEFD40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5" creationId="{961E5696-63FE-41D4-8AD5-8DBE9FE5983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6" creationId="{24778FDF-D117-4665-8326-30106C625B7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7" creationId="{9AC7FEB3-6787-430C-9C25-92E2E44C906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8" creationId="{18819BE0-0E4D-407F-8F7A-33A63A95F8E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59" creationId="{5D415AFC-E413-45F8-89F0-E0EF6D9F9C4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0" creationId="{AFEDE469-48B6-463F-A1A9-10202E1F8C0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1" creationId="{D2F92BDF-5B65-4FE8-BE38-E310DDA4684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2" creationId="{AEE5B8FC-22F9-4953-BE05-48977381B0D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3" creationId="{9C3A9EF6-D445-4BB0-9209-88E844D8F9A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4" creationId="{60C56277-14C9-40BF-A838-C20E825D0E6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5" creationId="{6F2A727F-2995-472D-8EAB-482D0720E48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6" creationId="{DD890346-1509-4691-A8AD-EB27F4F66FF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7" creationId="{65FCA2CA-C372-4E6D-A27B-69E0887468D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8" creationId="{0EE58668-2D97-432F-90FF-E5E79251E46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69" creationId="{31B9D3CF-15FA-441A-ADBC-5365DA6C2D6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0" creationId="{88382812-8BA8-4E57-A911-21F1BCDE99B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1" creationId="{1977C8B7-EDFA-4B57-BBDB-C920ED15808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2" creationId="{728AD36E-5DF5-4306-A72E-DDD84D3311F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3" creationId="{C8A4A868-FAF2-4AC0-B38E-B195FD276BC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4" creationId="{B44FFB30-CF93-4C3A-8AE4-C5DCF33098D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5" creationId="{89584367-4C84-4812-96B7-6397885B806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6" creationId="{FAA1823F-FD4C-407C-8D59-A086CF16DCC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7" creationId="{1F8E04C9-AC41-489A-9725-E0080E8B0E3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8" creationId="{0D25E937-FCE1-4BED-9A2B-41993323B26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79" creationId="{C11BE3DD-0B78-4C46-AB5F-4F20855919F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0" creationId="{D437601A-C135-4DF6-A117-E6DEE404710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1" creationId="{F1697AF6-B51C-4EB7-83AA-5421E511C85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2" creationId="{5031D7D1-4FAA-4919-AD98-F794FF936A0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3" creationId="{5EF75BFD-9404-40AB-B8DD-9EB7F84FF0A2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4" creationId="{A8F8B3EE-7B0F-46AE-8CB0-2C47F8503DC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5" creationId="{A7CC675E-FEFC-4E35-A34E-C23A4771C4B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6" creationId="{A03E75A5-21F1-46F9-9A5A-5CE20F3D65F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7" creationId="{EFA5DDE2-B440-4BE6-A4EE-C0BFD983024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8" creationId="{42AD7E78-22CA-490B-AF56-81C6FC1A9E1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89" creationId="{8BA5C4A8-7924-475F-97EF-B13959A5D1E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0" creationId="{A720AF52-A541-486B-8025-53168BD4DF5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1" creationId="{F91E18DB-0AD6-475D-906D-B4DF859F408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2" creationId="{F728A550-3F00-4767-91CF-6BCAC4A14D6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3" creationId="{BD6955FE-93A8-4D00-B60F-AE9939B6EE1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4" creationId="{27CDEBDE-70E9-461C-902F-DD02F280D82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5" creationId="{4BEBB990-03E0-4CBA-89B3-FE279F1692C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6" creationId="{439619CF-3B28-425A-B0B7-B92D9BC3A84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7" creationId="{633B088F-95AB-4AFE-9F3F-920938AA92F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8" creationId="{AD3F922F-8F11-4958-B9AE-5886B6DFCA7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599" creationId="{784AA4F5-9475-48EB-BDE4-98CC1361F15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0" creationId="{6147D0F1-834F-46BD-AE87-C5A388BE5AD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1" creationId="{2CFD509A-4238-4BEF-B15A-07F0BC5E139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2" creationId="{C91DADA4-965E-4C5D-B5A4-374B1291FAC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3" creationId="{EF7B276E-F0F5-4F03-9DF5-6B0E75F88B32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4" creationId="{BF48E433-7C53-4791-90E6-46B99924E6B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5" creationId="{042BD104-01F7-49C7-8950-55A57EA926D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6" creationId="{D786E57F-EF5C-4322-964A-4C069E485BE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7" creationId="{FC5483E0-3F1A-4521-8D7D-8BD81E031E0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8" creationId="{FA5D56C8-74A7-4312-A440-250CF989BA5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09" creationId="{C5A7D4E8-BC0A-4933-9172-7769B1A7401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0" creationId="{A382638E-F3E7-466D-A604-206C7373FAB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1" creationId="{577D8079-B169-4551-8E0C-A380346D39A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2" creationId="{39FB9F37-6A22-4718-BEDE-33C321F77F22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3" creationId="{7D9DC75E-B55E-4C01-98F1-019AF7A358B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4" creationId="{12AA5A09-05BD-447C-B3A9-389CE1CB3ED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5" creationId="{F7B8E557-E53C-4936-8921-F9A18D7F775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6" creationId="{DDE3F03D-6EFE-44A4-B131-FEEFF9FC77A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7" creationId="{74BFA15C-6DF3-4FC0-B983-968DF24971B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8" creationId="{C0C1974F-1E72-4A04-A5E0-585763C3AC8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19" creationId="{23FAA720-001C-43F3-B458-3BCF7E08A0D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0" creationId="{951C2215-40A6-40F9-BFBA-90169D5538D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1" creationId="{3579037A-02AE-43C2-81F2-DA7C02FF7C5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2" creationId="{769963CC-5ABB-4733-9E49-FF45AAAE342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3" creationId="{8E93DF15-3550-4671-A657-3667871E59B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4" creationId="{5C26A712-92F7-4F48-B64D-9D340F82148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5" creationId="{94EA1C40-6E15-4768-AAA3-53BE3F63737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6" creationId="{992CFD7D-AAF3-442F-8D86-70CF481588E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7" creationId="{E0A78D4D-BE9E-41B2-8D84-915FB0249EF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8" creationId="{0358BF1C-BE4F-4966-9F57-47496436A52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29" creationId="{102DBEEC-29D5-446D-ABCC-DE5AB5FA222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0" creationId="{E6E9BF91-E171-4707-82B0-536841331B5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1" creationId="{8E89275A-1A70-4DAC-B737-A4BFDB990E3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2" creationId="{3BE11C36-3F4D-4D01-B146-77F88BB5A68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3" creationId="{C324F849-D719-4071-A4D7-ABFD1592584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4" creationId="{DD7CBC9E-838D-4E90-9778-5FAB508B029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5" creationId="{88649ABA-2683-4EB1-AC4D-53D98CA54E9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6" creationId="{AE082DDA-DEB9-4C76-86B9-2A1DDB121FB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7" creationId="{D8B086C8-9E48-46F6-8C09-ECA94896FAD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8" creationId="{68799C34-6833-4C59-9FC6-F3E208040DE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39" creationId="{4C1EA72E-DF34-4D31-BD2C-B99C2D309A1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0" creationId="{E8EE3FB9-D011-47AE-97AE-4051D9214622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1" creationId="{9AAD219D-3DC8-4F0A-B93A-30E52DFD3DB2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2" creationId="{288D2617-39F5-4632-B889-0046C376626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3" creationId="{1F246A6C-EAE5-46B4-B92F-CCFD3DB7297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4" creationId="{824DCADB-A8A0-49C2-9D72-2808C5FECA9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5" creationId="{4CCC7058-9482-45C3-9E9D-89D1B940AE8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6" creationId="{4B5888FB-8EEC-442E-A067-B14D4ED5EE8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7" creationId="{00A22E3E-7A1E-4784-94D6-01EB8C9F425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8" creationId="{9A1BEAF5-4B7C-4E82-88EE-5EC6FFB7177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49" creationId="{2E9DA376-999B-47CA-B005-BF57CE1853B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0" creationId="{85892063-71FF-4182-8AAB-B2D86B5F595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1" creationId="{8A489A1F-1C68-47A4-8179-C59AE0FFA13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2" creationId="{05318528-B965-4F08-93C4-47973E59021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3" creationId="{F20B2C03-6AE6-4D5D-8C2E-3BF02D5B9CC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4" creationId="{7DC2FEEF-8D68-4E95-8400-E356407071C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5" creationId="{53D5203B-CF56-4098-8C36-B547ABD2A9B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6" creationId="{BB63EEC0-6D55-4696-81D6-2EB4CA1F4A4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7" creationId="{79F5CBB7-D4B8-4968-81FB-BAB0091BF30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8" creationId="{83D632B0-1268-4EAA-B58E-B687EEAAC5F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59" creationId="{CE9D4744-F2C4-4863-B76A-79926FCF980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0" creationId="{34332047-5375-407E-A3D1-CAF62451839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1" creationId="{6A0049F7-5059-4301-962F-72CA0BB57DA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2" creationId="{8266149B-AD06-413D-8366-42E2BB7C591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3" creationId="{DC6C7D16-5911-4338-B341-A32B25E9E94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4" creationId="{C1544ABB-9C6D-48F7-BC26-1B99EE42E2A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5" creationId="{995510C8-E5D3-4C0E-A4CA-CCA74797705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6" creationId="{910367B8-3D94-47E9-9649-EF14B91F6DF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7" creationId="{F629E73F-7EAB-4DAD-8CFF-53822D28382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8" creationId="{93053BD7-0EA4-4490-9223-E6BCEBED348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69" creationId="{788D9962-5477-401F-8BB3-DEF6CC1B2B7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0" creationId="{76B86BA5-5A73-4391-91A2-5F491D6DCF9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1" creationId="{FA7B6DAD-36CD-4610-94C8-7C3AA7E7217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2" creationId="{310AA0C8-D8AF-4EBC-87EF-2170E2B76AB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3" creationId="{C920BF5F-270C-4C01-A5C0-1BCEE5D2822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4" creationId="{A64F080F-A784-43D3-AE14-828C07D24EE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5" creationId="{9FB6D6B5-AD0B-4F56-ABF0-CCB14CDE3D8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6" creationId="{34940D22-837D-40FF-B3A7-0A4CB5CF729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7" creationId="{7848D601-B9C5-488C-BCB9-445C65D75BD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8" creationId="{5FF46DE5-A623-4FF3-ABC6-46937D44ADC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79" creationId="{94A31699-E1A4-49C0-8C71-EB2F08E3E2D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0" creationId="{76DCF607-2B79-409A-BF52-B3F85CA0125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1" creationId="{230D57EC-F181-4C8F-BB9F-77D8643F340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2" creationId="{7CE25256-9450-4B53-9F92-4FB9A2518BC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3" creationId="{FD4B0DF4-4D57-4AB0-B507-63770901B9B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4" creationId="{6E775289-6DBA-4528-969B-E97DFE01C56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5" creationId="{C57C59B0-7A8F-4D9E-ADB8-F1FCDFF04B8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6" creationId="{96BB085D-97C9-415A-8FFE-AEBF4918D30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7" creationId="{1EBA81CE-85F4-43C1-AC9D-11F6C640824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8" creationId="{0789AA25-C488-4711-9012-41B3D261C32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89" creationId="{9D67B010-AE15-4FB4-AC96-2B285ED52AB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0" creationId="{FC4DF2FF-719D-42D2-929E-DB54012DD59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1" creationId="{884CCB59-A8E9-41CA-A2A4-26973E38DAD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2" creationId="{F19FDB74-DEEF-4E7C-AA63-5998A821C51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3" creationId="{374EABE4-9FC0-4489-802E-9747F14C65A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4" creationId="{FF5C78BD-69CD-4712-ADAB-6157C0A0059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5" creationId="{032447DD-0719-4D31-AF02-6FA50AF180BA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6" creationId="{3BA44453-A28F-49AA-865D-F510D87C092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7" creationId="{4B4609C0-DAB5-4F29-90E1-B901A1E1964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8" creationId="{2168B6EF-4CA3-4BF0-BD3B-8FCE28C547C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699" creationId="{4B5EB4DC-65F0-492A-BD0B-B2837DC76F4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0" creationId="{D21ECA29-A099-43B9-9300-3E98862DA77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1" creationId="{8D773676-4202-4068-93E2-5B0F44C66CE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2" creationId="{8865ADC8-2584-46B9-BDC3-1DE166236A3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3" creationId="{8078A776-9ECF-41F5-9AE0-4D906A821A3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4" creationId="{54FA40B9-E6F6-4746-91A2-0393AE7AB57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5" creationId="{6B983FC9-D6D7-46FB-88F5-93CC7C446C7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6" creationId="{73CF6F28-075E-41E2-B15F-13A9F4ED118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7" creationId="{AC9E6317-7FA1-43D7-80B2-B737EFBE1C9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8" creationId="{72914B9E-C554-4553-8903-05BBE992525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09" creationId="{CEF58E7D-B4BF-4EA8-B411-4F52B76733E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0" creationId="{11872812-ED2E-4F54-9D38-81AAA41F6D2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1" creationId="{43E10102-744D-4371-9719-3D0A6697484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2" creationId="{BAFB7835-8360-4502-BFD3-CB83A98157B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3" creationId="{08B98981-5F4A-4D2E-91F5-4F638004CC9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4" creationId="{2F6AF6BA-D8B7-498B-8640-5476027459B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5" creationId="{6770F083-8D89-481C-98FA-108C11C2FB2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6" creationId="{086ACECA-7961-4139-94A4-94CE2F83C54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7" creationId="{6BDD3E8B-CE53-499C-A145-5A49D38A131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8" creationId="{31A51C57-B9D0-4580-A970-1B5EF34A670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19" creationId="{AC2494C1-7DF2-4947-A278-D68F13132D9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0" creationId="{90B1430B-8633-4D77-B2B3-788FE0C57F7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1" creationId="{D12D17B6-5693-4749-ABA9-C11AD8ECAF2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2" creationId="{12655460-9620-4B77-A486-128A7A204DE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3" creationId="{28ED113D-F6A3-475D-93FB-B0AB2EEF23AA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4" creationId="{CD8AB12A-C5B3-446C-B4D7-FF77EE24952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5" creationId="{234B8CE3-F6FC-4637-917A-20DDF74697D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6" creationId="{2F5A1FD3-2909-4D54-984F-B35476F10A9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7" creationId="{D5CEB148-F63E-442C-A1F8-052C0EC640D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8" creationId="{0A86C51A-2F53-4835-BF91-C1BB4E39A55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29" creationId="{937D1B1D-4D24-43C2-B750-B6D776A32CA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0" creationId="{EF7D5AA3-181D-4B33-B985-AEAD674ACB9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1" creationId="{0B7B20D8-AD60-4C86-97D9-89D9C3E4AB7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2" creationId="{7E597243-BB69-491D-B8B0-2B2ED708087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3" creationId="{3C3E01D7-C362-48C2-A3D9-00ED2358FF4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4" creationId="{3A92AE20-4123-432B-847F-F7587922BE4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5" creationId="{30E22415-A997-46A6-9227-10BBED5239E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6" creationId="{D144272D-E563-4086-B0A4-2BDF38B16F0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7" creationId="{92D47F48-013F-42A4-9808-6D8C3F7D87F5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8" creationId="{8311DBC2-55EF-40B6-8C85-9EBEB95A180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39" creationId="{9904D54D-019F-46BB-A093-D4A2DC65561D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0" creationId="{DAE3190B-6DE8-4788-A1D7-E9F323BF42E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1" creationId="{6A0608F6-45CA-4224-8E8F-0B1E2F933D4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2" creationId="{E65A653A-BEA3-4481-B649-597A55215D8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3" creationId="{A09DDF57-528E-42CC-A9B4-7BF616B20FD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4" creationId="{B794C9E4-DAB1-469B-9BC6-B4ADA765B61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5" creationId="{06120C3E-6F1E-48BE-9FDF-8561FFB3F04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6" creationId="{A987B085-8426-490A-A264-B9C31CB37DD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7" creationId="{D52EFCEC-B0F3-4CE8-8A52-6EB7BBFD549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8" creationId="{31B861EF-926B-4C49-B993-426CE350D21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49" creationId="{BA213DEE-CC0C-4908-81EE-5E63806D300A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0" creationId="{52E4DB9B-F326-4052-AD4C-410483AACCD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1" creationId="{4339A554-0991-4CB6-8F41-2B4CD1CC5CA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2" creationId="{39069AE6-9F2D-4FFC-A6DE-6199873E3432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3" creationId="{7239BFD6-B5B2-4BD0-A283-46E5061879CA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4" creationId="{1F2A4469-A753-4375-92E6-A63FC393725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5" creationId="{61D56B2E-01FA-414D-9D0A-1FC494049D2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6" creationId="{8FE01EA9-A8C9-49BB-96CE-F0A45D5677B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7" creationId="{11FF377B-6EED-4009-8FAD-B7CC05893CEB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8" creationId="{4D7B57BB-95C0-48A1-ADCC-01EB2430675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59" creationId="{87F97935-5AFC-4F63-8E3D-718E7866574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0" creationId="{2BEB389E-7AC5-49D5-BC88-E947E479591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1" creationId="{BA860D3B-C141-4F61-BAF9-4DA8B5A5154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2" creationId="{3702AA2C-617C-44BD-B407-A0AD7933A016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3" creationId="{3386E6EC-0B8F-40DC-BF45-1D28582BC108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4" creationId="{B5529804-E1B1-44E6-AA60-21A101841DA0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5" creationId="{CC994B14-CB38-423E-A117-8DD8FCE0EDF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6" creationId="{DC03206F-3107-4BEF-BFE5-9DA11D115D69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7" creationId="{1600C823-A9B0-4C18-9B69-E7C0B329789A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8" creationId="{6B60B283-8FFC-4725-A9FD-C563145CFB2A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69" creationId="{688BFEA6-FF63-4AB8-B60E-2126539E7063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0" creationId="{C1B47404-D6EB-413E-9AA7-F7124F0B7CDE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1" creationId="{04EC99D2-CE5D-41FD-98F0-DCA3071C8022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2" creationId="{D22DC7DF-38D6-42B1-8DFD-A920F011459C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3" creationId="{FEF15C07-7344-409A-BBBB-94EB295F6244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4" creationId="{4659A5A7-D21F-4C3B-B73E-17A1BA86BE8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5" creationId="{5F5442D5-0E1E-4C71-A7C9-3FF2E328C0D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6" creationId="{C5842BF8-A36B-4A2A-AC50-91547808CFA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7" creationId="{D1014838-5E8B-469B-8E51-CD1FE6A34527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8" creationId="{CC68D354-390E-464F-B9C5-CCA95F1ABE0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79" creationId="{448DF3FE-D151-4EA4-93AB-3B1BB5F70801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80" creationId="{8BE56DB1-742E-46CB-99A3-92D4F5D9E8DF}"/>
          </ac:spMkLst>
        </pc:spChg>
        <pc:spChg chg="mod">
          <ac:chgData name="Juan Pablo Arango Velásquez" userId="8e51f2ec-ab35-4edc-81c0-6b8e11e28cbd" providerId="ADAL" clId="{4900D066-F8AF-48EA-8FE6-90EB7A2C7049}" dt="2020-11-09T19:55:10.016" v="760" actId="1076"/>
          <ac:spMkLst>
            <pc:docMk/>
            <pc:sldMk cId="2964673287" sldId="312"/>
            <ac:spMk id="1781" creationId="{7CC8844E-F23C-46DD-9083-F516C8AA0DE7}"/>
          </ac:spMkLst>
        </pc:spChg>
        <pc:spChg chg="add mod">
          <ac:chgData name="Juan Pablo Arango Velásquez" userId="8e51f2ec-ab35-4edc-81c0-6b8e11e28cbd" providerId="ADAL" clId="{4900D066-F8AF-48EA-8FE6-90EB7A2C7049}" dt="2020-11-09T19:56:28.742" v="772" actId="14100"/>
          <ac:spMkLst>
            <pc:docMk/>
            <pc:sldMk cId="2964673287" sldId="312"/>
            <ac:spMk id="1934" creationId="{68B6BBA6-408D-4AA1-AAEB-AB5BC69D8FCD}"/>
          </ac:spMkLst>
        </pc:spChg>
        <pc:spChg chg="add mod">
          <ac:chgData name="Juan Pablo Arango Velásquez" userId="8e51f2ec-ab35-4edc-81c0-6b8e11e28cbd" providerId="ADAL" clId="{4900D066-F8AF-48EA-8FE6-90EB7A2C7049}" dt="2020-11-09T19:59:16.807" v="803" actId="14100"/>
          <ac:spMkLst>
            <pc:docMk/>
            <pc:sldMk cId="2964673287" sldId="312"/>
            <ac:spMk id="1935" creationId="{B03CDADD-08EE-4518-97B5-0AE97867DC26}"/>
          </ac:spMkLst>
        </pc:spChg>
        <pc:grpChg chg="del">
          <ac:chgData name="Juan Pablo Arango Velásquez" userId="8e51f2ec-ab35-4edc-81c0-6b8e11e28cbd" providerId="ADAL" clId="{4900D066-F8AF-48EA-8FE6-90EB7A2C7049}" dt="2020-11-09T19:24:40.300" v="750" actId="478"/>
          <ac:grpSpMkLst>
            <pc:docMk/>
            <pc:sldMk cId="2964673287" sldId="312"/>
            <ac:grpSpMk id="10" creationId="{9695BD22-AE5D-4010-A255-12E043C13AFB}"/>
          </ac:grpSpMkLst>
        </pc:grpChg>
        <pc:grpChg chg="del">
          <ac:chgData name="Juan Pablo Arango Velásquez" userId="8e51f2ec-ab35-4edc-81c0-6b8e11e28cbd" providerId="ADAL" clId="{4900D066-F8AF-48EA-8FE6-90EB7A2C7049}" dt="2020-11-09T19:24:41.386" v="751" actId="478"/>
          <ac:grpSpMkLst>
            <pc:docMk/>
            <pc:sldMk cId="2964673287" sldId="312"/>
            <ac:grpSpMk id="773" creationId="{95D6F751-0723-46E5-81E4-8CC1D894E210}"/>
          </ac:grpSpMkLst>
        </pc:grpChg>
        <pc:grpChg chg="add mod">
          <ac:chgData name="Juan Pablo Arango Velásquez" userId="8e51f2ec-ab35-4edc-81c0-6b8e11e28cbd" providerId="ADAL" clId="{4900D066-F8AF-48EA-8FE6-90EB7A2C7049}" dt="2020-11-09T19:55:10.016" v="760" actId="1076"/>
          <ac:grpSpMkLst>
            <pc:docMk/>
            <pc:sldMk cId="2964673287" sldId="312"/>
            <ac:grpSpMk id="1484" creationId="{2DECBF4F-FD1A-49B4-85BF-CA8183EEBBD5}"/>
          </ac:grpSpMkLst>
        </pc:grpChg>
        <pc:grpChg chg="mod">
          <ac:chgData name="Juan Pablo Arango Velásquez" userId="8e51f2ec-ab35-4edc-81c0-6b8e11e28cbd" providerId="ADAL" clId="{4900D066-F8AF-48EA-8FE6-90EB7A2C7049}" dt="2020-11-09T19:55:10.016" v="760" actId="1076"/>
          <ac:grpSpMkLst>
            <pc:docMk/>
            <pc:sldMk cId="2964673287" sldId="312"/>
            <ac:grpSpMk id="1485" creationId="{09DE404A-9CC8-46B6-8A00-DA4C515EEC74}"/>
          </ac:grpSpMkLst>
        </pc:grp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2" creationId="{F27528BE-2551-467A-AB53-191A76181E2B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3" creationId="{99B4115E-AA35-42BA-B495-18B94493548E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4" creationId="{6D9E0F96-D32B-4FEF-A776-2B9D0BA6CCA9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5" creationId="{BD3AA26E-9BBE-44CC-B969-DC90F08AB077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6" creationId="{13E362FA-40F3-4DD5-B216-18C43F5B2FE5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" creationId="{9017CA7E-16ED-4E66-AB47-0F67171C8083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8" creationId="{C0DD2B57-CA2F-4F42-A804-D94D55D969BD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9" creationId="{0C2D6FED-D4E6-4FA1-829E-0A3E86FEA114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23" creationId="{A2222C2F-3C6A-436E-8C0D-77F4FB324E5F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22" creationId="{9B9B0D5A-CAB1-4B6E-8CC6-4F696EAEBCD5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23" creationId="{0E14EFF6-6F21-46B1-99CE-730A86618339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24" creationId="{6F13E407-F4DB-459E-838F-7FC5A2D15F04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25" creationId="{B7605B1A-C1F6-4574-BB28-524E210FAD67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26" creationId="{09AC747D-1928-4165-89B9-935629456D5D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27" creationId="{080C8597-7A6A-409E-9D9A-C5F9782C1AC6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28" creationId="{148AAC73-EF40-44F6-BDFF-34A3B31E50D5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29" creationId="{D918776E-4578-400F-BD0E-43078F68B237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30" creationId="{B326E1DD-1147-4FD0-A6B2-9D2115888D76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31" creationId="{9CBDB94F-1F96-4705-8A3D-08C58D0DB3D0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32" creationId="{1F3A4B12-F070-4D1D-80E5-95827B1B8FB1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33" creationId="{8C6CA3F8-38AE-460F-A5BA-8C8D0E8D485A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34" creationId="{ED59EB1A-F926-4666-8C80-2CA663F0806E}"/>
          </ac:picMkLst>
        </pc:picChg>
        <pc:picChg chg="mod">
          <ac:chgData name="Juan Pablo Arango Velásquez" userId="8e51f2ec-ab35-4edc-81c0-6b8e11e28cbd" providerId="ADAL" clId="{4900D066-F8AF-48EA-8FE6-90EB7A2C7049}" dt="2020-11-09T19:55:10.016" v="760" actId="1076"/>
          <ac:picMkLst>
            <pc:docMk/>
            <pc:sldMk cId="2964673287" sldId="312"/>
            <ac:picMk id="735" creationId="{207AD4BB-AAB7-45F8-98B3-0113E3955A9D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36" creationId="{35DC681C-793C-4C51-95D6-E14BD95AA105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37" creationId="{6FBBE3CF-AAAE-40B3-8E10-35B159FC14A7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38" creationId="{BADB2D00-AA05-4FFE-8017-7F63DBCE80D9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39" creationId="{E17D3E3B-397F-4741-B214-4D9F0AB0B100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0" creationId="{AD22A7E3-41AE-408B-AABC-BCA14C4CDC61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1" creationId="{F8F234B2-2092-4479-A23A-4072E94DE320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2" creationId="{F325CABA-3EAB-4B99-AC17-274C13C49A7F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3" creationId="{EA4A4903-5D63-4BC7-ABAB-BB96E85B740E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4" creationId="{9BFC2E5E-82D1-4C32-86D8-C089ACE69DD0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5" creationId="{5CC5C0E1-4273-4EB4-B740-B4CE469B25DB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6" creationId="{9D697F1F-716E-4762-9596-FDDE50657F8F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7" creationId="{35C44CC1-F09D-489E-8758-1C61BE140395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8" creationId="{23D91BCC-91EB-4262-9C69-7C499525FD98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49" creationId="{82184D1D-C5D3-47B5-8EA5-C751937A5460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0" creationId="{423EBFBD-15AB-4DC1-8D2F-228EB0C8095F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1" creationId="{006ED348-C801-48B5-BF89-9BD8CCF345A9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2" creationId="{D4BC2510-3DEF-4231-92B1-0623C92E7B06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3" creationId="{D7AA3EE0-F3E8-4C58-AD9F-B5D703803283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4" creationId="{FE1CD6D7-C188-4B74-BEA4-5385CA267111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5" creationId="{D5A6CAEB-75EF-4EEF-ABF3-E61048B976D0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6" creationId="{8AEE6F32-F113-4C6C-B8ED-9BF7B76B8FB7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7" creationId="{1FD88384-CE16-47B4-A128-66A6EB91C5B4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8" creationId="{1E42D094-4762-4111-BBEC-0143C7E9374F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59" creationId="{2FEBF48E-2D1C-48F1-9A94-9B05EB084796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0" creationId="{7368F74E-34F7-40C5-8222-FFCF680FAB8D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1" creationId="{74518A0D-7B1D-46F8-B71F-F846F3481D08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2" creationId="{0AF0C229-169C-4B24-A2E9-B995D0BCF647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3" creationId="{6504E51E-29E1-4285-94DE-369DFD65A918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4" creationId="{D287200F-8806-4621-B301-9DDB3F238C95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5" creationId="{CE2FEA77-CBE0-4FF9-B128-5CBD1CA53F24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6" creationId="{33CF42E9-D896-4A04-85B4-C2408A326DE8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7" creationId="{CE236AA8-97D2-49D5-9E52-068298C32F92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8" creationId="{826B5409-B462-4391-8026-A3FA9D6531CD}"/>
          </ac:picMkLst>
        </pc:picChg>
        <pc:picChg chg="mod">
          <ac:chgData name="Juan Pablo Arango Velásquez" userId="8e51f2ec-ab35-4edc-81c0-6b8e11e28cbd" providerId="ADAL" clId="{4900D066-F8AF-48EA-8FE6-90EB7A2C7049}" dt="2020-11-09T19:56:24.666" v="771" actId="1076"/>
          <ac:picMkLst>
            <pc:docMk/>
            <pc:sldMk cId="2964673287" sldId="312"/>
            <ac:picMk id="769" creationId="{F498C723-A370-4B7D-A7BF-EB1455788351}"/>
          </ac:picMkLst>
        </pc:picChg>
        <pc:picChg chg="del">
          <ac:chgData name="Juan Pablo Arango Velásquez" userId="8e51f2ec-ab35-4edc-81c0-6b8e11e28cbd" providerId="ADAL" clId="{4900D066-F8AF-48EA-8FE6-90EB7A2C7049}" dt="2020-11-09T19:24:48.089" v="753" actId="478"/>
          <ac:picMkLst>
            <pc:docMk/>
            <pc:sldMk cId="2964673287" sldId="312"/>
            <ac:picMk id="770" creationId="{1F434903-758B-464B-89E6-8334068FE71F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772" creationId="{AC0D2752-F254-4A5E-936E-85A0BBBD4310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799" creationId="{84AE566A-8D7F-41B2-B90B-963FB9CDF4B0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01" creationId="{08D16C96-CCBC-4C8F-A050-BCAB77D1B1DE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03" creationId="{373C6930-EE3F-475D-94D7-135AB9761A76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05" creationId="{281482B4-A432-41ED-9A7E-03E9C3DCC1C5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07" creationId="{8049E0C9-1439-4D7D-82FB-9BB3FA6B3825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09" creationId="{0126C53A-EEF7-421F-8FBF-8DDC97E07F96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11" creationId="{48A5F0A5-9AD9-4EC5-AE35-905417512362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13" creationId="{F44EAA27-0760-40B2-8710-4CC6A960F0D9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15" creationId="{296C2B01-A0A6-4088-8A48-11A98E5FEF2E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17" creationId="{2E5F9304-AE06-4C02-B622-6142BF48FB3B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19" creationId="{2941326C-9F20-4005-A88B-B074D43BC232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21" creationId="{F520546C-456A-433D-80EB-9314EF05A2B9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23" creationId="{1233C5B5-76F2-4580-9EA9-B790302A83D2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25" creationId="{FD315898-A763-4CE1-9582-C03C58D7E514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27" creationId="{4C45D40C-B694-49F9-A7FD-5B95AD69DB8A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29" creationId="{A69E5D8F-E10D-4B72-BC9D-690F90176615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31" creationId="{961A7B73-7A7F-45F1-B4BE-F6F5DFB1674A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33" creationId="{97650838-95D4-4082-AF99-56A04EDBCA38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35" creationId="{6963052F-6F0C-4F8A-8105-976F97796E53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37" creationId="{2A23848E-0B88-4678-AFAE-817568854E49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39" creationId="{6F01FF8E-12AA-4B2F-A66E-34B2D2E061D1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41" creationId="{1E12998C-51C2-445B-889F-C50E9C2F0B72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43" creationId="{D0707C5B-0C0F-4D36-8892-59116D89DF25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45" creationId="{E330007A-5D5B-40BF-9322-DD8532DF8901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47" creationId="{7D4ACD0E-4489-4770-AED0-7BBE65228072}"/>
          </ac:picMkLst>
        </pc:picChg>
        <pc:picChg chg="add mod">
          <ac:chgData name="Juan Pablo Arango Velásquez" userId="8e51f2ec-ab35-4edc-81c0-6b8e11e28cbd" providerId="ADAL" clId="{4900D066-F8AF-48EA-8FE6-90EB7A2C7049}" dt="2020-11-09T19:55:20.056" v="762" actId="1076"/>
          <ac:picMkLst>
            <pc:docMk/>
            <pc:sldMk cId="2964673287" sldId="312"/>
            <ac:picMk id="1849" creationId="{77C105B7-BA56-4B9E-825A-508CC8FD54F2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51" creationId="{0CCEC66A-4751-495B-B2C1-C8D3D0AD61B0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53" creationId="{CE2AEA81-6D9E-4F4B-878B-8560F86ED416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55" creationId="{BCEA56F6-9CCE-4376-9F6A-615C88404C7C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57" creationId="{7629FEC9-54EC-4797-AA1A-4B1F35555CDF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59" creationId="{B4666713-BEE7-48D5-B00A-E3F0617BDAE8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61" creationId="{A9AC3EFC-4E58-4A9F-BB70-C538994BB4CF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63" creationId="{389CED2A-13B2-41A1-84DC-6F90CE2DC04B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65" creationId="{4491A80B-48AC-4053-98CE-A27DDDE132CE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67" creationId="{750EFA68-AFF9-4C75-923F-DD5F535D6060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69" creationId="{263CBFCF-97F7-4FCD-BB7B-E2A6F3415DAD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71" creationId="{3F04AA60-EFED-4ED1-A27A-E45D3CA9E9FF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73" creationId="{43EE2C69-4055-485D-A7A5-CE318E5A9EF0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75" creationId="{88F2C7D8-E5C4-4DE5-A495-2FCA148DA2D4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77" creationId="{189F84AD-E0BB-4470-96DD-254C10C51334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79" creationId="{39CE6B19-54F9-4F4D-80A3-6E1B6596958E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81" creationId="{E0A1809C-2AA0-4B97-9701-706C42094F23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83" creationId="{8B6DA03D-1A6E-4803-AE78-D6D92CAB8403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85" creationId="{B3172A98-76C0-4DD6-92B1-AAFA594CC1CD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87" creationId="{68432AD0-2E07-417A-A422-81BDF4537322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89" creationId="{535991F5-1ACD-4D8F-94BF-7802586D43C3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91" creationId="{6D968E9E-C085-4AAC-AB4E-870FE0D0717C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93" creationId="{FBEB61A4-24A4-491E-8517-6D54A883EA4B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95" creationId="{DF125FFC-8C1E-448E-B45F-8AE6FC55C7EE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97" creationId="{82689294-2F9B-4093-8E14-27F82851BDCF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899" creationId="{AC631CE1-2C39-494D-9DE0-6A6EC5FF7FC5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01" creationId="{08AAF817-F6C7-471B-A9E1-CB70E22870D7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03" creationId="{83C241F7-7448-4A24-A1E4-10087105C606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05" creationId="{CEF258AE-D9DE-49CB-91AD-AC5AA1D20982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07" creationId="{E65DDE80-7328-4742-BEED-F307993A5AE9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09" creationId="{225BAABB-B256-43F5-AF69-824966272EF4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11" creationId="{30A522BA-BE5B-4410-BE5E-E14630F43745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13" creationId="{5CB81E27-9D8C-4600-844B-3A9E34A437BB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15" creationId="{987144B2-6268-4CA1-BD49-1D6972C58139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17" creationId="{98929333-AB9C-4F6E-B101-6C2C46581AF6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19" creationId="{AE0B8324-CBF0-4C0A-8A87-64585223E8B8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21" creationId="{4E19451A-FBD1-48A7-8502-45984ABE8869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23" creationId="{3200B8F0-CA26-43A7-ADAF-92EF2D16C944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25" creationId="{21CB5FDA-6585-4C06-825D-1934129CFB88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27" creationId="{C8739911-EA6B-4736-8DAB-112E5A250664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29" creationId="{FD867A2E-0107-4545-92DF-5694C11087AC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31" creationId="{82F59BF0-7F5A-4AF9-AF8C-B8FF884F2E8C}"/>
          </ac:picMkLst>
        </pc:picChg>
        <pc:picChg chg="add mod">
          <ac:chgData name="Juan Pablo Arango Velásquez" userId="8e51f2ec-ab35-4edc-81c0-6b8e11e28cbd" providerId="ADAL" clId="{4900D066-F8AF-48EA-8FE6-90EB7A2C7049}" dt="2020-11-09T19:55:24.905" v="764" actId="1076"/>
          <ac:picMkLst>
            <pc:docMk/>
            <pc:sldMk cId="2964673287" sldId="312"/>
            <ac:picMk id="1933" creationId="{3EB1AA6C-0272-49D0-8B22-899F6A3C1EC6}"/>
          </ac:picMkLst>
        </pc:picChg>
      </pc:sldChg>
      <pc:sldChg chg="add del">
        <pc:chgData name="Juan Pablo Arango Velásquez" userId="8e51f2ec-ab35-4edc-81c0-6b8e11e28cbd" providerId="ADAL" clId="{4900D066-F8AF-48EA-8FE6-90EB7A2C7049}" dt="2020-11-09T19:56:54.621" v="778" actId="2696"/>
        <pc:sldMkLst>
          <pc:docMk/>
          <pc:sldMk cId="403199123" sldId="313"/>
        </pc:sldMkLst>
      </pc:sldChg>
      <pc:sldChg chg="addSp delSp modSp add mod modAnim">
        <pc:chgData name="Juan Pablo Arango Velásquez" userId="8e51f2ec-ab35-4edc-81c0-6b8e11e28cbd" providerId="ADAL" clId="{4900D066-F8AF-48EA-8FE6-90EB7A2C7049}" dt="2020-11-09T20:01:36.548" v="832" actId="1076"/>
        <pc:sldMkLst>
          <pc:docMk/>
          <pc:sldMk cId="2455508023" sldId="313"/>
        </pc:sldMkLst>
        <pc:spChg chg="add mod">
          <ac:chgData name="Juan Pablo Arango Velásquez" userId="8e51f2ec-ab35-4edc-81c0-6b8e11e28cbd" providerId="ADAL" clId="{4900D066-F8AF-48EA-8FE6-90EB7A2C7049}" dt="2020-11-09T20:01:36.548" v="832" actId="1076"/>
          <ac:spMkLst>
            <pc:docMk/>
            <pc:sldMk cId="2455508023" sldId="313"/>
            <ac:spMk id="431" creationId="{956DE80D-CA73-4F42-A408-9015B760FE10}"/>
          </ac:spMkLst>
        </pc:spChg>
        <pc:spChg chg="del">
          <ac:chgData name="Juan Pablo Arango Velásquez" userId="8e51f2ec-ab35-4edc-81c0-6b8e11e28cbd" providerId="ADAL" clId="{4900D066-F8AF-48EA-8FE6-90EB7A2C7049}" dt="2020-11-09T20:00:35.724" v="805" actId="478"/>
          <ac:spMkLst>
            <pc:docMk/>
            <pc:sldMk cId="2455508023" sldId="313"/>
            <ac:spMk id="1934" creationId="{68B6BBA6-408D-4AA1-AAEB-AB5BC69D8FCD}"/>
          </ac:spMkLst>
        </pc:spChg>
        <pc:spChg chg="del">
          <ac:chgData name="Juan Pablo Arango Velásquez" userId="8e51f2ec-ab35-4edc-81c0-6b8e11e28cbd" providerId="ADAL" clId="{4900D066-F8AF-48EA-8FE6-90EB7A2C7049}" dt="2020-11-09T20:00:35.724" v="805" actId="478"/>
          <ac:spMkLst>
            <pc:docMk/>
            <pc:sldMk cId="2455508023" sldId="313"/>
            <ac:spMk id="1935" creationId="{B03CDADD-08EE-4518-97B5-0AE97867DC26}"/>
          </ac:spMkLst>
        </pc:spChg>
        <pc:grpChg chg="del">
          <ac:chgData name="Juan Pablo Arango Velásquez" userId="8e51f2ec-ab35-4edc-81c0-6b8e11e28cbd" providerId="ADAL" clId="{4900D066-F8AF-48EA-8FE6-90EB7A2C7049}" dt="2020-11-09T20:00:35.724" v="805" actId="478"/>
          <ac:grpSpMkLst>
            <pc:docMk/>
            <pc:sldMk cId="2455508023" sldId="313"/>
            <ac:grpSpMk id="1484" creationId="{2DECBF4F-FD1A-49B4-85BF-CA8183EEBBD5}"/>
          </ac:grpSpMkLst>
        </pc:grp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2" creationId="{F27528BE-2551-467A-AB53-191A76181E2B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3" creationId="{99B4115E-AA35-42BA-B495-18B94493548E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4" creationId="{6D9E0F96-D32B-4FEF-A776-2B9D0BA6CCA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5" creationId="{BD3AA26E-9BBE-44CC-B969-DC90F08AB077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6" creationId="{13E362FA-40F3-4DD5-B216-18C43F5B2FE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" creationId="{9017CA7E-16ED-4E66-AB47-0F67171C8083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8" creationId="{C0DD2B57-CA2F-4F42-A804-D94D55D969BD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9" creationId="{0C2D6FED-D4E6-4FA1-829E-0A3E86FEA114}"/>
          </ac:picMkLst>
        </pc:picChg>
        <pc:picChg chg="add mod">
          <ac:chgData name="Juan Pablo Arango Velásquez" userId="8e51f2ec-ab35-4edc-81c0-6b8e11e28cbd" providerId="ADAL" clId="{4900D066-F8AF-48EA-8FE6-90EB7A2C7049}" dt="2020-11-09T20:00:42.413" v="809" actId="1076"/>
          <ac:picMkLst>
            <pc:docMk/>
            <pc:sldMk cId="2455508023" sldId="313"/>
            <ac:picMk id="11" creationId="{071884C5-0B64-4D45-8A76-6145F56ED078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23" creationId="{A2222C2F-3C6A-436E-8C0D-77F4FB324E5F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22" creationId="{9B9B0D5A-CAB1-4B6E-8CC6-4F696EAEBCD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23" creationId="{0E14EFF6-6F21-46B1-99CE-730A8661833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24" creationId="{6F13E407-F4DB-459E-838F-7FC5A2D15F04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25" creationId="{B7605B1A-C1F6-4574-BB28-524E210FAD67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26" creationId="{09AC747D-1928-4165-89B9-935629456D5D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27" creationId="{080C8597-7A6A-409E-9D9A-C5F9782C1AC6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28" creationId="{148AAC73-EF40-44F6-BDFF-34A3B31E50D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29" creationId="{D918776E-4578-400F-BD0E-43078F68B237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0" creationId="{B326E1DD-1147-4FD0-A6B2-9D2115888D76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1" creationId="{9CBDB94F-1F96-4705-8A3D-08C58D0DB3D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2" creationId="{1F3A4B12-F070-4D1D-80E5-95827B1B8FB1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3" creationId="{8C6CA3F8-38AE-460F-A5BA-8C8D0E8D485A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4" creationId="{ED59EB1A-F926-4666-8C80-2CA663F0806E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5" creationId="{207AD4BB-AAB7-45F8-98B3-0113E3955A9D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6" creationId="{35DC681C-793C-4C51-95D6-E14BD95AA10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7" creationId="{6FBBE3CF-AAAE-40B3-8E10-35B159FC14A7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8" creationId="{BADB2D00-AA05-4FFE-8017-7F63DBCE80D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39" creationId="{E17D3E3B-397F-4741-B214-4D9F0AB0B10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0" creationId="{AD22A7E3-41AE-408B-AABC-BCA14C4CDC61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1" creationId="{F8F234B2-2092-4479-A23A-4072E94DE32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2" creationId="{F325CABA-3EAB-4B99-AC17-274C13C49A7F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3" creationId="{EA4A4903-5D63-4BC7-ABAB-BB96E85B740E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4" creationId="{9BFC2E5E-82D1-4C32-86D8-C089ACE69DD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5" creationId="{5CC5C0E1-4273-4EB4-B740-B4CE469B25DB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6" creationId="{9D697F1F-716E-4762-9596-FDDE50657F8F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7" creationId="{35C44CC1-F09D-489E-8758-1C61BE14039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8" creationId="{23D91BCC-91EB-4262-9C69-7C499525FD98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49" creationId="{82184D1D-C5D3-47B5-8EA5-C751937A546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0" creationId="{423EBFBD-15AB-4DC1-8D2F-228EB0C8095F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1" creationId="{006ED348-C801-48B5-BF89-9BD8CCF345A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2" creationId="{D4BC2510-3DEF-4231-92B1-0623C92E7B06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3" creationId="{D7AA3EE0-F3E8-4C58-AD9F-B5D703803283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4" creationId="{FE1CD6D7-C188-4B74-BEA4-5385CA267111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5" creationId="{D5A6CAEB-75EF-4EEF-ABF3-E61048B976D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6" creationId="{8AEE6F32-F113-4C6C-B8ED-9BF7B76B8FB7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7" creationId="{1FD88384-CE16-47B4-A128-66A6EB91C5B4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8" creationId="{1E42D094-4762-4111-BBEC-0143C7E9374F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59" creationId="{2FEBF48E-2D1C-48F1-9A94-9B05EB084796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0" creationId="{7368F74E-34F7-40C5-8222-FFCF680FAB8D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1" creationId="{74518A0D-7B1D-46F8-B71F-F846F3481D08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2" creationId="{0AF0C229-169C-4B24-A2E9-B995D0BCF647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3" creationId="{6504E51E-29E1-4285-94DE-369DFD65A918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4" creationId="{D287200F-8806-4621-B301-9DDB3F238C9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5" creationId="{CE2FEA77-CBE0-4FF9-B128-5CBD1CA53F24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6" creationId="{33CF42E9-D896-4A04-85B4-C2408A326DE8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7" creationId="{CE236AA8-97D2-49D5-9E52-068298C32F92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8" creationId="{826B5409-B462-4391-8026-A3FA9D6531CD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69" creationId="{F498C723-A370-4B7D-A7BF-EB1455788351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772" creationId="{AC0D2752-F254-4A5E-936E-85A0BBBD431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799" creationId="{84AE566A-8D7F-41B2-B90B-963FB9CDF4B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01" creationId="{08D16C96-CCBC-4C8F-A050-BCAB77D1B1DE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03" creationId="{373C6930-EE3F-475D-94D7-135AB9761A76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05" creationId="{281482B4-A432-41ED-9A7E-03E9C3DCC1C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07" creationId="{8049E0C9-1439-4D7D-82FB-9BB3FA6B382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09" creationId="{0126C53A-EEF7-421F-8FBF-8DDC97E07F96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11" creationId="{48A5F0A5-9AD9-4EC5-AE35-905417512362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13" creationId="{F44EAA27-0760-40B2-8710-4CC6A960F0D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15" creationId="{296C2B01-A0A6-4088-8A48-11A98E5FEF2E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17" creationId="{2E5F9304-AE06-4C02-B622-6142BF48FB3B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19" creationId="{2941326C-9F20-4005-A88B-B074D43BC232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21" creationId="{F520546C-456A-433D-80EB-9314EF05A2B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23" creationId="{1233C5B5-76F2-4580-9EA9-B790302A83D2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25" creationId="{FD315898-A763-4CE1-9582-C03C58D7E514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27" creationId="{4C45D40C-B694-49F9-A7FD-5B95AD69DB8A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29" creationId="{A69E5D8F-E10D-4B72-BC9D-690F9017661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31" creationId="{961A7B73-7A7F-45F1-B4BE-F6F5DFB1674A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33" creationId="{97650838-95D4-4082-AF99-56A04EDBCA38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35" creationId="{6963052F-6F0C-4F8A-8105-976F97796E53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37" creationId="{2A23848E-0B88-4678-AFAE-817568854E4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39" creationId="{6F01FF8E-12AA-4B2F-A66E-34B2D2E061D1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41" creationId="{1E12998C-51C2-445B-889F-C50E9C2F0B72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43" creationId="{D0707C5B-0C0F-4D36-8892-59116D89DF2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45" creationId="{E330007A-5D5B-40BF-9322-DD8532DF8901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47" creationId="{7D4ACD0E-4489-4770-AED0-7BBE65228072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49" creationId="{77C105B7-BA56-4B9E-825A-508CC8FD54F2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51" creationId="{0CCEC66A-4751-495B-B2C1-C8D3D0AD61B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53" creationId="{CE2AEA81-6D9E-4F4B-878B-8560F86ED416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55" creationId="{BCEA56F6-9CCE-4376-9F6A-615C88404C7C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57" creationId="{7629FEC9-54EC-4797-AA1A-4B1F35555CDF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59" creationId="{B4666713-BEE7-48D5-B00A-E3F0617BDAE8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61" creationId="{A9AC3EFC-4E58-4A9F-BB70-C538994BB4CF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63" creationId="{389CED2A-13B2-41A1-84DC-6F90CE2DC04B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65" creationId="{4491A80B-48AC-4053-98CE-A27DDDE132CE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67" creationId="{750EFA68-AFF9-4C75-923F-DD5F535D606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69" creationId="{263CBFCF-97F7-4FCD-BB7B-E2A6F3415DAD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71" creationId="{3F04AA60-EFED-4ED1-A27A-E45D3CA9E9FF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73" creationId="{43EE2C69-4055-485D-A7A5-CE318E5A9EF0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75" creationId="{88F2C7D8-E5C4-4DE5-A495-2FCA148DA2D4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77" creationId="{189F84AD-E0BB-4470-96DD-254C10C51334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79" creationId="{39CE6B19-54F9-4F4D-80A3-6E1B6596958E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81" creationId="{E0A1809C-2AA0-4B97-9701-706C42094F23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83" creationId="{8B6DA03D-1A6E-4803-AE78-D6D92CAB8403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85" creationId="{B3172A98-76C0-4DD6-92B1-AAFA594CC1CD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87" creationId="{68432AD0-2E07-417A-A422-81BDF4537322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89" creationId="{535991F5-1ACD-4D8F-94BF-7802586D43C3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91" creationId="{6D968E9E-C085-4AAC-AB4E-870FE0D0717C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93" creationId="{FBEB61A4-24A4-491E-8517-6D54A883EA4B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95" creationId="{DF125FFC-8C1E-448E-B45F-8AE6FC55C7EE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97" creationId="{82689294-2F9B-4093-8E14-27F82851BDCF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899" creationId="{AC631CE1-2C39-494D-9DE0-6A6EC5FF7FC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01" creationId="{08AAF817-F6C7-471B-A9E1-CB70E22870D7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03" creationId="{83C241F7-7448-4A24-A1E4-10087105C606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05" creationId="{CEF258AE-D9DE-49CB-91AD-AC5AA1D20982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07" creationId="{E65DDE80-7328-4742-BEED-F307993A5AE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09" creationId="{225BAABB-B256-43F5-AF69-824966272EF4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11" creationId="{30A522BA-BE5B-4410-BE5E-E14630F43745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13" creationId="{5CB81E27-9D8C-4600-844B-3A9E34A437BB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15" creationId="{987144B2-6268-4CA1-BD49-1D6972C5813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17" creationId="{98929333-AB9C-4F6E-B101-6C2C46581AF6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19" creationId="{AE0B8324-CBF0-4C0A-8A87-64585223E8B8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21" creationId="{4E19451A-FBD1-48A7-8502-45984ABE8869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23" creationId="{3200B8F0-CA26-43A7-ADAF-92EF2D16C944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25" creationId="{21CB5FDA-6585-4C06-825D-1934129CFB88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27" creationId="{C8739911-EA6B-4736-8DAB-112E5A250664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29" creationId="{FD867A2E-0107-4545-92DF-5694C11087AC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31" creationId="{82F59BF0-7F5A-4AF9-AF8C-B8FF884F2E8C}"/>
          </ac:picMkLst>
        </pc:picChg>
        <pc:picChg chg="del">
          <ac:chgData name="Juan Pablo Arango Velásquez" userId="8e51f2ec-ab35-4edc-81c0-6b8e11e28cbd" providerId="ADAL" clId="{4900D066-F8AF-48EA-8FE6-90EB7A2C7049}" dt="2020-11-09T20:00:35.724" v="805" actId="478"/>
          <ac:picMkLst>
            <pc:docMk/>
            <pc:sldMk cId="2455508023" sldId="313"/>
            <ac:picMk id="1933" creationId="{3EB1AA6C-0272-49D0-8B22-899F6A3C1EC6}"/>
          </ac:picMkLst>
        </pc:picChg>
      </pc:sldChg>
      <pc:sldChg chg="addSp delSp modSp add mod ord modAnim">
        <pc:chgData name="Juan Pablo Arango Velásquez" userId="8e51f2ec-ab35-4edc-81c0-6b8e11e28cbd" providerId="ADAL" clId="{4900D066-F8AF-48EA-8FE6-90EB7A2C7049}" dt="2020-11-09T20:38:50.963" v="1009"/>
        <pc:sldMkLst>
          <pc:docMk/>
          <pc:sldMk cId="411393905" sldId="314"/>
        </pc:sldMkLst>
        <pc:spChg chg="add del mod">
          <ac:chgData name="Juan Pablo Arango Velásquez" userId="8e51f2ec-ab35-4edc-81c0-6b8e11e28cbd" providerId="ADAL" clId="{4900D066-F8AF-48EA-8FE6-90EB7A2C7049}" dt="2020-11-09T20:03:44.632" v="840" actId="478"/>
          <ac:spMkLst>
            <pc:docMk/>
            <pc:sldMk cId="411393905" sldId="314"/>
            <ac:spMk id="3" creationId="{FCAE4451-81D7-4053-9F40-440AEDEB2C87}"/>
          </ac:spMkLst>
        </pc:spChg>
        <pc:spChg chg="add del mod">
          <ac:chgData name="Juan Pablo Arango Velásquez" userId="8e51f2ec-ab35-4edc-81c0-6b8e11e28cbd" providerId="ADAL" clId="{4900D066-F8AF-48EA-8FE6-90EB7A2C7049}" dt="2020-11-09T20:03:41.053" v="838" actId="478"/>
          <ac:spMkLst>
            <pc:docMk/>
            <pc:sldMk cId="411393905" sldId="314"/>
            <ac:spMk id="5" creationId="{FADE7E36-BCCE-463E-A213-DB4E6F0121BC}"/>
          </ac:spMkLst>
        </pc:spChg>
        <pc:spChg chg="add del mod">
          <ac:chgData name="Juan Pablo Arango Velásquez" userId="8e51f2ec-ab35-4edc-81c0-6b8e11e28cbd" providerId="ADAL" clId="{4900D066-F8AF-48EA-8FE6-90EB7A2C7049}" dt="2020-11-09T20:03:49.711" v="843" actId="478"/>
          <ac:spMkLst>
            <pc:docMk/>
            <pc:sldMk cId="411393905" sldId="314"/>
            <ac:spMk id="7" creationId="{6148FA83-FEC0-470F-9102-758E4E29A8F6}"/>
          </ac:spMkLst>
        </pc:spChg>
        <pc:spChg chg="add del mod">
          <ac:chgData name="Juan Pablo Arango Velásquez" userId="8e51f2ec-ab35-4edc-81c0-6b8e11e28cbd" providerId="ADAL" clId="{4900D066-F8AF-48EA-8FE6-90EB7A2C7049}" dt="2020-11-09T20:03:46.952" v="841" actId="478"/>
          <ac:spMkLst>
            <pc:docMk/>
            <pc:sldMk cId="411393905" sldId="314"/>
            <ac:spMk id="9" creationId="{5586F2C9-37A2-4B1D-9095-53144719E99C}"/>
          </ac:spMkLst>
        </pc:spChg>
        <pc:spChg chg="add del mod">
          <ac:chgData name="Juan Pablo Arango Velásquez" userId="8e51f2ec-ab35-4edc-81c0-6b8e11e28cbd" providerId="ADAL" clId="{4900D066-F8AF-48EA-8FE6-90EB7A2C7049}" dt="2020-11-09T20:03:49.711" v="843" actId="478"/>
          <ac:spMkLst>
            <pc:docMk/>
            <pc:sldMk cId="411393905" sldId="314"/>
            <ac:spMk id="11" creationId="{51A3BE5C-93C2-46A9-ADA8-81E5AB947F52}"/>
          </ac:spMkLst>
        </pc:spChg>
        <pc:spChg chg="add del mod">
          <ac:chgData name="Juan Pablo Arango Velásquez" userId="8e51f2ec-ab35-4edc-81c0-6b8e11e28cbd" providerId="ADAL" clId="{4900D066-F8AF-48EA-8FE6-90EB7A2C7049}" dt="2020-11-09T20:03:49.711" v="843" actId="478"/>
          <ac:spMkLst>
            <pc:docMk/>
            <pc:sldMk cId="411393905" sldId="314"/>
            <ac:spMk id="13" creationId="{0A6F2DB1-7D3A-4503-AC74-6F42A6FBEEBB}"/>
          </ac:spMkLst>
        </pc:spChg>
        <pc:spChg chg="add del mod">
          <ac:chgData name="Juan Pablo Arango Velásquez" userId="8e51f2ec-ab35-4edc-81c0-6b8e11e28cbd" providerId="ADAL" clId="{4900D066-F8AF-48EA-8FE6-90EB7A2C7049}" dt="2020-11-09T20:03:42.941" v="839" actId="478"/>
          <ac:spMkLst>
            <pc:docMk/>
            <pc:sldMk cId="411393905" sldId="314"/>
            <ac:spMk id="15" creationId="{8A09C258-32AC-4F12-9DFB-3DA807E03FD3}"/>
          </ac:spMkLst>
        </pc:spChg>
        <pc:spChg chg="add del mod">
          <ac:chgData name="Juan Pablo Arango Velásquez" userId="8e51f2ec-ab35-4edc-81c0-6b8e11e28cbd" providerId="ADAL" clId="{4900D066-F8AF-48EA-8FE6-90EB7A2C7049}" dt="2020-11-09T20:03:48.153" v="842" actId="478"/>
          <ac:spMkLst>
            <pc:docMk/>
            <pc:sldMk cId="411393905" sldId="314"/>
            <ac:spMk id="17" creationId="{9AC9B2C0-5BB3-4322-B75D-1DAD8B5565B7}"/>
          </ac:spMkLst>
        </pc:spChg>
        <pc:spChg chg="add del mod">
          <ac:chgData name="Juan Pablo Arango Velásquez" userId="8e51f2ec-ab35-4edc-81c0-6b8e11e28cbd" providerId="ADAL" clId="{4900D066-F8AF-48EA-8FE6-90EB7A2C7049}" dt="2020-11-09T20:03:49.711" v="843" actId="478"/>
          <ac:spMkLst>
            <pc:docMk/>
            <pc:sldMk cId="411393905" sldId="314"/>
            <ac:spMk id="19" creationId="{0EC0DB59-FFD0-4612-8E8F-8EDC7D4F4088}"/>
          </ac:spMkLst>
        </pc:spChg>
        <pc:spChg chg="add del mod">
          <ac:chgData name="Juan Pablo Arango Velásquez" userId="8e51f2ec-ab35-4edc-81c0-6b8e11e28cbd" providerId="ADAL" clId="{4900D066-F8AF-48EA-8FE6-90EB7A2C7049}" dt="2020-11-09T20:03:51.454" v="844" actId="478"/>
          <ac:spMkLst>
            <pc:docMk/>
            <pc:sldMk cId="411393905" sldId="314"/>
            <ac:spMk id="21" creationId="{8A34D4AE-E4E6-4850-A216-5ADB8E21571F}"/>
          </ac:spMkLst>
        </pc:spChg>
        <pc:spChg chg="add mod">
          <ac:chgData name="Juan Pablo Arango Velásquez" userId="8e51f2ec-ab35-4edc-81c0-6b8e11e28cbd" providerId="ADAL" clId="{4900D066-F8AF-48EA-8FE6-90EB7A2C7049}" dt="2020-11-09T20:20:07.743" v="975" actId="1076"/>
          <ac:spMkLst>
            <pc:docMk/>
            <pc:sldMk cId="411393905" sldId="314"/>
            <ac:spMk id="29" creationId="{B51D9399-BA0B-49AD-97B7-76C39253F13A}"/>
          </ac:spMkLst>
        </pc:spChg>
        <pc:spChg chg="add mod">
          <ac:chgData name="Juan Pablo Arango Velásquez" userId="8e51f2ec-ab35-4edc-81c0-6b8e11e28cbd" providerId="ADAL" clId="{4900D066-F8AF-48EA-8FE6-90EB7A2C7049}" dt="2020-11-09T20:20:14.111" v="977" actId="1076"/>
          <ac:spMkLst>
            <pc:docMk/>
            <pc:sldMk cId="411393905" sldId="314"/>
            <ac:spMk id="30" creationId="{7EEE11A2-C9C2-4448-A016-042FFEB149B2}"/>
          </ac:spMkLst>
        </pc:spChg>
        <pc:spChg chg="add mod">
          <ac:chgData name="Juan Pablo Arango Velásquez" userId="8e51f2ec-ab35-4edc-81c0-6b8e11e28cbd" providerId="ADAL" clId="{4900D066-F8AF-48EA-8FE6-90EB7A2C7049}" dt="2020-11-09T20:20:21.343" v="979" actId="1076"/>
          <ac:spMkLst>
            <pc:docMk/>
            <pc:sldMk cId="411393905" sldId="314"/>
            <ac:spMk id="31" creationId="{6861097D-88E3-4990-95D2-E8CEEBC4B5E0}"/>
          </ac:spMkLst>
        </pc:spChg>
        <pc:spChg chg="add mod">
          <ac:chgData name="Juan Pablo Arango Velásquez" userId="8e51f2ec-ab35-4edc-81c0-6b8e11e28cbd" providerId="ADAL" clId="{4900D066-F8AF-48EA-8FE6-90EB7A2C7049}" dt="2020-11-09T20:20:21.343" v="979" actId="1076"/>
          <ac:spMkLst>
            <pc:docMk/>
            <pc:sldMk cId="411393905" sldId="314"/>
            <ac:spMk id="32" creationId="{15A3EE46-08EA-4E7E-A257-F26FF773CB4C}"/>
          </ac:spMkLst>
        </pc:spChg>
        <pc:spChg chg="add mod">
          <ac:chgData name="Juan Pablo Arango Velásquez" userId="8e51f2ec-ab35-4edc-81c0-6b8e11e28cbd" providerId="ADAL" clId="{4900D066-F8AF-48EA-8FE6-90EB7A2C7049}" dt="2020-11-09T20:20:30.577" v="981" actId="1076"/>
          <ac:spMkLst>
            <pc:docMk/>
            <pc:sldMk cId="411393905" sldId="314"/>
            <ac:spMk id="33" creationId="{264F19E0-E7BA-4C10-A1F4-3269588FC0E6}"/>
          </ac:spMkLst>
        </pc:spChg>
        <pc:spChg chg="add mod">
          <ac:chgData name="Juan Pablo Arango Velásquez" userId="8e51f2ec-ab35-4edc-81c0-6b8e11e28cbd" providerId="ADAL" clId="{4900D066-F8AF-48EA-8FE6-90EB7A2C7049}" dt="2020-11-09T20:20:30.577" v="981" actId="1076"/>
          <ac:spMkLst>
            <pc:docMk/>
            <pc:sldMk cId="411393905" sldId="314"/>
            <ac:spMk id="34" creationId="{B3E10B79-1521-4EA9-97CB-037A0907B461}"/>
          </ac:spMkLst>
        </pc:spChg>
        <pc:spChg chg="add mod">
          <ac:chgData name="Juan Pablo Arango Velásquez" userId="8e51f2ec-ab35-4edc-81c0-6b8e11e28cbd" providerId="ADAL" clId="{4900D066-F8AF-48EA-8FE6-90EB7A2C7049}" dt="2020-11-09T20:20:30.577" v="981" actId="1076"/>
          <ac:spMkLst>
            <pc:docMk/>
            <pc:sldMk cId="411393905" sldId="314"/>
            <ac:spMk id="35" creationId="{DFA69C32-DB7A-4DDA-B382-0EA97E888F99}"/>
          </ac:spMkLst>
        </pc:spChg>
        <pc:spChg chg="add mod">
          <ac:chgData name="Juan Pablo Arango Velásquez" userId="8e51f2ec-ab35-4edc-81c0-6b8e11e28cbd" providerId="ADAL" clId="{4900D066-F8AF-48EA-8FE6-90EB7A2C7049}" dt="2020-11-09T20:20:30.577" v="981" actId="1076"/>
          <ac:spMkLst>
            <pc:docMk/>
            <pc:sldMk cId="411393905" sldId="314"/>
            <ac:spMk id="36" creationId="{4E417E95-02F5-4B17-A152-3EAAF3BDEE5F}"/>
          </ac:spMkLst>
        </pc:spChg>
        <pc:spChg chg="add mod">
          <ac:chgData name="Juan Pablo Arango Velásquez" userId="8e51f2ec-ab35-4edc-81c0-6b8e11e28cbd" providerId="ADAL" clId="{4900D066-F8AF-48EA-8FE6-90EB7A2C7049}" dt="2020-11-09T20:20:43.303" v="985" actId="1076"/>
          <ac:spMkLst>
            <pc:docMk/>
            <pc:sldMk cId="411393905" sldId="314"/>
            <ac:spMk id="37" creationId="{96533757-7B71-4CE1-83C3-DD8662AB2F81}"/>
          </ac:spMkLst>
        </pc:spChg>
        <pc:spChg chg="add mod">
          <ac:chgData name="Juan Pablo Arango Velásquez" userId="8e51f2ec-ab35-4edc-81c0-6b8e11e28cbd" providerId="ADAL" clId="{4900D066-F8AF-48EA-8FE6-90EB7A2C7049}" dt="2020-11-09T20:20:55.928" v="987" actId="1076"/>
          <ac:spMkLst>
            <pc:docMk/>
            <pc:sldMk cId="411393905" sldId="314"/>
            <ac:spMk id="38" creationId="{D37F473A-1583-437B-8D53-FFCF6192E9C0}"/>
          </ac:spMkLst>
        </pc:spChg>
        <pc:spChg chg="add mod">
          <ac:chgData name="Juan Pablo Arango Velásquez" userId="8e51f2ec-ab35-4edc-81c0-6b8e11e28cbd" providerId="ADAL" clId="{4900D066-F8AF-48EA-8FE6-90EB7A2C7049}" dt="2020-11-09T20:20:55.928" v="987" actId="1076"/>
          <ac:spMkLst>
            <pc:docMk/>
            <pc:sldMk cId="411393905" sldId="314"/>
            <ac:spMk id="39" creationId="{CD9E7794-7978-4513-8104-8586B9638891}"/>
          </ac:spMkLst>
        </pc:spChg>
        <pc:spChg chg="add mod">
          <ac:chgData name="Juan Pablo Arango Velásquez" userId="8e51f2ec-ab35-4edc-81c0-6b8e11e28cbd" providerId="ADAL" clId="{4900D066-F8AF-48EA-8FE6-90EB7A2C7049}" dt="2020-11-09T20:20:55.928" v="987" actId="1076"/>
          <ac:spMkLst>
            <pc:docMk/>
            <pc:sldMk cId="411393905" sldId="314"/>
            <ac:spMk id="40" creationId="{EEB3AD5F-40EF-4CC1-9825-8DF9C0B4EDC2}"/>
          </ac:spMkLst>
        </pc:spChg>
        <pc:spChg chg="add mod">
          <ac:chgData name="Juan Pablo Arango Velásquez" userId="8e51f2ec-ab35-4edc-81c0-6b8e11e28cbd" providerId="ADAL" clId="{4900D066-F8AF-48EA-8FE6-90EB7A2C7049}" dt="2020-11-09T20:20:55.928" v="987" actId="1076"/>
          <ac:spMkLst>
            <pc:docMk/>
            <pc:sldMk cId="411393905" sldId="314"/>
            <ac:spMk id="41" creationId="{2D6C7056-4FE2-4AE7-9D05-2529B144BAE6}"/>
          </ac:spMkLst>
        </pc:spChg>
        <pc:spChg chg="add mod">
          <ac:chgData name="Juan Pablo Arango Velásquez" userId="8e51f2ec-ab35-4edc-81c0-6b8e11e28cbd" providerId="ADAL" clId="{4900D066-F8AF-48EA-8FE6-90EB7A2C7049}" dt="2020-11-09T20:20:55.928" v="987" actId="1076"/>
          <ac:spMkLst>
            <pc:docMk/>
            <pc:sldMk cId="411393905" sldId="314"/>
            <ac:spMk id="42" creationId="{58858BED-5055-422E-8ED2-332878E9532F}"/>
          </ac:spMkLst>
        </pc:spChg>
        <pc:spChg chg="add mod">
          <ac:chgData name="Juan Pablo Arango Velásquez" userId="8e51f2ec-ab35-4edc-81c0-6b8e11e28cbd" providerId="ADAL" clId="{4900D066-F8AF-48EA-8FE6-90EB7A2C7049}" dt="2020-11-09T20:20:55.928" v="987" actId="1076"/>
          <ac:spMkLst>
            <pc:docMk/>
            <pc:sldMk cId="411393905" sldId="314"/>
            <ac:spMk id="43" creationId="{18599CDC-84E2-46E0-8F12-8B8B485EA1C5}"/>
          </ac:spMkLst>
        </pc:spChg>
        <pc:spChg chg="add mod">
          <ac:chgData name="Juan Pablo Arango Velásquez" userId="8e51f2ec-ab35-4edc-81c0-6b8e11e28cbd" providerId="ADAL" clId="{4900D066-F8AF-48EA-8FE6-90EB7A2C7049}" dt="2020-11-09T20:21:01.568" v="989" actId="1076"/>
          <ac:spMkLst>
            <pc:docMk/>
            <pc:sldMk cId="411393905" sldId="314"/>
            <ac:spMk id="44" creationId="{70C444E5-327A-4F18-91A2-7F73A295A7EA}"/>
          </ac:spMkLst>
        </pc:spChg>
        <pc:spChg chg="add mod">
          <ac:chgData name="Juan Pablo Arango Velásquez" userId="8e51f2ec-ab35-4edc-81c0-6b8e11e28cbd" providerId="ADAL" clId="{4900D066-F8AF-48EA-8FE6-90EB7A2C7049}" dt="2020-11-09T20:38:45.306" v="1008" actId="1076"/>
          <ac:spMkLst>
            <pc:docMk/>
            <pc:sldMk cId="411393905" sldId="314"/>
            <ac:spMk id="45" creationId="{1ECC8035-C849-4470-8610-12D14989DF03}"/>
          </ac:spMkLst>
        </pc:spChg>
        <pc:spChg chg="add mod">
          <ac:chgData name="Juan Pablo Arango Velásquez" userId="8e51f2ec-ab35-4edc-81c0-6b8e11e28cbd" providerId="ADAL" clId="{4900D066-F8AF-48EA-8FE6-90EB7A2C7049}" dt="2020-11-09T20:20:38.743" v="983" actId="1076"/>
          <ac:spMkLst>
            <pc:docMk/>
            <pc:sldMk cId="411393905" sldId="314"/>
            <ac:spMk id="67" creationId="{0C4831F7-7778-412D-A2B3-6FC80EA20B20}"/>
          </ac:spMkLst>
        </pc:spChg>
        <pc:spChg chg="add mod">
          <ac:chgData name="Juan Pablo Arango Velásquez" userId="8e51f2ec-ab35-4edc-81c0-6b8e11e28cbd" providerId="ADAL" clId="{4900D066-F8AF-48EA-8FE6-90EB7A2C7049}" dt="2020-11-09T20:20:38.743" v="983" actId="1076"/>
          <ac:spMkLst>
            <pc:docMk/>
            <pc:sldMk cId="411393905" sldId="314"/>
            <ac:spMk id="68" creationId="{9BED9B6D-28D6-48D0-9CCF-0B2A0D048EAA}"/>
          </ac:spMkLst>
        </pc:spChg>
        <pc:spChg chg="add mod">
          <ac:chgData name="Juan Pablo Arango Velásquez" userId="8e51f2ec-ab35-4edc-81c0-6b8e11e28cbd" providerId="ADAL" clId="{4900D066-F8AF-48EA-8FE6-90EB7A2C7049}" dt="2020-11-09T20:20:38.743" v="983" actId="1076"/>
          <ac:spMkLst>
            <pc:docMk/>
            <pc:sldMk cId="411393905" sldId="314"/>
            <ac:spMk id="69" creationId="{26E4F818-9EAC-4FB8-BDE9-401D9116D1E7}"/>
          </ac:spMkLst>
        </pc:spChg>
        <pc:spChg chg="add mod">
          <ac:chgData name="Juan Pablo Arango Velásquez" userId="8e51f2ec-ab35-4edc-81c0-6b8e11e28cbd" providerId="ADAL" clId="{4900D066-F8AF-48EA-8FE6-90EB7A2C7049}" dt="2020-11-09T20:20:38.743" v="983" actId="1076"/>
          <ac:spMkLst>
            <pc:docMk/>
            <pc:sldMk cId="411393905" sldId="314"/>
            <ac:spMk id="70" creationId="{1BD16B9C-3904-451B-A9DF-D7134DD839C7}"/>
          </ac:spMkLst>
        </pc:spChg>
        <pc:spChg chg="add mod">
          <ac:chgData name="Juan Pablo Arango Velásquez" userId="8e51f2ec-ab35-4edc-81c0-6b8e11e28cbd" providerId="ADAL" clId="{4900D066-F8AF-48EA-8FE6-90EB7A2C7049}" dt="2020-11-09T20:20:38.743" v="983" actId="1076"/>
          <ac:spMkLst>
            <pc:docMk/>
            <pc:sldMk cId="411393905" sldId="314"/>
            <ac:spMk id="71" creationId="{18475A54-1F7D-43AE-95B0-304A98D61534}"/>
          </ac:spMkLst>
        </pc:spChg>
        <pc:spChg chg="add mod">
          <ac:chgData name="Juan Pablo Arango Velásquez" userId="8e51f2ec-ab35-4edc-81c0-6b8e11e28cbd" providerId="ADAL" clId="{4900D066-F8AF-48EA-8FE6-90EB7A2C7049}" dt="2020-11-09T20:22:49.630" v="991" actId="571"/>
          <ac:spMkLst>
            <pc:docMk/>
            <pc:sldMk cId="411393905" sldId="314"/>
            <ac:spMk id="88" creationId="{0BB243C7-9A88-4286-A8F7-CCB09B6E380A}"/>
          </ac:spMkLst>
        </pc:spChg>
        <pc:spChg chg="add mod">
          <ac:chgData name="Juan Pablo Arango Velásquez" userId="8e51f2ec-ab35-4edc-81c0-6b8e11e28cbd" providerId="ADAL" clId="{4900D066-F8AF-48EA-8FE6-90EB7A2C7049}" dt="2020-11-09T20:22:49.630" v="991" actId="571"/>
          <ac:spMkLst>
            <pc:docMk/>
            <pc:sldMk cId="411393905" sldId="314"/>
            <ac:spMk id="89" creationId="{E33D83A3-61F7-4D21-BAD4-64DE7BE6D949}"/>
          </ac:spMkLst>
        </pc:spChg>
        <pc:spChg chg="add mod">
          <ac:chgData name="Juan Pablo Arango Velásquez" userId="8e51f2ec-ab35-4edc-81c0-6b8e11e28cbd" providerId="ADAL" clId="{4900D066-F8AF-48EA-8FE6-90EB7A2C7049}" dt="2020-11-09T20:22:49.630" v="991" actId="571"/>
          <ac:spMkLst>
            <pc:docMk/>
            <pc:sldMk cId="411393905" sldId="314"/>
            <ac:spMk id="90" creationId="{0C60E85D-FD66-499F-8E5C-572AE064A949}"/>
          </ac:spMkLst>
        </pc:spChg>
        <pc:spChg chg="add mod">
          <ac:chgData name="Juan Pablo Arango Velásquez" userId="8e51f2ec-ab35-4edc-81c0-6b8e11e28cbd" providerId="ADAL" clId="{4900D066-F8AF-48EA-8FE6-90EB7A2C7049}" dt="2020-11-09T20:22:49.630" v="991" actId="571"/>
          <ac:spMkLst>
            <pc:docMk/>
            <pc:sldMk cId="411393905" sldId="314"/>
            <ac:spMk id="91" creationId="{67656E48-5A41-4B95-BBF8-371AF05A7E03}"/>
          </ac:spMkLst>
        </pc:spChg>
        <pc:spChg chg="add mod">
          <ac:chgData name="Juan Pablo Arango Velásquez" userId="8e51f2ec-ab35-4edc-81c0-6b8e11e28cbd" providerId="ADAL" clId="{4900D066-F8AF-48EA-8FE6-90EB7A2C7049}" dt="2020-11-09T20:22:53.281" v="993" actId="571"/>
          <ac:spMkLst>
            <pc:docMk/>
            <pc:sldMk cId="411393905" sldId="314"/>
            <ac:spMk id="92" creationId="{A7E616DF-2AF2-435B-9D55-576154525A32}"/>
          </ac:spMkLst>
        </pc:spChg>
        <pc:spChg chg="add mod">
          <ac:chgData name="Juan Pablo Arango Velásquez" userId="8e51f2ec-ab35-4edc-81c0-6b8e11e28cbd" providerId="ADAL" clId="{4900D066-F8AF-48EA-8FE6-90EB7A2C7049}" dt="2020-11-09T20:22:53.281" v="993" actId="571"/>
          <ac:spMkLst>
            <pc:docMk/>
            <pc:sldMk cId="411393905" sldId="314"/>
            <ac:spMk id="93" creationId="{5196AF5E-2A5C-4018-AD3A-534CAA973319}"/>
          </ac:spMkLst>
        </pc:spChg>
        <pc:spChg chg="add mod">
          <ac:chgData name="Juan Pablo Arango Velásquez" userId="8e51f2ec-ab35-4edc-81c0-6b8e11e28cbd" providerId="ADAL" clId="{4900D066-F8AF-48EA-8FE6-90EB7A2C7049}" dt="2020-11-09T20:22:53.281" v="993" actId="571"/>
          <ac:spMkLst>
            <pc:docMk/>
            <pc:sldMk cId="411393905" sldId="314"/>
            <ac:spMk id="94" creationId="{72077426-A14C-4748-AD5E-44A29515D877}"/>
          </ac:spMkLst>
        </pc:spChg>
        <pc:spChg chg="add mod">
          <ac:chgData name="Juan Pablo Arango Velásquez" userId="8e51f2ec-ab35-4edc-81c0-6b8e11e28cbd" providerId="ADAL" clId="{4900D066-F8AF-48EA-8FE6-90EB7A2C7049}" dt="2020-11-09T20:22:53.281" v="993" actId="571"/>
          <ac:spMkLst>
            <pc:docMk/>
            <pc:sldMk cId="411393905" sldId="314"/>
            <ac:spMk id="95" creationId="{9BAB8916-DE03-4356-A610-72A5D63FD38F}"/>
          </ac:spMkLst>
        </pc:spChg>
        <pc:spChg chg="add mod">
          <ac:chgData name="Juan Pablo Arango Velásquez" userId="8e51f2ec-ab35-4edc-81c0-6b8e11e28cbd" providerId="ADAL" clId="{4900D066-F8AF-48EA-8FE6-90EB7A2C7049}" dt="2020-11-09T20:22:53.281" v="993" actId="571"/>
          <ac:spMkLst>
            <pc:docMk/>
            <pc:sldMk cId="411393905" sldId="314"/>
            <ac:spMk id="96" creationId="{161575D7-0540-4EFB-A7A1-91DFC42DD8C1}"/>
          </ac:spMkLst>
        </pc:spChg>
        <pc:spChg chg="add mod">
          <ac:chgData name="Juan Pablo Arango Velásquez" userId="8e51f2ec-ab35-4edc-81c0-6b8e11e28cbd" providerId="ADAL" clId="{4900D066-F8AF-48EA-8FE6-90EB7A2C7049}" dt="2020-11-09T20:22:53.281" v="993" actId="571"/>
          <ac:spMkLst>
            <pc:docMk/>
            <pc:sldMk cId="411393905" sldId="314"/>
            <ac:spMk id="97" creationId="{86454AF2-47FE-4250-9FA7-1A08E32797EA}"/>
          </ac:spMkLst>
        </pc:spChg>
        <pc:spChg chg="add mod">
          <ac:chgData name="Juan Pablo Arango Velásquez" userId="8e51f2ec-ab35-4edc-81c0-6b8e11e28cbd" providerId="ADAL" clId="{4900D066-F8AF-48EA-8FE6-90EB7A2C7049}" dt="2020-11-09T20:22:53.281" v="993" actId="571"/>
          <ac:spMkLst>
            <pc:docMk/>
            <pc:sldMk cId="411393905" sldId="314"/>
            <ac:spMk id="98" creationId="{4226F9EF-9E48-409E-A796-B3E66F5512D0}"/>
          </ac:spMkLst>
        </pc:spChg>
        <pc:spChg chg="add mod">
          <ac:chgData name="Juan Pablo Arango Velásquez" userId="8e51f2ec-ab35-4edc-81c0-6b8e11e28cbd" providerId="ADAL" clId="{4900D066-F8AF-48EA-8FE6-90EB7A2C7049}" dt="2020-11-09T20:22:53.281" v="993" actId="571"/>
          <ac:spMkLst>
            <pc:docMk/>
            <pc:sldMk cId="411393905" sldId="314"/>
            <ac:spMk id="99" creationId="{B2038474-07FF-4FF1-B2F0-0868BBA9839C}"/>
          </ac:spMkLst>
        </pc:spChg>
        <pc:spChg chg="del">
          <ac:chgData name="Juan Pablo Arango Velásquez" userId="8e51f2ec-ab35-4edc-81c0-6b8e11e28cbd" providerId="ADAL" clId="{4900D066-F8AF-48EA-8FE6-90EB7A2C7049}" dt="2020-11-09T20:03:38.937" v="837" actId="478"/>
          <ac:spMkLst>
            <pc:docMk/>
            <pc:sldMk cId="411393905" sldId="314"/>
            <ac:spMk id="913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0:03:36.169" v="836" actId="478"/>
          <ac:spMkLst>
            <pc:docMk/>
            <pc:sldMk cId="411393905" sldId="314"/>
            <ac:spMk id="914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0:03:36.169" v="836" actId="478"/>
          <ac:spMkLst>
            <pc:docMk/>
            <pc:sldMk cId="411393905" sldId="314"/>
            <ac:spMk id="915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0:03:36.169" v="836" actId="478"/>
          <ac:spMkLst>
            <pc:docMk/>
            <pc:sldMk cId="411393905" sldId="314"/>
            <ac:spMk id="916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0:03:36.169" v="836" actId="478"/>
          <ac:spMkLst>
            <pc:docMk/>
            <pc:sldMk cId="411393905" sldId="314"/>
            <ac:spMk id="917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0:03:36.169" v="836" actId="478"/>
          <ac:spMkLst>
            <pc:docMk/>
            <pc:sldMk cId="411393905" sldId="314"/>
            <ac:spMk id="918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0:03:36.169" v="836" actId="478"/>
          <ac:spMkLst>
            <pc:docMk/>
            <pc:sldMk cId="411393905" sldId="314"/>
            <ac:spMk id="91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0:03:36.169" v="836" actId="478"/>
          <ac:spMkLst>
            <pc:docMk/>
            <pc:sldMk cId="411393905" sldId="314"/>
            <ac:spMk id="920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0:03:36.169" v="836" actId="478"/>
          <ac:spMkLst>
            <pc:docMk/>
            <pc:sldMk cId="411393905" sldId="314"/>
            <ac:spMk id="921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0:03:36.169" v="836" actId="478"/>
          <ac:spMkLst>
            <pc:docMk/>
            <pc:sldMk cId="411393905" sldId="314"/>
            <ac:spMk id="922" creationId="{00000000-0000-0000-0000-000000000000}"/>
          </ac:spMkLst>
        </pc:spChg>
        <pc:grpChg chg="add">
          <ac:chgData name="Juan Pablo Arango Velásquez" userId="8e51f2ec-ab35-4edc-81c0-6b8e11e28cbd" providerId="ADAL" clId="{4900D066-F8AF-48EA-8FE6-90EB7A2C7049}" dt="2020-11-09T20:09:09.774" v="947" actId="164"/>
          <ac:grpSpMkLst>
            <pc:docMk/>
            <pc:sldMk cId="411393905" sldId="314"/>
            <ac:grpSpMk id="28" creationId="{4FC5D718-257F-437C-A9CA-C603FB34265D}"/>
          </ac:grpSpMkLst>
        </pc:grpChg>
        <pc:grpChg chg="add mod">
          <ac:chgData name="Juan Pablo Arango Velásquez" userId="8e51f2ec-ab35-4edc-81c0-6b8e11e28cbd" providerId="ADAL" clId="{4900D066-F8AF-48EA-8FE6-90EB7A2C7049}" dt="2020-11-09T20:10:35.328" v="961" actId="1076"/>
          <ac:grpSpMkLst>
            <pc:docMk/>
            <pc:sldMk cId="411393905" sldId="314"/>
            <ac:grpSpMk id="49" creationId="{107C8EAF-9B13-41A4-8CFE-6DAE9A91E43D}"/>
          </ac:grpSpMkLst>
        </pc:grpChg>
        <pc:grpChg chg="del">
          <ac:chgData name="Juan Pablo Arango Velásquez" userId="8e51f2ec-ab35-4edc-81c0-6b8e11e28cbd" providerId="ADAL" clId="{4900D066-F8AF-48EA-8FE6-90EB7A2C7049}" dt="2020-11-09T20:03:36.169" v="836" actId="478"/>
          <ac:grpSpMkLst>
            <pc:docMk/>
            <pc:sldMk cId="411393905" sldId="314"/>
            <ac:grpSpMk id="923" creationId="{00000000-0000-0000-0000-000000000000}"/>
          </ac:grpSpMkLst>
        </pc:grpChg>
        <pc:grpChg chg="del">
          <ac:chgData name="Juan Pablo Arango Velásquez" userId="8e51f2ec-ab35-4edc-81c0-6b8e11e28cbd" providerId="ADAL" clId="{4900D066-F8AF-48EA-8FE6-90EB7A2C7049}" dt="2020-11-09T20:03:36.169" v="836" actId="478"/>
          <ac:grpSpMkLst>
            <pc:docMk/>
            <pc:sldMk cId="411393905" sldId="314"/>
            <ac:grpSpMk id="926" creationId="{00000000-0000-0000-0000-000000000000}"/>
          </ac:grpSpMkLst>
        </pc:grpChg>
        <pc:grpChg chg="del">
          <ac:chgData name="Juan Pablo Arango Velásquez" userId="8e51f2ec-ab35-4edc-81c0-6b8e11e28cbd" providerId="ADAL" clId="{4900D066-F8AF-48EA-8FE6-90EB7A2C7049}" dt="2020-11-09T20:03:36.169" v="836" actId="478"/>
          <ac:grpSpMkLst>
            <pc:docMk/>
            <pc:sldMk cId="411393905" sldId="314"/>
            <ac:grpSpMk id="929" creationId="{00000000-0000-0000-0000-000000000000}"/>
          </ac:grpSpMkLst>
        </pc:grpChg>
        <pc:picChg chg="add mod">
          <ac:chgData name="Juan Pablo Arango Velásquez" userId="8e51f2ec-ab35-4edc-81c0-6b8e11e28cbd" providerId="ADAL" clId="{4900D066-F8AF-48EA-8FE6-90EB7A2C7049}" dt="2020-11-09T20:23:26.885" v="999" actId="1076"/>
          <ac:picMkLst>
            <pc:docMk/>
            <pc:sldMk cId="411393905" sldId="314"/>
            <ac:picMk id="23" creationId="{DF3E9C12-972D-40BF-BD7B-3AD0E16BA2FC}"/>
          </ac:picMkLst>
        </pc:picChg>
        <pc:picChg chg="add mod">
          <ac:chgData name="Juan Pablo Arango Velásquez" userId="8e51f2ec-ab35-4edc-81c0-6b8e11e28cbd" providerId="ADAL" clId="{4900D066-F8AF-48EA-8FE6-90EB7A2C7049}" dt="2020-11-09T20:05:49.779" v="855" actId="688"/>
          <ac:picMkLst>
            <pc:docMk/>
            <pc:sldMk cId="411393905" sldId="314"/>
            <ac:picMk id="25" creationId="{5B453C2A-CFDB-4A1A-929E-24476300D074}"/>
          </ac:picMkLst>
        </pc:picChg>
        <pc:picChg chg="add mod ord">
          <ac:chgData name="Juan Pablo Arango Velásquez" userId="8e51f2ec-ab35-4edc-81c0-6b8e11e28cbd" providerId="ADAL" clId="{4900D066-F8AF-48EA-8FE6-90EB7A2C7049}" dt="2020-11-09T20:09:04.932" v="946" actId="171"/>
          <ac:picMkLst>
            <pc:docMk/>
            <pc:sldMk cId="411393905" sldId="314"/>
            <ac:picMk id="27" creationId="{638DBEE0-D7B4-4934-8250-40A27EBC873B}"/>
          </ac:picMkLst>
        </pc:picChg>
        <pc:picChg chg="mod">
          <ac:chgData name="Juan Pablo Arango Velásquez" userId="8e51f2ec-ab35-4edc-81c0-6b8e11e28cbd" providerId="ADAL" clId="{4900D066-F8AF-48EA-8FE6-90EB7A2C7049}" dt="2020-11-09T20:11:00.665" v="965" actId="29295"/>
          <ac:picMkLst>
            <pc:docMk/>
            <pc:sldMk cId="411393905" sldId="314"/>
            <ac:picMk id="50" creationId="{397CB1AC-3121-4302-AA08-58374D6005D5}"/>
          </ac:picMkLst>
        </pc:picChg>
        <pc:picChg chg="mod">
          <ac:chgData name="Juan Pablo Arango Velásquez" userId="8e51f2ec-ab35-4edc-81c0-6b8e11e28cbd" providerId="ADAL" clId="{4900D066-F8AF-48EA-8FE6-90EB7A2C7049}" dt="2020-11-09T20:10:53.586" v="964" actId="29295"/>
          <ac:picMkLst>
            <pc:docMk/>
            <pc:sldMk cId="411393905" sldId="314"/>
            <ac:picMk id="51" creationId="{4BD8D4AE-C0FA-48AD-8BDF-125B5A097182}"/>
          </ac:picMkLst>
        </pc:picChg>
        <pc:picChg chg="add mod">
          <ac:chgData name="Juan Pablo Arango Velásquez" userId="8e51f2ec-ab35-4edc-81c0-6b8e11e28cbd" providerId="ADAL" clId="{4900D066-F8AF-48EA-8FE6-90EB7A2C7049}" dt="2020-11-09T20:23:32.062" v="1001" actId="1076"/>
          <ac:picMkLst>
            <pc:docMk/>
            <pc:sldMk cId="411393905" sldId="314"/>
            <ac:picMk id="100" creationId="{BE4CAB53-33B8-4527-B80C-7F08E3F60E9E}"/>
          </ac:picMkLst>
        </pc:picChg>
      </pc:sldChg>
      <pc:sldChg chg="delSp modSp add del mod ord delAnim modAnim">
        <pc:chgData name="Juan Pablo Arango Velásquez" userId="8e51f2ec-ab35-4edc-81c0-6b8e11e28cbd" providerId="ADAL" clId="{4900D066-F8AF-48EA-8FE6-90EB7A2C7049}" dt="2020-11-09T20:41:57.406" v="1025" actId="47"/>
        <pc:sldMkLst>
          <pc:docMk/>
          <pc:sldMk cId="2973963912" sldId="315"/>
        </pc:sldMkLst>
        <pc:spChg chg="del">
          <ac:chgData name="Juan Pablo Arango Velásquez" userId="8e51f2ec-ab35-4edc-81c0-6b8e11e28cbd" providerId="ADAL" clId="{4900D066-F8AF-48EA-8FE6-90EB7A2C7049}" dt="2020-11-09T20:40:58.476" v="1016" actId="478"/>
          <ac:spMkLst>
            <pc:docMk/>
            <pc:sldMk cId="2973963912" sldId="315"/>
            <ac:spMk id="771" creationId="{A6EA018E-5052-4B83-89AC-AA1A47717CC8}"/>
          </ac:spMkLst>
        </pc:spChg>
        <pc:grpChg chg="del">
          <ac:chgData name="Juan Pablo Arango Velásquez" userId="8e51f2ec-ab35-4edc-81c0-6b8e11e28cbd" providerId="ADAL" clId="{4900D066-F8AF-48EA-8FE6-90EB7A2C7049}" dt="2020-11-09T20:40:43.671" v="1013" actId="478"/>
          <ac:grpSpMkLst>
            <pc:docMk/>
            <pc:sldMk cId="2973963912" sldId="315"/>
            <ac:grpSpMk id="773" creationId="{95D6F751-0723-46E5-81E4-8CC1D894E210}"/>
          </ac:grpSpMkLst>
        </pc:grp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5" creationId="{BD3AA26E-9BBE-44CC-B969-DC90F08AB077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6" creationId="{13E362FA-40F3-4DD5-B216-18C43F5B2FE5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25" creationId="{B7605B1A-C1F6-4574-BB28-524E210FAD67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27" creationId="{080C8597-7A6A-409E-9D9A-C5F9782C1AC6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29" creationId="{D918776E-4578-400F-BD0E-43078F68B237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31" creationId="{9CBDB94F-1F96-4705-8A3D-08C58D0DB3D0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33" creationId="{8C6CA3F8-38AE-460F-A5BA-8C8D0E8D485A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35" creationId="{207AD4BB-AAB7-45F8-98B3-0113E3955A9D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36" creationId="{35DC681C-793C-4C51-95D6-E14BD95AA105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37" creationId="{6FBBE3CF-AAAE-40B3-8E10-35B159FC14A7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38" creationId="{BADB2D00-AA05-4FFE-8017-7F63DBCE80D9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39" creationId="{E17D3E3B-397F-4741-B214-4D9F0AB0B100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0" creationId="{AD22A7E3-41AE-408B-AABC-BCA14C4CDC61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1" creationId="{F8F234B2-2092-4479-A23A-4072E94DE320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2" creationId="{F325CABA-3EAB-4B99-AC17-274C13C49A7F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3" creationId="{EA4A4903-5D63-4BC7-ABAB-BB96E85B740E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4" creationId="{9BFC2E5E-82D1-4C32-86D8-C089ACE69DD0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5" creationId="{5CC5C0E1-4273-4EB4-B740-B4CE469B25DB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6" creationId="{9D697F1F-716E-4762-9596-FDDE50657F8F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7" creationId="{35C44CC1-F09D-489E-8758-1C61BE140395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8" creationId="{23D91BCC-91EB-4262-9C69-7C499525FD98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49" creationId="{82184D1D-C5D3-47B5-8EA5-C751937A5460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0" creationId="{423EBFBD-15AB-4DC1-8D2F-228EB0C8095F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1" creationId="{006ED348-C801-48B5-BF89-9BD8CCF345A9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2" creationId="{D4BC2510-3DEF-4231-92B1-0623C92E7B06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3" creationId="{D7AA3EE0-F3E8-4C58-AD9F-B5D703803283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4" creationId="{FE1CD6D7-C188-4B74-BEA4-5385CA267111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5" creationId="{D5A6CAEB-75EF-4EEF-ABF3-E61048B976D0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6" creationId="{8AEE6F32-F113-4C6C-B8ED-9BF7B76B8FB7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7" creationId="{1FD88384-CE16-47B4-A128-66A6EB91C5B4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8" creationId="{1E42D094-4762-4111-BBEC-0143C7E9374F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59" creationId="{2FEBF48E-2D1C-48F1-9A94-9B05EB084796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60" creationId="{7368F74E-34F7-40C5-8222-FFCF680FAB8D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61" creationId="{74518A0D-7B1D-46F8-B71F-F846F3481D08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62" creationId="{0AF0C229-169C-4B24-A2E9-B995D0BCF647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63" creationId="{6504E51E-29E1-4285-94DE-369DFD65A918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64" creationId="{D287200F-8806-4621-B301-9DDB3F238C95}"/>
          </ac:picMkLst>
        </pc:picChg>
        <pc:picChg chg="del">
          <ac:chgData name="Juan Pablo Arango Velásquez" userId="8e51f2ec-ab35-4edc-81c0-6b8e11e28cbd" providerId="ADAL" clId="{4900D066-F8AF-48EA-8FE6-90EB7A2C7049}" dt="2020-11-09T20:41:40.901" v="1024" actId="478"/>
          <ac:picMkLst>
            <pc:docMk/>
            <pc:sldMk cId="2973963912" sldId="315"/>
            <ac:picMk id="765" creationId="{CE2FEA77-CBE0-4FF9-B128-5CBD1CA53F24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66" creationId="{33CF42E9-D896-4A04-85B4-C2408A326DE8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67" creationId="{CE236AA8-97D2-49D5-9E52-068298C32F92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68" creationId="{826B5409-B462-4391-8026-A3FA9D6531CD}"/>
          </ac:picMkLst>
        </pc:picChg>
        <pc:picChg chg="mod">
          <ac:chgData name="Juan Pablo Arango Velásquez" userId="8e51f2ec-ab35-4edc-81c0-6b8e11e28cbd" providerId="ADAL" clId="{4900D066-F8AF-48EA-8FE6-90EB7A2C7049}" dt="2020-11-09T20:41:34.268" v="1022" actId="1076"/>
          <ac:picMkLst>
            <pc:docMk/>
            <pc:sldMk cId="2973963912" sldId="315"/>
            <ac:picMk id="769" creationId="{F498C723-A370-4B7D-A7BF-EB1455788351}"/>
          </ac:picMkLst>
        </pc:picChg>
        <pc:picChg chg="mod">
          <ac:chgData name="Juan Pablo Arango Velásquez" userId="8e51f2ec-ab35-4edc-81c0-6b8e11e28cbd" providerId="ADAL" clId="{4900D066-F8AF-48EA-8FE6-90EB7A2C7049}" dt="2020-11-09T20:41:38.328" v="1023" actId="1076"/>
          <ac:picMkLst>
            <pc:docMk/>
            <pc:sldMk cId="2973963912" sldId="315"/>
            <ac:picMk id="770" creationId="{1F434903-758B-464B-89E6-8334068FE71F}"/>
          </ac:picMkLst>
        </pc:picChg>
      </pc:sldChg>
      <pc:sldChg chg="addSp delSp modSp add mod ord modAnim">
        <pc:chgData name="Juan Pablo Arango Velásquez" userId="8e51f2ec-ab35-4edc-81c0-6b8e11e28cbd" providerId="ADAL" clId="{4900D066-F8AF-48EA-8FE6-90EB7A2C7049}" dt="2020-11-09T21:09:24.632" v="1289" actId="1076"/>
        <pc:sldMkLst>
          <pc:docMk/>
          <pc:sldMk cId="3424825261" sldId="315"/>
        </pc:sldMkLst>
        <pc:spChg chg="del mod">
          <ac:chgData name="Juan Pablo Arango Velásquez" userId="8e51f2ec-ab35-4edc-81c0-6b8e11e28cbd" providerId="ADAL" clId="{4900D066-F8AF-48EA-8FE6-90EB7A2C7049}" dt="2020-11-09T20:55:33.219" v="1203" actId="478"/>
          <ac:spMkLst>
            <pc:docMk/>
            <pc:sldMk cId="3424825261" sldId="315"/>
            <ac:spMk id="771" creationId="{A6EA018E-5052-4B83-89AC-AA1A47717CC8}"/>
          </ac:spMkLst>
        </pc:spChg>
        <pc:grpChg chg="del">
          <ac:chgData name="Juan Pablo Arango Velásquez" userId="8e51f2ec-ab35-4edc-81c0-6b8e11e28cbd" providerId="ADAL" clId="{4900D066-F8AF-48EA-8FE6-90EB7A2C7049}" dt="2020-11-09T20:43:46.538" v="1027" actId="478"/>
          <ac:grpSpMkLst>
            <pc:docMk/>
            <pc:sldMk cId="3424825261" sldId="315"/>
            <ac:grpSpMk id="773" creationId="{95D6F751-0723-46E5-81E4-8CC1D894E210}"/>
          </ac:grpSpMkLst>
        </pc:grpChg>
        <pc:picChg chg="add mod">
          <ac:chgData name="Juan Pablo Arango Velásquez" userId="8e51f2ec-ab35-4edc-81c0-6b8e11e28cbd" providerId="ADAL" clId="{4900D066-F8AF-48EA-8FE6-90EB7A2C7049}" dt="2020-11-09T20:55:59.343" v="1207" actId="1076"/>
          <ac:picMkLst>
            <pc:docMk/>
            <pc:sldMk cId="3424825261" sldId="315"/>
            <ac:picMk id="2" creationId="{4AA5A433-2209-4C51-B171-CEF2D8CE556C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3" creationId="{ABBB1A42-F89B-4AD9-A9A0-5EF5D8FADA4F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4" creationId="{6EA85728-EFDF-48A2-B7F5-930753EB5D30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5" creationId="{BD3AA26E-9BBE-44CC-B969-DC90F08AB077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6" creationId="{13E362FA-40F3-4DD5-B216-18C43F5B2FE5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" creationId="{F3692D44-E3D7-48CB-992F-8AB0C5C14863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8" creationId="{7E907194-9CED-4B9F-995C-5C4EE0955867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9" creationId="{E426663A-52EF-4990-85BD-BB33D79045D4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23" creationId="{46504864-7930-4AA6-B62D-A9D74E8155E3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22" creationId="{405BFE35-0FB9-4BEC-9D3C-D3493E40ADF2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23" creationId="{22D90479-C14B-4ED1-A5AF-6C8C2B712249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24" creationId="{AF051EEB-77F3-4517-90A0-E0FB674A3752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25" creationId="{B7605B1A-C1F6-4574-BB28-524E210FAD67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26" creationId="{A06F625E-9F03-498B-A776-C715652537CB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27" creationId="{080C8597-7A6A-409E-9D9A-C5F9782C1AC6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28" creationId="{7DF18191-EBE1-4440-84B2-7F1907F1036E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29" creationId="{D918776E-4578-400F-BD0E-43078F68B237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0" creationId="{0A526B61-DAD0-4A09-8B89-27A760E74729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1" creationId="{9CBDB94F-1F96-4705-8A3D-08C58D0DB3D0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2" creationId="{4445689B-4C61-45C4-B9E8-8D0B6B5B4CBA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3" creationId="{8C6CA3F8-38AE-460F-A5BA-8C8D0E8D485A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4" creationId="{9F9E037F-2300-464F-AD30-ECAC162FA73A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5" creationId="{207AD4BB-AAB7-45F8-98B3-0113E3955A9D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6" creationId="{35DC681C-793C-4C51-95D6-E14BD95AA105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7" creationId="{6FBBE3CF-AAAE-40B3-8E10-35B159FC14A7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8" creationId="{BADB2D00-AA05-4FFE-8017-7F63DBCE80D9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39" creationId="{E17D3E3B-397F-4741-B214-4D9F0AB0B100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0" creationId="{AD22A7E3-41AE-408B-AABC-BCA14C4CDC61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1" creationId="{F8F234B2-2092-4479-A23A-4072E94DE320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2" creationId="{F325CABA-3EAB-4B99-AC17-274C13C49A7F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3" creationId="{EA4A4903-5D63-4BC7-ABAB-BB96E85B740E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4" creationId="{9BFC2E5E-82D1-4C32-86D8-C089ACE69DD0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5" creationId="{5CC5C0E1-4273-4EB4-B740-B4CE469B25DB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6" creationId="{9D697F1F-716E-4762-9596-FDDE50657F8F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7" creationId="{35C44CC1-F09D-489E-8758-1C61BE140395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8" creationId="{23D91BCC-91EB-4262-9C69-7C499525FD98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49" creationId="{82184D1D-C5D3-47B5-8EA5-C751937A5460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0" creationId="{423EBFBD-15AB-4DC1-8D2F-228EB0C8095F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1" creationId="{006ED348-C801-48B5-BF89-9BD8CCF345A9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2" creationId="{D4BC2510-3DEF-4231-92B1-0623C92E7B06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3" creationId="{D7AA3EE0-F3E8-4C58-AD9F-B5D703803283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4" creationId="{FE1CD6D7-C188-4B74-BEA4-5385CA267111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5" creationId="{D5A6CAEB-75EF-4EEF-ABF3-E61048B976D0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6" creationId="{8AEE6F32-F113-4C6C-B8ED-9BF7B76B8FB7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7" creationId="{1FD88384-CE16-47B4-A128-66A6EB91C5B4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8" creationId="{1E42D094-4762-4111-BBEC-0143C7E9374F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59" creationId="{2FEBF48E-2D1C-48F1-9A94-9B05EB084796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0" creationId="{7368F74E-34F7-40C5-8222-FFCF680FAB8D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1" creationId="{74518A0D-7B1D-46F8-B71F-F846F3481D08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2" creationId="{0AF0C229-169C-4B24-A2E9-B995D0BCF647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3" creationId="{6504E51E-29E1-4285-94DE-369DFD65A918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4" creationId="{D287200F-8806-4621-B301-9DDB3F238C95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5" creationId="{CE2FEA77-CBE0-4FF9-B128-5CBD1CA53F24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6" creationId="{33CF42E9-D896-4A04-85B4-C2408A326DE8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7" creationId="{CE236AA8-97D2-49D5-9E52-068298C32F92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8" creationId="{826B5409-B462-4391-8026-A3FA9D6531CD}"/>
          </ac:picMkLst>
        </pc:picChg>
        <pc:picChg chg="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69" creationId="{F498C723-A370-4B7D-A7BF-EB1455788351}"/>
          </ac:picMkLst>
        </pc:picChg>
        <pc:picChg chg="del">
          <ac:chgData name="Juan Pablo Arango Velásquez" userId="8e51f2ec-ab35-4edc-81c0-6b8e11e28cbd" providerId="ADAL" clId="{4900D066-F8AF-48EA-8FE6-90EB7A2C7049}" dt="2020-11-09T20:55:34.594" v="1204" actId="478"/>
          <ac:picMkLst>
            <pc:docMk/>
            <pc:sldMk cId="3424825261" sldId="315"/>
            <ac:picMk id="770" creationId="{1F434903-758B-464B-89E6-8334068FE71F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772" creationId="{20226EA2-AF35-4F0A-A133-568482FB1BC4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01" creationId="{9FA25781-0482-451A-B6CD-3258EA96FAD7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03" creationId="{88675D25-DBC3-4373-8626-2404ABF9C905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05" creationId="{A12D519E-50BC-4312-9C31-94AD2BB5F991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07" creationId="{A384FB31-50A9-4157-AC9D-EF25DB7048D5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09" creationId="{7CAE0590-2CA9-4D9D-ACE6-2904BCAF0E6E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11" creationId="{E17AEF96-6B29-4C96-BBD2-E510A80B175C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13" creationId="{23E75D56-667E-4913-9958-5888F505EBE1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15" creationId="{DD6BDCD1-9DA6-4A4C-B7D5-492CE9054568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17" creationId="{A6C6F9D2-C1B5-4EAE-AF8A-1ADB2F3CB817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19" creationId="{AF129BB4-858D-453D-B531-E79DADC2E864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21" creationId="{967D5D0E-0981-49F4-BE36-CE8361522452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23" creationId="{E870D633-5A62-4A1E-BCE4-167A78F89B19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25" creationId="{5680187D-6DA6-43C1-947D-508B81FDFD7A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27" creationId="{BAFC0FFC-89CF-45B7-BBC2-5FC0B610C65C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29" creationId="{29D6C772-5DC5-458E-A711-9972CE2BFAE7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31" creationId="{CA9D9842-54C1-4A30-ACBD-D4337465FDF9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33" creationId="{7B65C225-C795-492E-BAD5-CE3843309A28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35" creationId="{1571537C-B6B0-4171-8939-00FD768A0D60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37" creationId="{0DE5E29A-66BE-40DD-AE95-D4BDE2968287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39" creationId="{B6F2ABBE-24CC-4831-BD0A-D4B5A79E7EA5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41" creationId="{CB50BC08-242B-4AB9-911E-8B52F7892235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43" creationId="{20F5BAA4-E89D-4880-8449-B803EE35D795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45" creationId="{60EC887A-7E38-4AD6-B650-95CEED3ACA68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47" creationId="{EBD85C46-C3DA-4D51-B1CD-8235938AA33F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49" creationId="{154622E5-D91F-4173-83B9-3DC884C98FD1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51" creationId="{A2A6EB54-2124-42D5-9B46-0E79B0F9E371}"/>
          </ac:picMkLst>
        </pc:picChg>
        <pc:picChg chg="add mod">
          <ac:chgData name="Juan Pablo Arango Velásquez" userId="8e51f2ec-ab35-4edc-81c0-6b8e11e28cbd" providerId="ADAL" clId="{4900D066-F8AF-48EA-8FE6-90EB7A2C7049}" dt="2020-11-09T21:09:24.632" v="1289" actId="1076"/>
          <ac:picMkLst>
            <pc:docMk/>
            <pc:sldMk cId="3424825261" sldId="315"/>
            <ac:picMk id="1553" creationId="{11A944B1-CD71-4584-8F19-D5943B4FD651}"/>
          </ac:picMkLst>
        </pc:picChg>
      </pc:sldChg>
      <pc:sldChg chg="addSp delSp modSp add mod delAnim modAnim">
        <pc:chgData name="Juan Pablo Arango Velásquez" userId="8e51f2ec-ab35-4edc-81c0-6b8e11e28cbd" providerId="ADAL" clId="{4900D066-F8AF-48EA-8FE6-90EB7A2C7049}" dt="2020-11-09T20:50:55.045" v="1149"/>
        <pc:sldMkLst>
          <pc:docMk/>
          <pc:sldMk cId="1961644470" sldId="316"/>
        </pc:sldMkLst>
        <pc:spChg chg="add mod">
          <ac:chgData name="Juan Pablo Arango Velásquez" userId="8e51f2ec-ab35-4edc-81c0-6b8e11e28cbd" providerId="ADAL" clId="{4900D066-F8AF-48EA-8FE6-90EB7A2C7049}" dt="2020-11-09T20:46:07.886" v="1072" actId="208"/>
          <ac:spMkLst>
            <pc:docMk/>
            <pc:sldMk cId="1961644470" sldId="316"/>
            <ac:spMk id="2" creationId="{789E9C0F-EA6A-4266-A48C-283716367C57}"/>
          </ac:spMkLst>
        </pc:spChg>
        <pc:spChg chg="add mod">
          <ac:chgData name="Juan Pablo Arango Velásquez" userId="8e51f2ec-ab35-4edc-81c0-6b8e11e28cbd" providerId="ADAL" clId="{4900D066-F8AF-48EA-8FE6-90EB7A2C7049}" dt="2020-11-09T20:46:12.947" v="1073" actId="208"/>
          <ac:spMkLst>
            <pc:docMk/>
            <pc:sldMk cId="1961644470" sldId="316"/>
            <ac:spMk id="5" creationId="{EBE59E43-CD70-42C8-8C54-0EB2332D685A}"/>
          </ac:spMkLst>
        </pc:spChg>
        <pc:spChg chg="add mod">
          <ac:chgData name="Juan Pablo Arango Velásquez" userId="8e51f2ec-ab35-4edc-81c0-6b8e11e28cbd" providerId="ADAL" clId="{4900D066-F8AF-48EA-8FE6-90EB7A2C7049}" dt="2020-11-09T20:48:44.447" v="1130" actId="1076"/>
          <ac:spMkLst>
            <pc:docMk/>
            <pc:sldMk cId="1961644470" sldId="316"/>
            <ac:spMk id="7" creationId="{9E54F6E9-40C0-437E-89F4-0331E6EB82D5}"/>
          </ac:spMkLst>
        </pc:spChg>
        <pc:spChg chg="mod">
          <ac:chgData name="Juan Pablo Arango Velásquez" userId="8e51f2ec-ab35-4edc-81c0-6b8e11e28cbd" providerId="ADAL" clId="{4900D066-F8AF-48EA-8FE6-90EB7A2C7049}" dt="2020-11-09T20:48:40.255" v="1129" actId="1076"/>
          <ac:spMkLst>
            <pc:docMk/>
            <pc:sldMk cId="1961644470" sldId="316"/>
            <ac:spMk id="45" creationId="{1ECC8035-C849-4470-8610-12D14989DF03}"/>
          </ac:spMkLst>
        </pc:spChg>
        <pc:grpChg chg="del">
          <ac:chgData name="Juan Pablo Arango Velásquez" userId="8e51f2ec-ab35-4edc-81c0-6b8e11e28cbd" providerId="ADAL" clId="{4900D066-F8AF-48EA-8FE6-90EB7A2C7049}" dt="2020-11-09T20:44:10.237" v="1034" actId="478"/>
          <ac:grpSpMkLst>
            <pc:docMk/>
            <pc:sldMk cId="1961644470" sldId="316"/>
            <ac:grpSpMk id="28" creationId="{4FC5D718-257F-437C-A9CA-C603FB34265D}"/>
          </ac:grpSpMkLst>
        </pc:grpChg>
        <pc:grpChg chg="del">
          <ac:chgData name="Juan Pablo Arango Velásquez" userId="8e51f2ec-ab35-4edc-81c0-6b8e11e28cbd" providerId="ADAL" clId="{4900D066-F8AF-48EA-8FE6-90EB7A2C7049}" dt="2020-11-09T20:44:11.283" v="1035" actId="478"/>
          <ac:grpSpMkLst>
            <pc:docMk/>
            <pc:sldMk cId="1961644470" sldId="316"/>
            <ac:grpSpMk id="49" creationId="{107C8EAF-9B13-41A4-8CFE-6DAE9A91E43D}"/>
          </ac:grpSpMkLst>
        </pc:grpChg>
        <pc:picChg chg="add mod">
          <ac:chgData name="Juan Pablo Arango Velásquez" userId="8e51f2ec-ab35-4edc-81c0-6b8e11e28cbd" providerId="ADAL" clId="{4900D066-F8AF-48EA-8FE6-90EB7A2C7049}" dt="2020-11-09T20:48:04.552" v="1102" actId="1076"/>
          <ac:picMkLst>
            <pc:docMk/>
            <pc:sldMk cId="1961644470" sldId="316"/>
            <ac:picMk id="6" creationId="{4A029CF2-7A48-405F-B6B7-EC7C25E9C5C9}"/>
          </ac:picMkLst>
        </pc:picChg>
        <pc:picChg chg="mod">
          <ac:chgData name="Juan Pablo Arango Velásquez" userId="8e51f2ec-ab35-4edc-81c0-6b8e11e28cbd" providerId="ADAL" clId="{4900D066-F8AF-48EA-8FE6-90EB7A2C7049}" dt="2020-11-09T20:50:50.378" v="1148" actId="1076"/>
          <ac:picMkLst>
            <pc:docMk/>
            <pc:sldMk cId="1961644470" sldId="316"/>
            <ac:picMk id="23" creationId="{DF3E9C12-972D-40BF-BD7B-3AD0E16BA2FC}"/>
          </ac:picMkLst>
        </pc:picChg>
        <pc:picChg chg="add del mod">
          <ac:chgData name="Juan Pablo Arango Velásquez" userId="8e51f2ec-ab35-4edc-81c0-6b8e11e28cbd" providerId="ADAL" clId="{4900D066-F8AF-48EA-8FE6-90EB7A2C7049}" dt="2020-11-09T20:46:21.728" v="1075" actId="478"/>
          <ac:picMkLst>
            <pc:docMk/>
            <pc:sldMk cId="1961644470" sldId="316"/>
            <ac:picMk id="100" creationId="{BE4CAB53-33B8-4527-B80C-7F08E3F60E9E}"/>
          </ac:picMkLst>
        </pc:picChg>
        <pc:cxnChg chg="add mod">
          <ac:chgData name="Juan Pablo Arango Velásquez" userId="8e51f2ec-ab35-4edc-81c0-6b8e11e28cbd" providerId="ADAL" clId="{4900D066-F8AF-48EA-8FE6-90EB7A2C7049}" dt="2020-11-09T20:45:37.674" v="1067" actId="1076"/>
          <ac:cxnSpMkLst>
            <pc:docMk/>
            <pc:sldMk cId="1961644470" sldId="316"/>
            <ac:cxnSpMk id="4" creationId="{40ECD801-E741-45EF-8AAD-AE04F3E20958}"/>
          </ac:cxnSpMkLst>
        </pc:cxnChg>
      </pc:sldChg>
      <pc:sldChg chg="delSp add del mod">
        <pc:chgData name="Juan Pablo Arango Velásquez" userId="8e51f2ec-ab35-4edc-81c0-6b8e11e28cbd" providerId="ADAL" clId="{4900D066-F8AF-48EA-8FE6-90EB7A2C7049}" dt="2020-11-09T20:51:11.561" v="1151" actId="47"/>
        <pc:sldMkLst>
          <pc:docMk/>
          <pc:sldMk cId="1927864677" sldId="317"/>
        </pc:sldMkLst>
        <pc:spChg chg="del">
          <ac:chgData name="Juan Pablo Arango Velásquez" userId="8e51f2ec-ab35-4edc-81c0-6b8e11e28cbd" providerId="ADAL" clId="{4900D066-F8AF-48EA-8FE6-90EB7A2C7049}" dt="2020-11-09T20:48:56.258" v="1132" actId="478"/>
          <ac:spMkLst>
            <pc:docMk/>
            <pc:sldMk cId="1927864677" sldId="317"/>
            <ac:spMk id="7" creationId="{9E54F6E9-40C0-437E-89F4-0331E6EB82D5}"/>
          </ac:spMkLst>
        </pc:spChg>
        <pc:spChg chg="del">
          <ac:chgData name="Juan Pablo Arango Velásquez" userId="8e51f2ec-ab35-4edc-81c0-6b8e11e28cbd" providerId="ADAL" clId="{4900D066-F8AF-48EA-8FE6-90EB7A2C7049}" dt="2020-11-09T20:48:58.376" v="1134" actId="478"/>
          <ac:spMkLst>
            <pc:docMk/>
            <pc:sldMk cId="1927864677" sldId="317"/>
            <ac:spMk id="45" creationId="{1ECC8035-C849-4470-8610-12D14989DF03}"/>
          </ac:spMkLst>
        </pc:spChg>
        <pc:picChg chg="del">
          <ac:chgData name="Juan Pablo Arango Velásquez" userId="8e51f2ec-ab35-4edc-81c0-6b8e11e28cbd" providerId="ADAL" clId="{4900D066-F8AF-48EA-8FE6-90EB7A2C7049}" dt="2020-11-09T20:48:56.979" v="1133" actId="478"/>
          <ac:picMkLst>
            <pc:docMk/>
            <pc:sldMk cId="1927864677" sldId="317"/>
            <ac:picMk id="6" creationId="{4A029CF2-7A48-405F-B6B7-EC7C25E9C5C9}"/>
          </ac:picMkLst>
        </pc:picChg>
      </pc:sldChg>
      <pc:sldChg chg="addSp delSp modSp add mod modTransition delAnim modAnim">
        <pc:chgData name="Juan Pablo Arango Velásquez" userId="8e51f2ec-ab35-4edc-81c0-6b8e11e28cbd" providerId="ADAL" clId="{4900D066-F8AF-48EA-8FE6-90EB7A2C7049}" dt="2020-11-09T21:08:40.136" v="1283"/>
        <pc:sldMkLst>
          <pc:docMk/>
          <pc:sldMk cId="2958069832" sldId="318"/>
        </pc:sldMkLst>
        <pc:spChg chg="del">
          <ac:chgData name="Juan Pablo Arango Velásquez" userId="8e51f2ec-ab35-4edc-81c0-6b8e11e28cbd" providerId="ADAL" clId="{4900D066-F8AF-48EA-8FE6-90EB7A2C7049}" dt="2020-11-09T20:52:03.158" v="1164" actId="478"/>
          <ac:spMkLst>
            <pc:docMk/>
            <pc:sldMk cId="2958069832" sldId="318"/>
            <ac:spMk id="2" creationId="{789E9C0F-EA6A-4266-A48C-283716367C57}"/>
          </ac:spMkLst>
        </pc:spChg>
        <pc:spChg chg="mod">
          <ac:chgData name="Juan Pablo Arango Velásquez" userId="8e51f2ec-ab35-4edc-81c0-6b8e11e28cbd" providerId="ADAL" clId="{4900D066-F8AF-48EA-8FE6-90EB7A2C7049}" dt="2020-11-09T20:52:01.262" v="1163" actId="1076"/>
          <ac:spMkLst>
            <pc:docMk/>
            <pc:sldMk cId="2958069832" sldId="318"/>
            <ac:spMk id="5" creationId="{EBE59E43-CD70-42C8-8C54-0EB2332D685A}"/>
          </ac:spMkLst>
        </pc:spChg>
        <pc:spChg chg="del">
          <ac:chgData name="Juan Pablo Arango Velásquez" userId="8e51f2ec-ab35-4edc-81c0-6b8e11e28cbd" providerId="ADAL" clId="{4900D066-F8AF-48EA-8FE6-90EB7A2C7049}" dt="2020-11-09T20:52:19.478" v="1171" actId="478"/>
          <ac:spMkLst>
            <pc:docMk/>
            <pc:sldMk cId="2958069832" sldId="318"/>
            <ac:spMk id="7" creationId="{9E54F6E9-40C0-437E-89F4-0331E6EB82D5}"/>
          </ac:spMkLst>
        </pc:spChg>
        <pc:spChg chg="add mod">
          <ac:chgData name="Juan Pablo Arango Velásquez" userId="8e51f2ec-ab35-4edc-81c0-6b8e11e28cbd" providerId="ADAL" clId="{4900D066-F8AF-48EA-8FE6-90EB7A2C7049}" dt="2020-11-09T21:07:37.018" v="1277" actId="14100"/>
          <ac:spMkLst>
            <pc:docMk/>
            <pc:sldMk cId="2958069832" sldId="318"/>
            <ac:spMk id="10" creationId="{9089F8E6-D56B-4A1C-913E-9431C1895203}"/>
          </ac:spMkLst>
        </pc:spChg>
        <pc:spChg chg="del">
          <ac:chgData name="Juan Pablo Arango Velásquez" userId="8e51f2ec-ab35-4edc-81c0-6b8e11e28cbd" providerId="ADAL" clId="{4900D066-F8AF-48EA-8FE6-90EB7A2C7049}" dt="2020-11-09T20:52:12.830" v="1168" actId="478"/>
          <ac:spMkLst>
            <pc:docMk/>
            <pc:sldMk cId="2958069832" sldId="318"/>
            <ac:spMk id="45" creationId="{1ECC8035-C849-4470-8610-12D14989DF03}"/>
          </ac:spMkLst>
        </pc:spChg>
        <pc:spChg chg="add mod">
          <ac:chgData name="Juan Pablo Arango Velásquez" userId="8e51f2ec-ab35-4edc-81c0-6b8e11e28cbd" providerId="ADAL" clId="{4900D066-F8AF-48EA-8FE6-90EB7A2C7049}" dt="2020-11-09T21:04:26.251" v="1255" actId="1076"/>
          <ac:spMkLst>
            <pc:docMk/>
            <pc:sldMk cId="2958069832" sldId="318"/>
            <ac:spMk id="47" creationId="{9031BB52-5390-4194-99B7-D2E7196285BA}"/>
          </ac:spMkLst>
        </pc:spChg>
        <pc:grpChg chg="add mod">
          <ac:chgData name="Juan Pablo Arango Velásquez" userId="8e51f2ec-ab35-4edc-81c0-6b8e11e28cbd" providerId="ADAL" clId="{4900D066-F8AF-48EA-8FE6-90EB7A2C7049}" dt="2020-11-09T21:06:02.595" v="1261"/>
          <ac:grpSpMkLst>
            <pc:docMk/>
            <pc:sldMk cId="2958069832" sldId="318"/>
            <ac:grpSpMk id="48" creationId="{2358C700-E905-410C-8024-807DEAB757D3}"/>
          </ac:grpSpMkLst>
        </pc:grpChg>
        <pc:picChg chg="del">
          <ac:chgData name="Juan Pablo Arango Velásquez" userId="8e51f2ec-ab35-4edc-81c0-6b8e11e28cbd" providerId="ADAL" clId="{4900D066-F8AF-48EA-8FE6-90EB7A2C7049}" dt="2020-11-09T20:52:10.523" v="1167" actId="478"/>
          <ac:picMkLst>
            <pc:docMk/>
            <pc:sldMk cId="2958069832" sldId="318"/>
            <ac:picMk id="6" creationId="{4A029CF2-7A48-405F-B6B7-EC7C25E9C5C9}"/>
          </ac:picMkLst>
        </pc:picChg>
        <pc:picChg chg="mod">
          <ac:chgData name="Juan Pablo Arango Velásquez" userId="8e51f2ec-ab35-4edc-81c0-6b8e11e28cbd" providerId="ADAL" clId="{4900D066-F8AF-48EA-8FE6-90EB7A2C7049}" dt="2020-11-09T20:52:15.624" v="1170" actId="1076"/>
          <ac:picMkLst>
            <pc:docMk/>
            <pc:sldMk cId="2958069832" sldId="318"/>
            <ac:picMk id="23" creationId="{DF3E9C12-972D-40BF-BD7B-3AD0E16BA2FC}"/>
          </ac:picMkLst>
        </pc:picChg>
        <pc:picChg chg="add mod">
          <ac:chgData name="Juan Pablo Arango Velásquez" userId="8e51f2ec-ab35-4edc-81c0-6b8e11e28cbd" providerId="ADAL" clId="{4900D066-F8AF-48EA-8FE6-90EB7A2C7049}" dt="2020-11-09T21:03:47.699" v="1221" actId="1076"/>
          <ac:picMkLst>
            <pc:docMk/>
            <pc:sldMk cId="2958069832" sldId="318"/>
            <ac:picMk id="46" creationId="{E001F016-9F99-4AFA-8B6D-786258448957}"/>
          </ac:picMkLst>
        </pc:picChg>
        <pc:picChg chg="mod">
          <ac:chgData name="Juan Pablo Arango Velásquez" userId="8e51f2ec-ab35-4edc-81c0-6b8e11e28cbd" providerId="ADAL" clId="{4900D066-F8AF-48EA-8FE6-90EB7A2C7049}" dt="2020-11-09T21:06:02.595" v="1261"/>
          <ac:picMkLst>
            <pc:docMk/>
            <pc:sldMk cId="2958069832" sldId="318"/>
            <ac:picMk id="49" creationId="{FFEAB5CE-429F-46EF-981B-BB2DAF7B7533}"/>
          </ac:picMkLst>
        </pc:picChg>
        <pc:picChg chg="mod">
          <ac:chgData name="Juan Pablo Arango Velásquez" userId="8e51f2ec-ab35-4edc-81c0-6b8e11e28cbd" providerId="ADAL" clId="{4900D066-F8AF-48EA-8FE6-90EB7A2C7049}" dt="2020-11-09T21:06:02.595" v="1261"/>
          <ac:picMkLst>
            <pc:docMk/>
            <pc:sldMk cId="2958069832" sldId="318"/>
            <ac:picMk id="50" creationId="{C07FCA93-63CF-45F2-9927-079AC1589809}"/>
          </ac:picMkLst>
        </pc:picChg>
        <pc:cxnChg chg="mod">
          <ac:chgData name="Juan Pablo Arango Velásquez" userId="8e51f2ec-ab35-4edc-81c0-6b8e11e28cbd" providerId="ADAL" clId="{4900D066-F8AF-48EA-8FE6-90EB7A2C7049}" dt="2020-11-09T20:52:08.303" v="1166" actId="14100"/>
          <ac:cxnSpMkLst>
            <pc:docMk/>
            <pc:sldMk cId="2958069832" sldId="318"/>
            <ac:cxnSpMk id="4" creationId="{40ECD801-E741-45EF-8AAD-AE04F3E20958}"/>
          </ac:cxnSpMkLst>
        </pc:cxnChg>
      </pc:sldChg>
      <pc:sldChg chg="addSp modSp add mod ord">
        <pc:chgData name="Juan Pablo Arango Velásquez" userId="8e51f2ec-ab35-4edc-81c0-6b8e11e28cbd" providerId="ADAL" clId="{4900D066-F8AF-48EA-8FE6-90EB7A2C7049}" dt="2020-11-09T21:20:45.259" v="1325" actId="1076"/>
        <pc:sldMkLst>
          <pc:docMk/>
          <pc:sldMk cId="2034617225" sldId="319"/>
        </pc:sldMkLst>
        <pc:spChg chg="add mod">
          <ac:chgData name="Juan Pablo Arango Velásquez" userId="8e51f2ec-ab35-4edc-81c0-6b8e11e28cbd" providerId="ADAL" clId="{4900D066-F8AF-48EA-8FE6-90EB7A2C7049}" dt="2020-11-09T21:09:35.794" v="1292" actId="14100"/>
          <ac:spMkLst>
            <pc:docMk/>
            <pc:sldMk cId="2034617225" sldId="319"/>
            <ac:spMk id="841" creationId="{76DA7862-F71A-4AC8-9E3A-6D4BBA281B78}"/>
          </ac:spMkLst>
        </pc:spChg>
        <pc:spChg chg="add mod">
          <ac:chgData name="Juan Pablo Arango Velásquez" userId="8e51f2ec-ab35-4edc-81c0-6b8e11e28cbd" providerId="ADAL" clId="{4900D066-F8AF-48EA-8FE6-90EB7A2C7049}" dt="2020-11-09T21:09:49.377" v="1299" actId="1076"/>
          <ac:spMkLst>
            <pc:docMk/>
            <pc:sldMk cId="2034617225" sldId="319"/>
            <ac:spMk id="843" creationId="{00D34CD1-6E5E-4446-9196-1E2297656BA0}"/>
          </ac:spMkLst>
        </pc:spChg>
        <pc:spChg chg="add mod">
          <ac:chgData name="Juan Pablo Arango Velásquez" userId="8e51f2ec-ab35-4edc-81c0-6b8e11e28cbd" providerId="ADAL" clId="{4900D066-F8AF-48EA-8FE6-90EB7A2C7049}" dt="2020-11-09T21:09:42.515" v="1295" actId="1076"/>
          <ac:spMkLst>
            <pc:docMk/>
            <pc:sldMk cId="2034617225" sldId="319"/>
            <ac:spMk id="845" creationId="{A34C6901-658C-469C-96C4-5152D6AA64DB}"/>
          </ac:spMkLst>
        </pc:spChg>
        <pc:spChg chg="add mod">
          <ac:chgData name="Juan Pablo Arango Velásquez" userId="8e51f2ec-ab35-4edc-81c0-6b8e11e28cbd" providerId="ADAL" clId="{4900D066-F8AF-48EA-8FE6-90EB7A2C7049}" dt="2020-11-09T21:09:43.937" v="1296" actId="1076"/>
          <ac:spMkLst>
            <pc:docMk/>
            <pc:sldMk cId="2034617225" sldId="319"/>
            <ac:spMk id="847" creationId="{E5386ABE-30C9-4BA4-99D3-E60F57633A24}"/>
          </ac:spMkLst>
        </pc:spChg>
        <pc:spChg chg="add mod">
          <ac:chgData name="Juan Pablo Arango Velásquez" userId="8e51f2ec-ab35-4edc-81c0-6b8e11e28cbd" providerId="ADAL" clId="{4900D066-F8AF-48EA-8FE6-90EB7A2C7049}" dt="2020-11-09T21:09:48.074" v="1298" actId="1076"/>
          <ac:spMkLst>
            <pc:docMk/>
            <pc:sldMk cId="2034617225" sldId="319"/>
            <ac:spMk id="849" creationId="{9521E9C0-05BD-46F1-98AD-3F7EBD2DAC34}"/>
          </ac:spMkLst>
        </pc:spChg>
        <pc:spChg chg="add mod">
          <ac:chgData name="Juan Pablo Arango Velásquez" userId="8e51f2ec-ab35-4edc-81c0-6b8e11e28cbd" providerId="ADAL" clId="{4900D066-F8AF-48EA-8FE6-90EB7A2C7049}" dt="2020-11-09T21:09:53.394" v="1301" actId="1076"/>
          <ac:spMkLst>
            <pc:docMk/>
            <pc:sldMk cId="2034617225" sldId="319"/>
            <ac:spMk id="851" creationId="{3CB3B2CF-9DEB-4C26-B548-3A4358B29E1C}"/>
          </ac:spMkLst>
        </pc:spChg>
        <pc:spChg chg="add mod">
          <ac:chgData name="Juan Pablo Arango Velásquez" userId="8e51f2ec-ab35-4edc-81c0-6b8e11e28cbd" providerId="ADAL" clId="{4900D066-F8AF-48EA-8FE6-90EB7A2C7049}" dt="2020-11-09T21:09:56.530" v="1303" actId="1076"/>
          <ac:spMkLst>
            <pc:docMk/>
            <pc:sldMk cId="2034617225" sldId="319"/>
            <ac:spMk id="853" creationId="{7283DB13-DB27-4CA5-A4B6-26C28B338F0C}"/>
          </ac:spMkLst>
        </pc:spChg>
        <pc:spChg chg="add mod">
          <ac:chgData name="Juan Pablo Arango Velásquez" userId="8e51f2ec-ab35-4edc-81c0-6b8e11e28cbd" providerId="ADAL" clId="{4900D066-F8AF-48EA-8FE6-90EB7A2C7049}" dt="2020-11-09T21:09:58.874" v="1305" actId="1076"/>
          <ac:spMkLst>
            <pc:docMk/>
            <pc:sldMk cId="2034617225" sldId="319"/>
            <ac:spMk id="855" creationId="{D3D60D2F-2F88-4EB8-8E6B-044E65A65EBA}"/>
          </ac:spMkLst>
        </pc:spChg>
        <pc:spChg chg="add mod">
          <ac:chgData name="Juan Pablo Arango Velásquez" userId="8e51f2ec-ab35-4edc-81c0-6b8e11e28cbd" providerId="ADAL" clId="{4900D066-F8AF-48EA-8FE6-90EB7A2C7049}" dt="2020-11-09T21:10:01.122" v="1307" actId="1076"/>
          <ac:spMkLst>
            <pc:docMk/>
            <pc:sldMk cId="2034617225" sldId="319"/>
            <ac:spMk id="857" creationId="{C65AC4CF-8AB6-4A3E-90D4-C8256FD21CF4}"/>
          </ac:spMkLst>
        </pc:spChg>
        <pc:spChg chg="add mod">
          <ac:chgData name="Juan Pablo Arango Velásquez" userId="8e51f2ec-ab35-4edc-81c0-6b8e11e28cbd" providerId="ADAL" clId="{4900D066-F8AF-48EA-8FE6-90EB7A2C7049}" dt="2020-11-09T21:10:04.994" v="1309" actId="1076"/>
          <ac:spMkLst>
            <pc:docMk/>
            <pc:sldMk cId="2034617225" sldId="319"/>
            <ac:spMk id="859" creationId="{F0D76DFF-94B4-42BF-AE60-516EBD62CB82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62" creationId="{4EBE4120-CCAA-4A96-BED4-0DA90642952C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63" creationId="{F8A7B922-3892-4420-8EFF-B45A588C5239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64" creationId="{6218BBA1-BAD1-41BF-85EE-6291EEC55D71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65" creationId="{FF828450-414A-47CB-83C1-6C33B05F9324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66" creationId="{D17C40EB-0FA2-41B9-8029-C3F9D1BEF322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67" creationId="{D82826F2-50D5-436B-A59C-1285C468CFF1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68" creationId="{3C0593F3-131D-41FD-8493-3407C0BFFF0C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69" creationId="{D11E129F-A7B7-4111-A346-9492C1906989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70" creationId="{A12F7147-18E3-490C-9290-ECF3EBEC8C90}"/>
          </ac:spMkLst>
        </pc:spChg>
        <pc:spChg chg="mod">
          <ac:chgData name="Juan Pablo Arango Velásquez" userId="8e51f2ec-ab35-4edc-81c0-6b8e11e28cbd" providerId="ADAL" clId="{4900D066-F8AF-48EA-8FE6-90EB7A2C7049}" dt="2020-11-09T21:10:17.931" v="1313"/>
          <ac:spMkLst>
            <pc:docMk/>
            <pc:sldMk cId="2034617225" sldId="319"/>
            <ac:spMk id="871" creationId="{8FE39833-60E4-4FA9-9A9E-25388733A973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73" creationId="{56AD96B1-6525-40D0-9F5E-71D5B3B81501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74" creationId="{A4DBA942-ED1E-4E7F-8CA6-3D54D17C0810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75" creationId="{6EB1EF01-4D88-4A38-ADE1-5E37FB846F94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76" creationId="{3117C6D3-298E-401D-B292-15AC8F651D39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77" creationId="{393A3331-154B-4CD6-BBAA-8C3C26E4B34F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78" creationId="{AC49DAC8-1443-4D17-A447-7CD07518FD61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79" creationId="{37DCDBCD-4E7F-4C77-8EE0-83D7F67A6C72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80" creationId="{CA5FF76A-B624-4D72-A8AF-7D060D3001C0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81" creationId="{C47258DA-F36D-4683-B0FB-263B461790F5}"/>
          </ac:spMkLst>
        </pc:spChg>
        <pc:spChg chg="mod">
          <ac:chgData name="Juan Pablo Arango Velásquez" userId="8e51f2ec-ab35-4edc-81c0-6b8e11e28cbd" providerId="ADAL" clId="{4900D066-F8AF-48EA-8FE6-90EB7A2C7049}" dt="2020-11-09T21:10:20.032" v="1315"/>
          <ac:spMkLst>
            <pc:docMk/>
            <pc:sldMk cId="2034617225" sldId="319"/>
            <ac:spMk id="882" creationId="{C41B126A-CBAE-4844-B4F7-42F74771EEFE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84" creationId="{D790C9A9-424B-41CF-9683-9845F8787126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85" creationId="{4214BC20-58E3-4965-97FE-47C03283C9A1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86" creationId="{0EAD02EB-37B0-41A9-9341-AD7A23180D93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87" creationId="{F90BFE1B-B22B-401E-94EA-4D9E391FF35D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88" creationId="{2941700A-2B90-4BEC-9A1A-A914DC107E35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89" creationId="{5FE15604-E7CE-4874-921A-EEE083695BA3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90" creationId="{3A165D08-1174-4793-ABEB-FF3EBC1CCFCE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91" creationId="{90CB5684-6F91-45F4-B907-56661B4BB6AB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92" creationId="{438DE72D-B63D-41A6-A3D1-0A6A0C450907}"/>
          </ac:spMkLst>
        </pc:spChg>
        <pc:spChg chg="mod">
          <ac:chgData name="Juan Pablo Arango Velásquez" userId="8e51f2ec-ab35-4edc-81c0-6b8e11e28cbd" providerId="ADAL" clId="{4900D066-F8AF-48EA-8FE6-90EB7A2C7049}" dt="2020-11-09T21:10:22.127" v="1317"/>
          <ac:spMkLst>
            <pc:docMk/>
            <pc:sldMk cId="2034617225" sldId="319"/>
            <ac:spMk id="893" creationId="{841F2C7D-C095-4719-AA4A-3E6C22ED4E66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895" creationId="{297FF29A-2671-41D9-85FE-DFF4DA19301A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896" creationId="{C56A2E19-E319-4B60-AEA8-893D76A88A58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897" creationId="{67C4872B-882A-4BAE-A1DA-FFC4F76A624E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898" creationId="{8DE6DFF7-C96E-45CD-99A5-FF4ABB76AAA3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899" creationId="{09E64734-153F-433A-8704-061201A6B480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900" creationId="{1900A329-B214-41D1-BFE4-B62D3142B3A4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901" creationId="{3116A31C-0A08-4110-84FA-9DCA0D322E95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902" creationId="{E46866DA-B65F-43E8-AA4E-5ED3720891C9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903" creationId="{21986DFE-0C94-4EB0-BAE4-4F876E1C5AF9}"/>
          </ac:spMkLst>
        </pc:spChg>
        <pc:spChg chg="mod">
          <ac:chgData name="Juan Pablo Arango Velásquez" userId="8e51f2ec-ab35-4edc-81c0-6b8e11e28cbd" providerId="ADAL" clId="{4900D066-F8AF-48EA-8FE6-90EB7A2C7049}" dt="2020-11-09T21:10:24.919" v="1319"/>
          <ac:spMkLst>
            <pc:docMk/>
            <pc:sldMk cId="2034617225" sldId="319"/>
            <ac:spMk id="904" creationId="{D5DF185A-DD68-4541-9CDD-E81AAF197FF7}"/>
          </ac:spMkLst>
        </pc:spChg>
        <pc:grpChg chg="add mod">
          <ac:chgData name="Juan Pablo Arango Velásquez" userId="8e51f2ec-ab35-4edc-81c0-6b8e11e28cbd" providerId="ADAL" clId="{4900D066-F8AF-48EA-8FE6-90EB7A2C7049}" dt="2020-11-09T21:10:16.426" v="1312" actId="1076"/>
          <ac:grpSpMkLst>
            <pc:docMk/>
            <pc:sldMk cId="2034617225" sldId="319"/>
            <ac:grpSpMk id="860" creationId="{4797BF80-933A-4056-98EA-293AA2D5B84E}"/>
          </ac:grpSpMkLst>
        </pc:grpChg>
        <pc:grpChg chg="add mod">
          <ac:chgData name="Juan Pablo Arango Velásquez" userId="8e51f2ec-ab35-4edc-81c0-6b8e11e28cbd" providerId="ADAL" clId="{4900D066-F8AF-48EA-8FE6-90EB7A2C7049}" dt="2020-11-09T21:10:19.530" v="1314" actId="1076"/>
          <ac:grpSpMkLst>
            <pc:docMk/>
            <pc:sldMk cId="2034617225" sldId="319"/>
            <ac:grpSpMk id="861" creationId="{1E2D84FA-3AA2-4B59-B2A1-4619FBBF810B}"/>
          </ac:grpSpMkLst>
        </pc:grpChg>
        <pc:grpChg chg="add mod">
          <ac:chgData name="Juan Pablo Arango Velásquez" userId="8e51f2ec-ab35-4edc-81c0-6b8e11e28cbd" providerId="ADAL" clId="{4900D066-F8AF-48EA-8FE6-90EB7A2C7049}" dt="2020-11-09T21:10:21.571" v="1316" actId="1076"/>
          <ac:grpSpMkLst>
            <pc:docMk/>
            <pc:sldMk cId="2034617225" sldId="319"/>
            <ac:grpSpMk id="872" creationId="{BFF49BE6-7F11-4A4E-AD7D-898EA26FF492}"/>
          </ac:grpSpMkLst>
        </pc:grpChg>
        <pc:grpChg chg="add mod">
          <ac:chgData name="Juan Pablo Arango Velásquez" userId="8e51f2ec-ab35-4edc-81c0-6b8e11e28cbd" providerId="ADAL" clId="{4900D066-F8AF-48EA-8FE6-90EB7A2C7049}" dt="2020-11-09T21:10:24.202" v="1318" actId="1076"/>
          <ac:grpSpMkLst>
            <pc:docMk/>
            <pc:sldMk cId="2034617225" sldId="319"/>
            <ac:grpSpMk id="883" creationId="{ADEFEEF8-1972-492C-9060-D2E6E70931F8}"/>
          </ac:grpSpMkLst>
        </pc:grpChg>
        <pc:grpChg chg="add mod">
          <ac:chgData name="Juan Pablo Arango Velásquez" userId="8e51f2ec-ab35-4edc-81c0-6b8e11e28cbd" providerId="ADAL" clId="{4900D066-F8AF-48EA-8FE6-90EB7A2C7049}" dt="2020-11-09T21:10:27.394" v="1320" actId="1076"/>
          <ac:grpSpMkLst>
            <pc:docMk/>
            <pc:sldMk cId="2034617225" sldId="319"/>
            <ac:grpSpMk id="894" creationId="{4DF841F4-575F-4AB7-83CC-393336C9ECBE}"/>
          </ac:grpSpMkLst>
        </pc:grp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3" creationId="{9F06C0B9-F175-4415-A491-AECBFD067560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4" creationId="{29E25A36-C672-46B9-8E1A-C2428BA415CF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5" creationId="{BD3AA26E-9BBE-44CC-B969-DC90F08AB077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6" creationId="{13E362FA-40F3-4DD5-B216-18C43F5B2FE5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" creationId="{7CEBB833-4E22-4FC7-95B0-520784E54DF4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" creationId="{2A0731CA-CB54-48E8-AEE6-FFFDAAA4018E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9" creationId="{F4BF9B3B-4E04-4A30-883E-5E130015ECFF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23" creationId="{C7D31F0D-0CE4-46CF-B738-89E29AA22377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22" creationId="{DD423E4F-6070-4F72-A4FE-080715759FCC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23" creationId="{97A9080C-FBE7-484E-B98C-6CB92596BC49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24" creationId="{FD33ED69-1796-4E48-90B5-CF18BCA640E3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25" creationId="{B7605B1A-C1F6-4574-BB28-524E210FAD67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26" creationId="{4A948E57-2F40-437B-B293-A0B3EF4419B6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27" creationId="{080C8597-7A6A-409E-9D9A-C5F9782C1AC6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28" creationId="{1D6DA7FD-ED3B-4840-A4F3-78DFE4F8A716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29" creationId="{D918776E-4578-400F-BD0E-43078F68B237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0" creationId="{B3AAF618-6A75-4A78-BA99-E7FA5796CEB5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1" creationId="{9CBDB94F-1F96-4705-8A3D-08C58D0DB3D0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2" creationId="{C19278DF-C893-46A4-82FB-23BAFC8D9DC1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3" creationId="{8C6CA3F8-38AE-460F-A5BA-8C8D0E8D485A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4" creationId="{AEB6B78F-9523-49EE-A1ED-824D23A9428A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5" creationId="{207AD4BB-AAB7-45F8-98B3-0113E3955A9D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6" creationId="{35DC681C-793C-4C51-95D6-E14BD95AA105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7" creationId="{6FBBE3CF-AAAE-40B3-8E10-35B159FC14A7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8" creationId="{BADB2D00-AA05-4FFE-8017-7F63DBCE80D9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39" creationId="{E17D3E3B-397F-4741-B214-4D9F0AB0B100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0" creationId="{AD22A7E3-41AE-408B-AABC-BCA14C4CDC61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1" creationId="{F8F234B2-2092-4479-A23A-4072E94DE320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2" creationId="{F325CABA-3EAB-4B99-AC17-274C13C49A7F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3" creationId="{EA4A4903-5D63-4BC7-ABAB-BB96E85B740E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4" creationId="{9BFC2E5E-82D1-4C32-86D8-C089ACE69DD0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5" creationId="{5CC5C0E1-4273-4EB4-B740-B4CE469B25DB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6" creationId="{9D697F1F-716E-4762-9596-FDDE50657F8F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7" creationId="{35C44CC1-F09D-489E-8758-1C61BE140395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8" creationId="{23D91BCC-91EB-4262-9C69-7C499525FD98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49" creationId="{82184D1D-C5D3-47B5-8EA5-C751937A5460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0" creationId="{423EBFBD-15AB-4DC1-8D2F-228EB0C8095F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1" creationId="{006ED348-C801-48B5-BF89-9BD8CCF345A9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2" creationId="{D4BC2510-3DEF-4231-92B1-0623C92E7B06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3" creationId="{D7AA3EE0-F3E8-4C58-AD9F-B5D703803283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4" creationId="{FE1CD6D7-C188-4B74-BEA4-5385CA267111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5" creationId="{D5A6CAEB-75EF-4EEF-ABF3-E61048B976D0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6" creationId="{8AEE6F32-F113-4C6C-B8ED-9BF7B76B8FB7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7" creationId="{1FD88384-CE16-47B4-A128-66A6EB91C5B4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8" creationId="{1E42D094-4762-4111-BBEC-0143C7E9374F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59" creationId="{2FEBF48E-2D1C-48F1-9A94-9B05EB084796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0" creationId="{7368F74E-34F7-40C5-8222-FFCF680FAB8D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1" creationId="{74518A0D-7B1D-46F8-B71F-F846F3481D08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2" creationId="{0AF0C229-169C-4B24-A2E9-B995D0BCF647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3" creationId="{6504E51E-29E1-4285-94DE-369DFD65A918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4" creationId="{D287200F-8806-4621-B301-9DDB3F238C95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5" creationId="{CE2FEA77-CBE0-4FF9-B128-5CBD1CA53F24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6" creationId="{33CF42E9-D896-4A04-85B4-C2408A326DE8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7" creationId="{CE236AA8-97D2-49D5-9E52-068298C32F92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8" creationId="{826B5409-B462-4391-8026-A3FA9D6531CD}"/>
          </ac:picMkLst>
        </pc:picChg>
        <pc:picChg chg="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69" creationId="{F498C723-A370-4B7D-A7BF-EB1455788351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85" creationId="{6C400C11-18F0-485C-A6F4-68BA638A70EB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87" creationId="{F86F5457-5F6C-48DB-A9EC-DC1B11990FF6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89" creationId="{BAA92E09-8DC3-4542-8A05-42C87011923F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91" creationId="{3D662B0D-F26F-4BF6-962A-35977D889FC2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93" creationId="{318ADC34-0028-475F-8984-93467B09723F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95" creationId="{FAE46046-B1D4-461B-A787-0FDF39733B56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97" creationId="{59AEE42C-3C81-4AF7-BB9A-59C854ED08E0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799" creationId="{237F13A1-B9DF-4FEB-BA98-668D952917E6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01" creationId="{16E3E3B1-784F-4DBE-B917-31D6DE082129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03" creationId="{231594B9-BAEF-4088-8D9B-BF1F315E7E05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05" creationId="{1CE75BD6-825D-4048-9E83-6E8A49C5D6E0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07" creationId="{356E653D-4F2B-451D-BA2D-A21F678587FF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09" creationId="{56D7C401-3B46-4B24-98BC-B16BB0E7DCE0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11" creationId="{7C50BAE3-3AC2-4480-9434-04E50CB60E40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13" creationId="{2BFBCE05-8D7E-4408-B177-B8CC88DB62BD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15" creationId="{E621AA55-A8D7-4BDB-AB18-F6743E743EEC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17" creationId="{37B0CA55-39A9-4B61-8118-0CD77D6D7039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19" creationId="{D798CCBA-86C3-40BD-B08F-0529AEEEA8C4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21" creationId="{2AB9B96A-7BB7-4E61-952F-322AF5107278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23" creationId="{707D20F1-5E3E-437C-A5F9-7E20660B89DA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25" creationId="{196560D9-8E64-4226-BBBD-4B9EC50D997D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27" creationId="{DFC5AB1A-FB49-41D5-91B9-A57CA5D63B91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29" creationId="{F36E3019-3395-4137-8D84-46BB3122454B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31" creationId="{58E2BDD5-6CC2-4B33-BCCB-C6B76413DFF9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33" creationId="{BC56E794-1985-4A16-9563-39CACBB73946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35" creationId="{C4B565DD-9892-43E5-838F-FDBE4949F739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37" creationId="{AAC76434-33FC-4330-96AE-1851E90B7842}"/>
          </ac:picMkLst>
        </pc:picChg>
        <pc:picChg chg="add mod">
          <ac:chgData name="Juan Pablo Arango Velásquez" userId="8e51f2ec-ab35-4edc-81c0-6b8e11e28cbd" providerId="ADAL" clId="{4900D066-F8AF-48EA-8FE6-90EB7A2C7049}" dt="2020-11-09T21:20:45.259" v="1325" actId="1076"/>
          <ac:picMkLst>
            <pc:docMk/>
            <pc:sldMk cId="2034617225" sldId="319"/>
            <ac:picMk id="839" creationId="{242C8091-A07A-4F25-B415-23A3BE03FADF}"/>
          </ac:picMkLst>
        </pc:picChg>
      </pc:sldChg>
      <pc:sldChg chg="add">
        <pc:chgData name="Juan Pablo Arango Velásquez" userId="8e51f2ec-ab35-4edc-81c0-6b8e11e28cbd" providerId="ADAL" clId="{4900D066-F8AF-48EA-8FE6-90EB7A2C7049}" dt="2020-11-09T21:23:50.684" v="1326"/>
        <pc:sldMkLst>
          <pc:docMk/>
          <pc:sldMk cId="3867116857" sldId="320"/>
        </pc:sldMkLst>
      </pc:sldChg>
      <pc:sldChg chg="addSp delSp modSp add mod">
        <pc:chgData name="Juan Pablo Arango Velásquez" userId="8e51f2ec-ab35-4edc-81c0-6b8e11e28cbd" providerId="ADAL" clId="{4900D066-F8AF-48EA-8FE6-90EB7A2C7049}" dt="2020-11-09T21:29:45.855" v="1423" actId="1076"/>
        <pc:sldMkLst>
          <pc:docMk/>
          <pc:sldMk cId="3571877503" sldId="321"/>
        </pc:sldMkLst>
        <pc:spChg chg="add del mod">
          <ac:chgData name="Juan Pablo Arango Velásquez" userId="8e51f2ec-ab35-4edc-81c0-6b8e11e28cbd" providerId="ADAL" clId="{4900D066-F8AF-48EA-8FE6-90EB7A2C7049}" dt="2020-11-09T21:28:33.350" v="1396" actId="478"/>
          <ac:spMkLst>
            <pc:docMk/>
            <pc:sldMk cId="3571877503" sldId="321"/>
            <ac:spMk id="3" creationId="{C7530305-46A9-4E4E-A7A9-0466B646B07B}"/>
          </ac:spMkLst>
        </pc:spChg>
        <pc:spChg chg="add del mod">
          <ac:chgData name="Juan Pablo Arango Velásquez" userId="8e51f2ec-ab35-4edc-81c0-6b8e11e28cbd" providerId="ADAL" clId="{4900D066-F8AF-48EA-8FE6-90EB7A2C7049}" dt="2020-11-09T21:28:40.391" v="1402" actId="478"/>
          <ac:spMkLst>
            <pc:docMk/>
            <pc:sldMk cId="3571877503" sldId="321"/>
            <ac:spMk id="5" creationId="{A91144F2-D53F-4017-A5B2-AB1212D9D05C}"/>
          </ac:spMkLst>
        </pc:spChg>
        <pc:spChg chg="add del mod">
          <ac:chgData name="Juan Pablo Arango Velásquez" userId="8e51f2ec-ab35-4edc-81c0-6b8e11e28cbd" providerId="ADAL" clId="{4900D066-F8AF-48EA-8FE6-90EB7A2C7049}" dt="2020-11-09T21:28:41.484" v="1403" actId="478"/>
          <ac:spMkLst>
            <pc:docMk/>
            <pc:sldMk cId="3571877503" sldId="321"/>
            <ac:spMk id="7" creationId="{C351CE3B-A5F9-4483-834F-DD2C47AE6D60}"/>
          </ac:spMkLst>
        </pc:spChg>
        <pc:spChg chg="add del mod">
          <ac:chgData name="Juan Pablo Arango Velásquez" userId="8e51f2ec-ab35-4edc-81c0-6b8e11e28cbd" providerId="ADAL" clId="{4900D066-F8AF-48EA-8FE6-90EB7A2C7049}" dt="2020-11-09T21:28:45.636" v="1406" actId="478"/>
          <ac:spMkLst>
            <pc:docMk/>
            <pc:sldMk cId="3571877503" sldId="321"/>
            <ac:spMk id="9" creationId="{5A559C38-BE19-4B0C-882F-486866DDDEEA}"/>
          </ac:spMkLst>
        </pc:spChg>
        <pc:spChg chg="add del mod">
          <ac:chgData name="Juan Pablo Arango Velásquez" userId="8e51f2ec-ab35-4edc-81c0-6b8e11e28cbd" providerId="ADAL" clId="{4900D066-F8AF-48EA-8FE6-90EB7A2C7049}" dt="2020-11-09T21:28:46.900" v="1407" actId="478"/>
          <ac:spMkLst>
            <pc:docMk/>
            <pc:sldMk cId="3571877503" sldId="321"/>
            <ac:spMk id="11" creationId="{F236EA71-07EE-4D05-BB81-1DA4E66B0C21}"/>
          </ac:spMkLst>
        </pc:spChg>
        <pc:spChg chg="add del mod">
          <ac:chgData name="Juan Pablo Arango Velásquez" userId="8e51f2ec-ab35-4edc-81c0-6b8e11e28cbd" providerId="ADAL" clId="{4900D066-F8AF-48EA-8FE6-90EB7A2C7049}" dt="2020-11-09T21:28:51.350" v="1410" actId="478"/>
          <ac:spMkLst>
            <pc:docMk/>
            <pc:sldMk cId="3571877503" sldId="321"/>
            <ac:spMk id="13" creationId="{3AFBC88B-8A89-4A90-B946-B4BEAE19C041}"/>
          </ac:spMkLst>
        </pc:spChg>
        <pc:spChg chg="add del mod">
          <ac:chgData name="Juan Pablo Arango Velásquez" userId="8e51f2ec-ab35-4edc-81c0-6b8e11e28cbd" providerId="ADAL" clId="{4900D066-F8AF-48EA-8FE6-90EB7A2C7049}" dt="2020-11-09T21:28:52.813" v="1411" actId="478"/>
          <ac:spMkLst>
            <pc:docMk/>
            <pc:sldMk cId="3571877503" sldId="321"/>
            <ac:spMk id="15" creationId="{7781DE9E-AFD9-4688-99EA-E9C5A5D650B8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21" creationId="{82DFF20C-5229-49CB-8E9B-5090E03CCBAB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22" creationId="{F951F304-0F69-4E83-8715-FB7B403CECC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23" creationId="{93B08145-8997-4762-9F3A-46F6587C410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24" creationId="{B20B8F41-1534-4922-A4D0-ECB91A83C8B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25" creationId="{B003E838-08F2-400F-8058-DDD11A9F8881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26" creationId="{23E5C5AE-04B9-4AD6-AA2C-B9D846981F88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27" creationId="{1F850EDC-3111-481A-B878-C37ACCD6D80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28" creationId="{77080BBE-2023-4AFE-A0BA-27B150B6B0A9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29" creationId="{77FCA1EF-0910-416C-921B-F3E0B541A21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0" creationId="{B5F12624-D861-4AAF-9F8D-6128C09ECBA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1" creationId="{F5A4C9B4-13C7-4804-8747-1692764E1C7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2" creationId="{CA379D76-6624-49B6-9C77-4BEFEEF054F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3" creationId="{06DDC9F2-901C-47D4-9FB7-D148241C99B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4" creationId="{5A1DB942-5CCA-4400-B266-85F6590E3EF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5" creationId="{1CECB618-374C-45AB-8D10-D7E2F46DEFE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6" creationId="{CED86D94-9080-4F96-BB3A-F7C4948999E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7" creationId="{C145ADE7-79C1-4543-AD56-6AC4DF4D3046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8" creationId="{BA50556B-C434-49B1-8196-59F605E6E19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39" creationId="{571E2DB5-DB6F-474D-91F3-2B6E9DE36BA1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0" creationId="{3ABBDB27-AD57-437F-99FA-366E4D6146D4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1" creationId="{8EF34F87-69EB-4B66-A6D9-0A97211F783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2" creationId="{904AE185-4929-4AEA-8F45-B89732B6979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3" creationId="{34E24E7A-D6AE-481C-B228-A66C53C831F9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4" creationId="{68FC28D8-064B-40C9-BB30-C088ACB88C66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5" creationId="{43BCD017-86C4-4C85-AEAD-03DEDD51F61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6" creationId="{0EB4974A-1460-4BD4-B358-A4115F11A7E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7" creationId="{93148BA4-7E95-4DC4-834C-EF6ED2219D08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8" creationId="{DFEDD397-CE2D-4CF7-A175-C77495ED8A5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49" creationId="{B1939FC9-66D3-4EB9-A249-7E5BAA7B109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0" creationId="{8C68EF77-7AB1-402D-8E95-E4E9A2B748D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1" creationId="{41D57E82-8277-425F-9305-E0BE49153EF8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2" creationId="{144D5C54-F88E-45A7-A16B-791B6984C73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3" creationId="{4E4FE9AE-E425-40E9-B278-00FD31A15B46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4" creationId="{B0B7A659-60CC-4074-A261-63021810F48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5" creationId="{1B2963E7-4309-4BE5-B2C7-69BBADABCB6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6" creationId="{9E96E2F9-B23B-464C-8105-1F5AFC10A35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7" creationId="{C2E92E50-3790-490D-9227-A6FA57727D4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8" creationId="{328B460F-2FC1-4808-98D8-7799AC290CA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59" creationId="{2D4C3BED-255A-4EC4-B924-7D63C289379B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0" creationId="{5AD2A3C4-6EC6-49CE-8EC7-3A25AC6E730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1" creationId="{D968FDF8-39FC-49CA-97D6-FBDDA93027CF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2" creationId="{54EE50A3-81C7-4A58-A6B1-CDC996731D9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3" creationId="{DC3D7DD5-FCED-469A-BEB3-48245B49941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4" creationId="{1575E8BE-E52D-4B86-9B7D-BFF41CA7C111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5" creationId="{B8915096-9FBF-4E73-91CE-31A3AE379B9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6" creationId="{41EBCD5F-F93D-4788-B005-A95B5B60127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7" creationId="{59005DD9-9B1A-4704-9EAD-2CFBBA3637B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8" creationId="{2289CC4D-8AD2-4CA2-8C87-413733C1CB59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69" creationId="{5415C527-0240-4E29-9AF6-5D5CED209438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0" creationId="{D2DDEAF4-6BE7-426D-B629-286FE7DBE50B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1" creationId="{EBBDF6A7-5A8C-4FC0-B927-3C30C64C5D2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2" creationId="{F3135BFA-1540-4DEA-9036-7114D6AA4E8F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3" creationId="{7302CB3C-7FDD-4B8D-B1A5-60FDB558E79D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4" creationId="{51AA3D6B-57E9-4C1F-BDCB-629A09BE96D6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5" creationId="{337A02C7-B7E5-4B24-9ABF-B6066CCC7B3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6" creationId="{24DB3914-D2F1-4786-AD80-FD91E389AD7C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7" creationId="{3FCB030B-C907-4371-A625-5087B16AD331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8" creationId="{A6AA5FC8-8428-4F3A-8308-06D9361413DD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79" creationId="{7B166BC0-EE13-430F-B106-54EF21102F36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0" creationId="{8FB5B1DF-42C0-4B38-8B2C-A4C8A538AA6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1" creationId="{A039CF82-AE42-484D-8699-7AA62F821E7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2" creationId="{9CA0F96E-71D2-4D50-8588-DBA2E32C3B9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3" creationId="{A46B715B-0883-4DBA-837E-3F03DF061397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4" creationId="{F766150F-587B-4C3E-802D-094F29193FD9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5" creationId="{E1FB0C1E-3998-41D6-975C-17EF7CAF975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6" creationId="{A5C02C3D-10BB-4105-8515-C7937D588919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7" creationId="{BD7F1ACE-3ACA-452C-B905-572EE1A36C7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8" creationId="{D7690B45-462C-4001-90B3-5ECE19A85264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89" creationId="{3E1B49FD-201F-476B-BFFE-309B58EDEAF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0" creationId="{0735EA07-966B-446F-9485-77153D99C4FF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1" creationId="{D952F108-A4E7-41A8-B9FF-2AA877C0E54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2" creationId="{5738D7E7-D1DE-4772-AB29-18F13B73D13D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3" creationId="{7D039BCE-603D-4A82-9081-1052D246FE6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4" creationId="{7C6E692D-D085-4904-9E34-4A53FB3A6DD6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5" creationId="{E80300EF-EA2A-49FB-A2A7-2157FFF85297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6" creationId="{AF0215C8-AA73-443F-BB0A-AD817454430D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7" creationId="{0C391FE4-90B8-40AC-AFEE-1A088E54BD71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8" creationId="{60D4832A-D673-446C-99DC-E9C11D975BC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99" creationId="{CD231A25-15EC-45A1-921E-9F332AC7A5C9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0" creationId="{F43B4A09-6FC2-481F-93B3-AFFA5E5E4BC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1" creationId="{AF7C65D2-DF59-4731-A43D-59C841ADF65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2" creationId="{5B87AD8D-A367-4B80-B7CD-3977F560D514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3" creationId="{3F8C51CC-45FB-444A-BC09-BCB52DA1F70D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4" creationId="{65F0C263-57D7-41FF-9E40-7C7904F868E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5" creationId="{17D4B519-6C0C-46DE-8EE2-1E20FFC76D15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6" creationId="{8B953DB0-10A9-4C0C-90B0-E06AAC1AB73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7" creationId="{017291B6-1E3D-4B2F-945E-102DFB440F6F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8" creationId="{1E231019-D3C5-4016-B68F-4EC23FEDA63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09" creationId="{E3798C88-916E-4A89-9290-720A04BA52C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0" creationId="{F393C6A4-EA58-4621-A04F-6F380F89DA41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1" creationId="{BD726970-799B-4CC0-9D55-DFAECE845E8B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2" creationId="{ACE83224-0D58-461C-969A-AFE401F8C3DC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3" creationId="{9ED0EF01-1ED1-433B-948D-F390315E6ACB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4" creationId="{147B2AFB-984B-40C3-8799-4A517B29D0F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5" creationId="{B7BBB496-5858-4B5D-9B2A-D30158E85F5E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6" creationId="{0A25DDFC-BFB4-4C53-A145-CEAA3D2D20EF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7" creationId="{F4520670-6D19-499D-B5B8-2FDC8E970461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8" creationId="{BEBE7338-54C8-4F90-8F6F-98D1C1450496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19" creationId="{126DF440-A9D0-49C5-B206-6435BF34A8AF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0" creationId="{3C39E7D2-F8BF-4B6D-A34A-36A75E56327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1" creationId="{C7398B2A-9108-4BB7-9C25-A62FA73D6C67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2" creationId="{860E9655-7222-4DCD-89E5-1F32B8B81534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3" creationId="{A24B4FE2-DF38-4AB0-AFAF-DEF86E6EB4D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4" creationId="{B329171E-AE90-4A4A-AA8F-613F27B56C63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5" creationId="{5727CFBD-2328-4FF0-872C-87BA1D5FCB09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6" creationId="{DB5FDA98-7E42-4357-876A-93982919D080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7" creationId="{F2EC41B3-8878-46E3-B279-C685C3BBC8F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8" creationId="{1BE835D6-E0B3-429E-8B48-7155EA5E0BB9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29" creationId="{B1E506D0-F7DF-435B-A191-6533E50BCFB6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0" creationId="{5D4485EC-3A72-447B-8540-7A9EBCED7F0D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1" creationId="{61168B81-3858-4AD0-B7E2-192CE868806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2" creationId="{18A567EF-8427-421E-BC17-68DA252C4F4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3" creationId="{87CFFE46-3CAC-4348-AA5A-E367CF361992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4" creationId="{FB5CEDF2-C8C8-4041-8EFD-2CB3C6A6A2EB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5" creationId="{3A026372-C50C-4FB7-9ABA-DFB0805CB3A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6" creationId="{D0FA730D-5F9E-4073-AE30-23C321A5397C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7" creationId="{4D6E7418-4A72-4436-97E2-E05A6E71811A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8" creationId="{BFDA3D55-B42C-4988-9401-3D2CC8874C96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39" creationId="{93772928-FC08-4E9D-B78B-F43BAAA2E7A4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40" creationId="{CAF89E67-02E4-491E-B7F8-26208BCC1B74}"/>
          </ac:spMkLst>
        </pc:spChg>
        <pc:spChg chg="mod">
          <ac:chgData name="Juan Pablo Arango Velásquez" userId="8e51f2ec-ab35-4edc-81c0-6b8e11e28cbd" providerId="ADAL" clId="{4900D066-F8AF-48EA-8FE6-90EB7A2C7049}" dt="2020-11-09T21:29:29.161" v="1417" actId="1076"/>
          <ac:spMkLst>
            <pc:docMk/>
            <pc:sldMk cId="3571877503" sldId="321"/>
            <ac:spMk id="141" creationId="{49D8EFD5-7472-4C14-98F0-7054EA95FDBF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49" creationId="{2551726E-7074-4265-8886-BD6E7906997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0" creationId="{822EE139-F104-4024-89F5-7BDCD8545AC9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1" creationId="{AE7C4B06-FEE5-49B0-958D-4C0B3AC78E93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2" creationId="{E47F77FF-4914-4393-A376-73EB2A2FF4D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3" creationId="{89FF327F-7DF3-4C30-A2D2-7FE53423F17A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4" creationId="{C6116B82-2A36-4E68-A0D0-1E57024A0888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5" creationId="{7AE3D5EB-7637-49AF-93C1-900999D4AB3A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6" creationId="{5CC5E278-5411-448F-A3AF-34E96D5EE396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7" creationId="{187F5F59-D710-49DF-B07D-0C9E6004A31C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8" creationId="{2690FD02-FA96-421E-BAFB-C1CBE9661772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59" creationId="{B0B22934-75FF-4ACD-8CAC-AE1F89559A94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0" creationId="{66C9056D-99FB-402D-92D1-F4CCDE8C8612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1" creationId="{63A106A4-863A-4FEB-95B2-19B0817A81BF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2" creationId="{85B7A6D6-81AF-4278-8E75-B1E1B8C4E9C1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3" creationId="{F139A3D2-D1B1-40F7-9710-B5FF09FD321D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4" creationId="{BAEEF2E0-5454-4B0E-B14B-D33846A5F1B4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5" creationId="{5E2F8D3F-6AD6-4342-9ECD-F283BABFAD2E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6" creationId="{AFEDDD88-7DFC-4D67-A518-1841FDB34EF7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7" creationId="{D6FF225B-3551-493A-9977-E50E54A79EE4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8" creationId="{6ACE7D03-83AC-4065-A217-3B3A4D8FA38F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69" creationId="{8CE3FC48-048E-4F0A-AB47-3B3E4DE11A77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0" creationId="{7A8A81B1-8EF6-4CD3-8021-088071E26E2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1" creationId="{8F9E6554-8CE1-442F-BDB2-1DDD845712CD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2" creationId="{D75BD886-963B-4118-BF78-B9BA4EF6E656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3" creationId="{8DD2C5E3-23C3-4769-AAC6-46920B271C74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4" creationId="{784F77FC-87D6-40D6-9A26-B37CD5979842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5" creationId="{F049A3C3-E782-41D2-8E50-5AAC76942B38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6" creationId="{8F143D05-E1F9-4BFD-AA33-CA79040DCD60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7" creationId="{52289C7C-5990-46B1-A316-BFDA8DCCEC53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8" creationId="{CFC03229-21F6-40BE-AEBE-72F33AF28A5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79" creationId="{06106311-46D3-4B1C-A709-A07BD0F0BB8B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0" creationId="{08300B92-CD44-47B8-9978-2558B8EC9222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1" creationId="{5613752E-4023-4896-980B-1B2A7F20FA9D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2" creationId="{D2633DF0-BC5F-446C-814A-E8533C9D90F1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3" creationId="{2AFE0A51-970E-4092-A099-4F72C6F3CD46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4" creationId="{E9D10D72-421A-4FF8-878F-5E833686B860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5" creationId="{46E4AA92-F70B-4309-A77E-D3D3663D2157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6" creationId="{17793E5C-B8F8-41A0-9D62-7C103A7DAEFF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7" creationId="{BA041A13-6572-4BD6-996E-3C7826AFD809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8" creationId="{795856E6-CC35-49EC-809B-E465249618CB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89" creationId="{73FFCFFE-5580-4011-B1F0-22381313216A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0" creationId="{28A29088-C090-4AD8-BE75-4FF7B2181417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1" creationId="{1F7DD099-624D-463C-AADB-64BF5909912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2" creationId="{C9416756-72E3-403C-9B59-6401BCE24733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3" creationId="{C9C86013-BA8E-4FF2-82E6-30DBD5286DCD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4" creationId="{F0ADA01A-1D02-4298-853D-6BC4E33D3854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5" creationId="{D7CAF00F-0BE3-455C-8A56-C8083D0D99F6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6" creationId="{96B285C3-DFFE-48A0-BB2E-2B5215C52700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7" creationId="{323C0967-0729-42BE-A0E2-3FA952F8EE24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8" creationId="{FC726894-4239-4E86-BA1C-3F85A2D63120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199" creationId="{A83B37A0-5707-4A4D-95E4-8A4CF691445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0" creationId="{953E0340-8016-415F-AD65-D57AEE455BB3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1" creationId="{964A47BF-212F-486A-BCAC-DE3E10EC751C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2" creationId="{27C5C5C5-77F4-4EC5-996C-E0A9D6FE3E80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3" creationId="{6EE9063B-BC7C-4E3B-9EE6-507915C6F5F0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4" creationId="{82378FCB-1A21-4992-BB23-E6DE890890FE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5" creationId="{FE305BD6-7FC7-45B7-B95A-5DC27D5F3D0A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6" creationId="{ADB1A5FB-1E45-418E-9E67-EFE26D75F7C8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7" creationId="{60F49F3E-AF3D-43B6-8560-2FC2738C7EF8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8" creationId="{1D537510-43CB-4A0D-9CF8-C50B3414E82B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09" creationId="{1D49D7AE-E5C0-44A3-B55B-4C738A01D9D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0" creationId="{0067E9E4-5A5B-4296-86A5-E3E8CCA30BA8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1" creationId="{A12FE652-8CE4-4BFE-B6DE-F1AFE600B299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2" creationId="{4705F09E-0FE4-40C4-8A90-E4FBC71BE8A0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3" creationId="{E42FE250-F429-4371-9403-CD5054936DDB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4" creationId="{B45C4942-7190-4BB8-A419-102D8E73FCA2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5" creationId="{AF7DEA4C-4AA7-46A9-85D4-B9CA63C4BEEB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6" creationId="{58A1B40F-8880-4285-88C1-21797724B3E2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7" creationId="{D91E09B4-D737-4860-8DF6-4451FDC3DA41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8" creationId="{FF8DEEE8-29FC-4A8E-B478-03FC1F0DB4A8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19" creationId="{C57A0206-33B2-4C9F-8B4C-570EA32D4701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0" creationId="{9E659BB8-C365-4061-AC2E-08DDF7A9A9FE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1" creationId="{32E7DCDA-5EF3-4865-870E-1AA97E66E4A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2" creationId="{74F9A699-E194-40F3-8B7B-78D606D729E1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3" creationId="{84297437-3FCD-432F-BE7C-42098F14034E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4" creationId="{4EB44C01-BCAC-4ED8-AFE0-5685EC4E6BBF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5" creationId="{C8192319-314F-4B88-8E95-6FC54D5FF40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6" creationId="{7F11CE7C-0E21-4BC8-97E0-D817B9C6894F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7" creationId="{FC2ED51E-E95B-40D1-932B-D011779059E5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8" creationId="{1509B4DA-D11F-42FC-9E7E-F57C36D0A4B7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29" creationId="{E57A1CA4-3A53-4223-BE9F-E2F544E37351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30" creationId="{475CAEBA-BE66-44E9-8DD4-2FAEFA53E30B}"/>
          </ac:spMkLst>
        </pc:spChg>
        <pc:spChg chg="mod">
          <ac:chgData name="Juan Pablo Arango Velásquez" userId="8e51f2ec-ab35-4edc-81c0-6b8e11e28cbd" providerId="ADAL" clId="{4900D066-F8AF-48EA-8FE6-90EB7A2C7049}" dt="2020-11-09T21:29:45.855" v="1423" actId="1076"/>
          <ac:spMkLst>
            <pc:docMk/>
            <pc:sldMk cId="3571877503" sldId="321"/>
            <ac:spMk id="231" creationId="{A2E2BF6E-E352-4251-B94B-19A05262EA4D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33" creationId="{98FC3596-A879-4B91-955E-AD5C84CCC28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34" creationId="{A6225969-8351-4D27-8216-38D9772DCFAB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35" creationId="{396F2F25-0352-4C6E-B791-7601D095BC37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36" creationId="{C9B58591-2C5A-4E9C-8540-742EE798020F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37" creationId="{C4B31A07-8402-4626-90CF-BB6F2CE4DD35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38" creationId="{C010D02F-60ED-48F2-9AD3-A2A4716CD70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39" creationId="{077791EC-47E9-4A22-95CC-D440152BAD89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0" creationId="{6AA907D6-B390-4A23-A759-31F12384DD7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1" creationId="{96F23BF7-C837-44C2-8D38-5D096CCFCD3C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2" creationId="{0C57F10F-1CD6-4300-87A6-AFB45D07E111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3" creationId="{56377888-0CE6-4878-AB8E-7B12283A8549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4" creationId="{190CFF0D-56F8-4D66-87EA-BFD720949B28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5" creationId="{96C16E9D-A6EA-477F-8C30-36349C57EF39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6" creationId="{33F7A6B8-5165-4262-8CA9-1C88AC64FC34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7" creationId="{1C896F3A-3A84-4775-945F-245CBA4D2E97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8" creationId="{D59FA8B0-5B20-4094-89F8-6077FA769821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49" creationId="{2E56C752-27EE-42BE-959E-717BC79F83D6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0" creationId="{E5E3C3EE-AAC1-4A21-833D-465F61E49DFD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1" creationId="{C921B7FA-AB76-4B21-928C-AAC5EC880D0B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2" creationId="{FBD345E5-430F-43E0-B4E8-C2D4E257100B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3" creationId="{C33D685B-49E0-4531-AAC1-02207712A724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4" creationId="{2539C4DA-1D05-4A79-8E98-5274236C527E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5" creationId="{33D2BB3C-249C-4E20-99B2-4C90B9B2C2C3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6" creationId="{B3D7D025-53EB-4B4D-A9BF-F62CFE1714BE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7" creationId="{0245171E-A8D1-4015-A69C-A02B93B0A544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8" creationId="{9AE05075-1769-47FB-BA12-6083834DB933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59" creationId="{5B03E1E6-0128-4548-9E0F-762F06F49AA1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0" creationId="{FFDD920A-C298-4C51-A4A3-4EE1E56A7424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1" creationId="{81C9CC93-F305-4527-A478-59D82EEE9ADD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2" creationId="{6F3E351B-39BD-4344-913B-702A01A4020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3" creationId="{32B291AE-DB95-46F9-8D4B-2514E11A74E9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4" creationId="{E9A02DFA-B006-49E4-9A8D-69D2F36D6E21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5" creationId="{E77E37E7-C7E6-49FE-B3E5-8D129AAFE16E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6" creationId="{A1A7A40B-3263-4609-9432-1CBCF2E447C5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7" creationId="{CF064CD7-3468-4A7C-9E77-4ED20032C3D4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8" creationId="{AE4617FC-FD5B-472E-8B0C-2D8AB0F91E9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69" creationId="{BFE2B504-7EF5-4CD2-B58F-8D6E79051027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0" creationId="{76A21634-C178-489B-A215-DECAFC9D565D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1" creationId="{C7CFC766-6930-451E-B0C6-07B1F483976D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2" creationId="{F8E35071-B50B-4A07-839A-F0153F072BBB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3" creationId="{3A18EE56-A5BC-4D4C-BF31-BD8A4C9582B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4" creationId="{2AE766C1-EEE5-4F8B-B61E-374F21572232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5" creationId="{44150634-F5A3-4F64-830F-0A20AC4ECC50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6" creationId="{034FAA2C-07BF-4DE1-B6A6-08700AE2A51B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7" creationId="{FB55A9EC-444E-412C-B66E-F204252070D7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8" creationId="{DD9064C0-A44C-45D7-9E3F-4343CDCF905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79" creationId="{AC4EB8D9-D5B1-44D0-A0C2-1AF418797034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0" creationId="{351ED437-82F9-40BA-B2D3-94FB792FD2F6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1" creationId="{A4660240-4B00-4E9B-A962-1606561E4515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2" creationId="{1BE569F1-E12A-41C0-8EE3-B09BAB747449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3" creationId="{3CEDA5EC-D63F-454E-B24C-E903AE312495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4" creationId="{F7EDCBBD-DDF0-4AF0-AC00-4E1BBB9FD88D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5" creationId="{72547253-6A85-409C-8DD0-C60E8FA7BEEB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6" creationId="{20630B7D-D994-4530-8DD4-A864F79D0BB2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7" creationId="{DCB3B6F9-2E78-4781-84FA-81EFEA3C4BFC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8" creationId="{ABA4E487-9E75-4C8D-85C9-FEDE786ADB5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89" creationId="{A77B3EF2-CF49-4172-9529-4B5D98AF27CC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0" creationId="{1BD4D37B-C20B-4DF2-A9F6-DD33DBF72BA8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1" creationId="{9A21B784-53D3-4D01-A472-0C695857DFE8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2" creationId="{FC1A3910-723D-42DF-B9C9-3C1A945BC8E8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3" creationId="{FAA272FB-913C-45D6-A789-621487F2FF23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4" creationId="{7A80B3AE-EE91-4363-A98E-7C2790CCD7DB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5" creationId="{062009D5-BF1E-4262-A0C8-DD9A31070949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6" creationId="{D7B48549-C714-4DF7-BF21-0E20452236F0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7" creationId="{2076D27A-F8D9-4EA4-B137-3D97013D9290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8" creationId="{E969369B-2E3A-4927-97DF-AE992FE99DB1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299" creationId="{40297B41-C56C-4B66-98FB-D97013B78C69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0" creationId="{3B43046D-43CB-40E3-93DC-5B23E829678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1" creationId="{770C72BA-5DD7-4350-8A6B-E8BBB6B9FBE1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2" creationId="{3C4876E4-A89E-4052-B9FB-4F196E406D5E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3" creationId="{34509F9F-1937-425A-BC21-9F20A7BCDC7E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4" creationId="{0331B315-3C3B-4DA2-9D7C-6038137D34D5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5" creationId="{D8B898A4-4E95-4FE6-A719-9846192F3A6D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6" creationId="{ABCF6FE4-D90B-487D-9F4E-00D0A81E42C0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7" creationId="{30C943E8-5152-454B-9A37-58CC1CE0D701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8" creationId="{F16F324B-AD2C-4CB9-81C6-0A164B7FC88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09" creationId="{2C9FAD44-625F-4CC7-896D-943C71FB36D6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0" creationId="{30239CF4-7563-4B3A-8284-60A12B106BCE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1" creationId="{B0E49ACF-84B3-4B09-9DD7-7B1E583C4E31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2" creationId="{46EE93BA-EB3F-4548-99C9-3D8B08A922E3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3" creationId="{5B6CCC70-B6AC-4EAA-9871-2C42CDA5A64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4" creationId="{3E0CA828-580E-462F-BC52-B0DFE1C7CC16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5" creationId="{7DA7DC8B-8A4F-4FC1-A566-7443A3B38778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6" creationId="{E9B382F8-AAD3-46E0-AEA4-62A0356113C0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7" creationId="{273DD1D6-2253-4B18-894D-97CCDF6B8B26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8" creationId="{8A7BDEAB-3540-4D53-AFBA-070C268B66A3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19" creationId="{680A20FE-EB0A-403F-9133-C9DB720AA55B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20" creationId="{ABC1E44F-54B0-4B86-B287-E411E68087CA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21" creationId="{31EE4702-1C72-469E-8EF0-849496F98DB3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22" creationId="{3E97CBB8-2FB7-43D3-B7BC-FC3D36B70290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23" creationId="{C667F50E-EFEE-4101-8AF0-20E6580E60F3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24" creationId="{14C553E9-5440-47AB-A287-7BEC26278D13}"/>
          </ac:spMkLst>
        </pc:spChg>
        <pc:spChg chg="mod">
          <ac:chgData name="Juan Pablo Arango Velásquez" userId="8e51f2ec-ab35-4edc-81c0-6b8e11e28cbd" providerId="ADAL" clId="{4900D066-F8AF-48EA-8FE6-90EB7A2C7049}" dt="2020-11-09T21:29:42.960" v="1422" actId="1076"/>
          <ac:spMkLst>
            <pc:docMk/>
            <pc:sldMk cId="3571877503" sldId="321"/>
            <ac:spMk id="325" creationId="{2452C06E-BADF-4BDA-8284-0212D52B24DE}"/>
          </ac:spMkLst>
        </pc:spChg>
        <pc:spChg chg="del">
          <ac:chgData name="Juan Pablo Arango Velásquez" userId="8e51f2ec-ab35-4edc-81c0-6b8e11e28cbd" providerId="ADAL" clId="{4900D066-F8AF-48EA-8FE6-90EB7A2C7049}" dt="2020-11-09T21:28:37.820" v="1400" actId="478"/>
          <ac:spMkLst>
            <pc:docMk/>
            <pc:sldMk cId="3571877503" sldId="321"/>
            <ac:spMk id="942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28:39.741" v="1401" actId="478"/>
          <ac:spMkLst>
            <pc:docMk/>
            <pc:sldMk cId="3571877503" sldId="321"/>
            <ac:spMk id="943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28:48.138" v="1408" actId="478"/>
          <ac:spMkLst>
            <pc:docMk/>
            <pc:sldMk cId="3571877503" sldId="321"/>
            <ac:spMk id="947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28:50.263" v="1409" actId="478"/>
          <ac:spMkLst>
            <pc:docMk/>
            <pc:sldMk cId="3571877503" sldId="321"/>
            <ac:spMk id="948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28:43.102" v="1404" actId="478"/>
          <ac:spMkLst>
            <pc:docMk/>
            <pc:sldMk cId="3571877503" sldId="321"/>
            <ac:spMk id="94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28:32.328" v="1395" actId="478"/>
          <ac:spMkLst>
            <pc:docMk/>
            <pc:sldMk cId="3571877503" sldId="321"/>
            <ac:spMk id="950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09T21:28:44.277" v="1405" actId="478"/>
          <ac:spMkLst>
            <pc:docMk/>
            <pc:sldMk cId="3571877503" sldId="321"/>
            <ac:spMk id="951" creationId="{00000000-0000-0000-0000-000000000000}"/>
          </ac:spMkLst>
        </pc:spChg>
        <pc:grpChg chg="mod">
          <ac:chgData name="Juan Pablo Arango Velásquez" userId="8e51f2ec-ab35-4edc-81c0-6b8e11e28cbd" providerId="ADAL" clId="{4900D066-F8AF-48EA-8FE6-90EB7A2C7049}" dt="2020-11-09T21:29:29.161" v="1417" actId="1076"/>
          <ac:grpSpMkLst>
            <pc:docMk/>
            <pc:sldMk cId="3571877503" sldId="321"/>
            <ac:grpSpMk id="20" creationId="{FCA2ACC0-3CE4-4B2A-9AB1-BC79BD12DAAA}"/>
          </ac:grpSpMkLst>
        </pc:grpChg>
        <pc:grpChg chg="add mod">
          <ac:chgData name="Juan Pablo Arango Velásquez" userId="8e51f2ec-ab35-4edc-81c0-6b8e11e28cbd" providerId="ADAL" clId="{4900D066-F8AF-48EA-8FE6-90EB7A2C7049}" dt="2020-11-09T21:29:45.855" v="1423" actId="1076"/>
          <ac:grpSpMkLst>
            <pc:docMk/>
            <pc:sldMk cId="3571877503" sldId="321"/>
            <ac:grpSpMk id="148" creationId="{ADEEA2B9-531A-4710-9D76-C4474AE4275F}"/>
          </ac:grpSpMkLst>
        </pc:grpChg>
        <pc:grpChg chg="add mod">
          <ac:chgData name="Juan Pablo Arango Velásquez" userId="8e51f2ec-ab35-4edc-81c0-6b8e11e28cbd" providerId="ADAL" clId="{4900D066-F8AF-48EA-8FE6-90EB7A2C7049}" dt="2020-11-09T21:29:42.960" v="1422" actId="1076"/>
          <ac:grpSpMkLst>
            <pc:docMk/>
            <pc:sldMk cId="3571877503" sldId="321"/>
            <ac:grpSpMk id="232" creationId="{A56B3E7A-D8D6-4E29-BA16-EC49F533266B}"/>
          </ac:grpSpMkLst>
        </pc:grpChg>
        <pc:cxnChg chg="del">
          <ac:chgData name="Juan Pablo Arango Velásquez" userId="8e51f2ec-ab35-4edc-81c0-6b8e11e28cbd" providerId="ADAL" clId="{4900D066-F8AF-48EA-8FE6-90EB7A2C7049}" dt="2020-11-09T21:28:34.060" v="1397" actId="478"/>
          <ac:cxnSpMkLst>
            <pc:docMk/>
            <pc:sldMk cId="3571877503" sldId="321"/>
            <ac:cxnSpMk id="952" creationId="{00000000-0000-0000-0000-000000000000}"/>
          </ac:cxnSpMkLst>
        </pc:cxnChg>
        <pc:cxnChg chg="del">
          <ac:chgData name="Juan Pablo Arango Velásquez" userId="8e51f2ec-ab35-4edc-81c0-6b8e11e28cbd" providerId="ADAL" clId="{4900D066-F8AF-48EA-8FE6-90EB7A2C7049}" dt="2020-11-09T21:28:34.711" v="1398" actId="478"/>
          <ac:cxnSpMkLst>
            <pc:docMk/>
            <pc:sldMk cId="3571877503" sldId="321"/>
            <ac:cxnSpMk id="953" creationId="{00000000-0000-0000-0000-000000000000}"/>
          </ac:cxnSpMkLst>
        </pc:cxnChg>
        <pc:cxnChg chg="del">
          <ac:chgData name="Juan Pablo Arango Velásquez" userId="8e51f2ec-ab35-4edc-81c0-6b8e11e28cbd" providerId="ADAL" clId="{4900D066-F8AF-48EA-8FE6-90EB7A2C7049}" dt="2020-11-09T21:28:35.256" v="1399" actId="478"/>
          <ac:cxnSpMkLst>
            <pc:docMk/>
            <pc:sldMk cId="3571877503" sldId="321"/>
            <ac:cxnSpMk id="954" creationId="{00000000-0000-0000-0000-000000000000}"/>
          </ac:cxnSpMkLst>
        </pc:cxnChg>
      </pc:sldChg>
      <pc:sldChg chg="addSp delSp modSp add del mod ord">
        <pc:chgData name="Juan Pablo Arango Velásquez" userId="8e51f2ec-ab35-4edc-81c0-6b8e11e28cbd" providerId="ADAL" clId="{4900D066-F8AF-48EA-8FE6-90EB7A2C7049}" dt="2020-11-11T13:16:15.428" v="2998" actId="2696"/>
        <pc:sldMkLst>
          <pc:docMk/>
          <pc:sldMk cId="148380386" sldId="322"/>
        </pc:sldMkLst>
        <pc:spChg chg="add del mod">
          <ac:chgData name="Juan Pablo Arango Velásquez" userId="8e51f2ec-ab35-4edc-81c0-6b8e11e28cbd" providerId="ADAL" clId="{4900D066-F8AF-48EA-8FE6-90EB7A2C7049}" dt="2020-11-09T23:17:56.383" v="2947" actId="478"/>
          <ac:spMkLst>
            <pc:docMk/>
            <pc:sldMk cId="148380386" sldId="322"/>
            <ac:spMk id="3" creationId="{B918CDA6-0B8B-45D0-B949-516CE50857CC}"/>
          </ac:spMkLst>
        </pc:spChg>
        <pc:spChg chg="del">
          <ac:chgData name="Juan Pablo Arango Velásquez" userId="8e51f2ec-ab35-4edc-81c0-6b8e11e28cbd" providerId="ADAL" clId="{4900D066-F8AF-48EA-8FE6-90EB7A2C7049}" dt="2020-11-09T23:15:37.099" v="2912" actId="478"/>
          <ac:spMkLst>
            <pc:docMk/>
            <pc:sldMk cId="148380386" sldId="322"/>
            <ac:spMk id="796" creationId="{00000000-0000-0000-0000-000000000000}"/>
          </ac:spMkLst>
        </pc:spChg>
        <pc:grpChg chg="del">
          <ac:chgData name="Juan Pablo Arango Velásquez" userId="8e51f2ec-ab35-4edc-81c0-6b8e11e28cbd" providerId="ADAL" clId="{4900D066-F8AF-48EA-8FE6-90EB7A2C7049}" dt="2020-11-09T23:15:35.720" v="2911" actId="478"/>
          <ac:grpSpMkLst>
            <pc:docMk/>
            <pc:sldMk cId="148380386" sldId="322"/>
            <ac:grpSpMk id="797" creationId="{00000000-0000-0000-0000-000000000000}"/>
          </ac:grpSpMkLst>
        </pc:grpChg>
        <pc:picChg chg="add del">
          <ac:chgData name="Juan Pablo Arango Velásquez" userId="8e51f2ec-ab35-4edc-81c0-6b8e11e28cbd" providerId="ADAL" clId="{4900D066-F8AF-48EA-8FE6-90EB7A2C7049}" dt="2020-11-09T23:15:39.984" v="2914" actId="478"/>
          <ac:picMkLst>
            <pc:docMk/>
            <pc:sldMk cId="148380386" sldId="322"/>
            <ac:picMk id="4" creationId="{2AF74A45-B3F5-4B59-A802-B99922E2768F}"/>
          </ac:picMkLst>
        </pc:picChg>
        <pc:picChg chg="add mod modCrop">
          <ac:chgData name="Juan Pablo Arango Velásquez" userId="8e51f2ec-ab35-4edc-81c0-6b8e11e28cbd" providerId="ADAL" clId="{4900D066-F8AF-48EA-8FE6-90EB7A2C7049}" dt="2020-11-09T23:18:06.718" v="2952" actId="1076"/>
          <ac:picMkLst>
            <pc:docMk/>
            <pc:sldMk cId="148380386" sldId="322"/>
            <ac:picMk id="6" creationId="{DA5914E7-CA83-4E2C-96F5-E6553F2E43AA}"/>
          </ac:picMkLst>
        </pc:picChg>
        <pc:picChg chg="add mod">
          <ac:chgData name="Juan Pablo Arango Velásquez" userId="8e51f2ec-ab35-4edc-81c0-6b8e11e28cbd" providerId="ADAL" clId="{4900D066-F8AF-48EA-8FE6-90EB7A2C7049}" dt="2020-11-09T23:18:03.399" v="2950" actId="1076"/>
          <ac:picMkLst>
            <pc:docMk/>
            <pc:sldMk cId="148380386" sldId="322"/>
            <ac:picMk id="8" creationId="{160B701B-FB0F-416D-A973-5F77768C017E}"/>
          </ac:picMkLst>
        </pc:picChg>
        <pc:picChg chg="add mod">
          <ac:chgData name="Juan Pablo Arango Velásquez" userId="8e51f2ec-ab35-4edc-81c0-6b8e11e28cbd" providerId="ADAL" clId="{4900D066-F8AF-48EA-8FE6-90EB7A2C7049}" dt="2020-11-09T23:18:57.878" v="2970" actId="1076"/>
          <ac:picMkLst>
            <pc:docMk/>
            <pc:sldMk cId="148380386" sldId="322"/>
            <ac:picMk id="10" creationId="{6212EE62-60A0-401D-8CC6-E03030E2540A}"/>
          </ac:picMkLst>
        </pc:picChg>
        <pc:picChg chg="add mod modCrop">
          <ac:chgData name="Juan Pablo Arango Velásquez" userId="8e51f2ec-ab35-4edc-81c0-6b8e11e28cbd" providerId="ADAL" clId="{4900D066-F8AF-48EA-8FE6-90EB7A2C7049}" dt="2020-11-09T23:18:54.718" v="2969" actId="1076"/>
          <ac:picMkLst>
            <pc:docMk/>
            <pc:sldMk cId="148380386" sldId="322"/>
            <ac:picMk id="12" creationId="{CF7C7A5E-5AD8-4826-8D9B-EE6DDB2BAF09}"/>
          </ac:picMkLst>
        </pc:picChg>
        <pc:picChg chg="add mod">
          <ac:chgData name="Juan Pablo Arango Velásquez" userId="8e51f2ec-ab35-4edc-81c0-6b8e11e28cbd" providerId="ADAL" clId="{4900D066-F8AF-48EA-8FE6-90EB7A2C7049}" dt="2020-11-09T23:19:52.448" v="2980" actId="1076"/>
          <ac:picMkLst>
            <pc:docMk/>
            <pc:sldMk cId="148380386" sldId="322"/>
            <ac:picMk id="14" creationId="{587E2B95-E012-4F92-BABE-5C7B1CB6AE5C}"/>
          </ac:picMkLst>
        </pc:picChg>
      </pc:sldChg>
      <pc:sldChg chg="addSp delSp modSp add mod">
        <pc:chgData name="Juan Pablo Arango Velásquez" userId="8e51f2ec-ab35-4edc-81c0-6b8e11e28cbd" providerId="ADAL" clId="{4900D066-F8AF-48EA-8FE6-90EB7A2C7049}" dt="2020-11-11T13:17:39.184" v="3004" actId="1076"/>
        <pc:sldMkLst>
          <pc:docMk/>
          <pc:sldMk cId="1793161011" sldId="323"/>
        </pc:sldMkLst>
        <pc:picChg chg="add del">
          <ac:chgData name="Juan Pablo Arango Velásquez" userId="8e51f2ec-ab35-4edc-81c0-6b8e11e28cbd" providerId="ADAL" clId="{4900D066-F8AF-48EA-8FE6-90EB7A2C7049}" dt="2020-11-10T12:59:30.706" v="2997" actId="478"/>
          <ac:picMkLst>
            <pc:docMk/>
            <pc:sldMk cId="1793161011" sldId="323"/>
            <ac:picMk id="2" creationId="{D867DAA1-8981-42BA-A292-4022BC2AF18C}"/>
          </ac:picMkLst>
        </pc:picChg>
        <pc:picChg chg="add mod">
          <ac:chgData name="Juan Pablo Arango Velásquez" userId="8e51f2ec-ab35-4edc-81c0-6b8e11e28cbd" providerId="ADAL" clId="{4900D066-F8AF-48EA-8FE6-90EB7A2C7049}" dt="2020-11-11T13:17:14.938" v="3001" actId="1076"/>
          <ac:picMkLst>
            <pc:docMk/>
            <pc:sldMk cId="1793161011" sldId="323"/>
            <ac:picMk id="3" creationId="{35952BCA-09A1-4DCB-A30E-C266B47B27B3}"/>
          </ac:picMkLst>
        </pc:picChg>
        <pc:picChg chg="del mod">
          <ac:chgData name="Juan Pablo Arango Velásquez" userId="8e51f2ec-ab35-4edc-81c0-6b8e11e28cbd" providerId="ADAL" clId="{4900D066-F8AF-48EA-8FE6-90EB7A2C7049}" dt="2020-11-10T12:59:24.264" v="2988" actId="478"/>
          <ac:picMkLst>
            <pc:docMk/>
            <pc:sldMk cId="1793161011" sldId="323"/>
            <ac:picMk id="3" creationId="{9EB45242-9CA8-414F-83A1-C177BD89754F}"/>
          </ac:picMkLst>
        </pc:picChg>
        <pc:picChg chg="add mod">
          <ac:chgData name="Juan Pablo Arango Velásquez" userId="8e51f2ec-ab35-4edc-81c0-6b8e11e28cbd" providerId="ADAL" clId="{4900D066-F8AF-48EA-8FE6-90EB7A2C7049}" dt="2020-11-11T13:17:39.184" v="3004" actId="1076"/>
          <ac:picMkLst>
            <pc:docMk/>
            <pc:sldMk cId="1793161011" sldId="323"/>
            <ac:picMk id="5" creationId="{3DB19025-B431-4C77-8CF2-34C3E2291C42}"/>
          </ac:picMkLst>
        </pc:picChg>
        <pc:picChg chg="del">
          <ac:chgData name="Juan Pablo Arango Velásquez" userId="8e51f2ec-ab35-4edc-81c0-6b8e11e28cbd" providerId="ADAL" clId="{4900D066-F8AF-48EA-8FE6-90EB7A2C7049}" dt="2020-11-10T12:59:23.705" v="2986" actId="478"/>
          <ac:picMkLst>
            <pc:docMk/>
            <pc:sldMk cId="1793161011" sldId="323"/>
            <ac:picMk id="5" creationId="{D0AC945B-2080-4235-A9F4-D1725A3A68F7}"/>
          </ac:picMkLst>
        </pc:picChg>
        <pc:picChg chg="del">
          <ac:chgData name="Juan Pablo Arango Velásquez" userId="8e51f2ec-ab35-4edc-81c0-6b8e11e28cbd" providerId="ADAL" clId="{4900D066-F8AF-48EA-8FE6-90EB7A2C7049}" dt="2020-11-10T12:59:24.680" v="2989" actId="478"/>
          <ac:picMkLst>
            <pc:docMk/>
            <pc:sldMk cId="1793161011" sldId="323"/>
            <ac:picMk id="7" creationId="{A6385D74-EF9B-4734-BE62-C0A0DD091CA4}"/>
          </ac:picMkLst>
        </pc:picChg>
        <pc:picChg chg="del">
          <ac:chgData name="Juan Pablo Arango Velásquez" userId="8e51f2ec-ab35-4edc-81c0-6b8e11e28cbd" providerId="ADAL" clId="{4900D066-F8AF-48EA-8FE6-90EB7A2C7049}" dt="2020-11-10T12:59:25.693" v="2991" actId="478"/>
          <ac:picMkLst>
            <pc:docMk/>
            <pc:sldMk cId="1793161011" sldId="323"/>
            <ac:picMk id="9" creationId="{9E38C5E2-F6F3-4F03-96C9-9B21EC092E24}"/>
          </ac:picMkLst>
        </pc:picChg>
        <pc:picChg chg="del">
          <ac:chgData name="Juan Pablo Arango Velásquez" userId="8e51f2ec-ab35-4edc-81c0-6b8e11e28cbd" providerId="ADAL" clId="{4900D066-F8AF-48EA-8FE6-90EB7A2C7049}" dt="2020-11-10T12:59:26.185" v="2992" actId="478"/>
          <ac:picMkLst>
            <pc:docMk/>
            <pc:sldMk cId="1793161011" sldId="323"/>
            <ac:picMk id="11" creationId="{B01E95D1-BA0A-439C-BAEA-4949D3F8891C}"/>
          </ac:picMkLst>
        </pc:picChg>
        <pc:picChg chg="del">
          <ac:chgData name="Juan Pablo Arango Velásquez" userId="8e51f2ec-ab35-4edc-81c0-6b8e11e28cbd" providerId="ADAL" clId="{4900D066-F8AF-48EA-8FE6-90EB7A2C7049}" dt="2020-11-10T12:59:26.579" v="2993" actId="478"/>
          <ac:picMkLst>
            <pc:docMk/>
            <pc:sldMk cId="1793161011" sldId="323"/>
            <ac:picMk id="13" creationId="{28076A5E-6F1F-4348-8D4A-96B7DAC289A4}"/>
          </ac:picMkLst>
        </pc:picChg>
        <pc:picChg chg="del">
          <ac:chgData name="Juan Pablo Arango Velásquez" userId="8e51f2ec-ab35-4edc-81c0-6b8e11e28cbd" providerId="ADAL" clId="{4900D066-F8AF-48EA-8FE6-90EB7A2C7049}" dt="2020-11-10T12:59:25.055" v="2990" actId="478"/>
          <ac:picMkLst>
            <pc:docMk/>
            <pc:sldMk cId="1793161011" sldId="323"/>
            <ac:picMk id="15" creationId="{7DB1B254-D891-4F6D-8E85-DE471F7F0836}"/>
          </ac:picMkLst>
        </pc:picChg>
        <pc:picChg chg="del">
          <ac:chgData name="Juan Pablo Arango Velásquez" userId="8e51f2ec-ab35-4edc-81c0-6b8e11e28cbd" providerId="ADAL" clId="{4900D066-F8AF-48EA-8FE6-90EB7A2C7049}" dt="2020-11-10T12:59:26.992" v="2994" actId="478"/>
          <ac:picMkLst>
            <pc:docMk/>
            <pc:sldMk cId="1793161011" sldId="323"/>
            <ac:picMk id="17" creationId="{DEFF00D2-463E-4157-B2C1-254CFACC7819}"/>
          </ac:picMkLst>
        </pc:picChg>
        <pc:picChg chg="del">
          <ac:chgData name="Juan Pablo Arango Velásquez" userId="8e51f2ec-ab35-4edc-81c0-6b8e11e28cbd" providerId="ADAL" clId="{4900D066-F8AF-48EA-8FE6-90EB7A2C7049}" dt="2020-11-10T12:59:27.421" v="2995" actId="478"/>
          <ac:picMkLst>
            <pc:docMk/>
            <pc:sldMk cId="1793161011" sldId="323"/>
            <ac:picMk id="19" creationId="{86DBC85D-0060-493C-AA82-DE83C0138183}"/>
          </ac:picMkLst>
        </pc:picChg>
        <pc:picChg chg="del">
          <ac:chgData name="Juan Pablo Arango Velásquez" userId="8e51f2ec-ab35-4edc-81c0-6b8e11e28cbd" providerId="ADAL" clId="{4900D066-F8AF-48EA-8FE6-90EB7A2C7049}" dt="2020-11-10T12:59:22.509" v="2984" actId="478"/>
          <ac:picMkLst>
            <pc:docMk/>
            <pc:sldMk cId="1793161011" sldId="323"/>
            <ac:picMk id="21" creationId="{BAA2105D-681F-4E2D-AAB9-5713CF086608}"/>
          </ac:picMkLst>
        </pc:picChg>
        <pc:picChg chg="del">
          <ac:chgData name="Juan Pablo Arango Velásquez" userId="8e51f2ec-ab35-4edc-81c0-6b8e11e28cbd" providerId="ADAL" clId="{4900D066-F8AF-48EA-8FE6-90EB7A2C7049}" dt="2020-11-10T12:59:23.134" v="2985" actId="478"/>
          <ac:picMkLst>
            <pc:docMk/>
            <pc:sldMk cId="1793161011" sldId="323"/>
            <ac:picMk id="23" creationId="{1675E3B9-6BA6-4602-A2A6-8AE9A19B53C0}"/>
          </ac:picMkLst>
        </pc:picChg>
      </pc:sldChg>
      <pc:sldChg chg="addSp delSp modSp add mod">
        <pc:chgData name="Juan Pablo Arango Velásquez" userId="8e51f2ec-ab35-4edc-81c0-6b8e11e28cbd" providerId="ADAL" clId="{4900D066-F8AF-48EA-8FE6-90EB7A2C7049}" dt="2020-11-11T13:20:43.880" v="3013" actId="1076"/>
        <pc:sldMkLst>
          <pc:docMk/>
          <pc:sldMk cId="1943106732" sldId="324"/>
        </pc:sldMkLst>
        <pc:spChg chg="add mod">
          <ac:chgData name="Juan Pablo Arango Velásquez" userId="8e51f2ec-ab35-4edc-81c0-6b8e11e28cbd" providerId="ADAL" clId="{4900D066-F8AF-48EA-8FE6-90EB7A2C7049}" dt="2020-11-11T13:20:33.681" v="3008" actId="478"/>
          <ac:spMkLst>
            <pc:docMk/>
            <pc:sldMk cId="1943106732" sldId="324"/>
            <ac:spMk id="3" creationId="{70E8F7F1-C104-48A5-BF28-92428963AB0C}"/>
          </ac:spMkLst>
        </pc:spChg>
        <pc:spChg chg="del mod">
          <ac:chgData name="Juan Pablo Arango Velásquez" userId="8e51f2ec-ab35-4edc-81c0-6b8e11e28cbd" providerId="ADAL" clId="{4900D066-F8AF-48EA-8FE6-90EB7A2C7049}" dt="2020-11-11T13:20:31.913" v="3007" actId="478"/>
          <ac:spMkLst>
            <pc:docMk/>
            <pc:sldMk cId="1943106732" sldId="324"/>
            <ac:spMk id="1968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11T13:20:33.681" v="3008" actId="478"/>
          <ac:spMkLst>
            <pc:docMk/>
            <pc:sldMk cId="1943106732" sldId="324"/>
            <ac:spMk id="1969" creationId="{00000000-0000-0000-0000-000000000000}"/>
          </ac:spMkLst>
        </pc:spChg>
        <pc:grpChg chg="mod">
          <ac:chgData name="Juan Pablo Arango Velásquez" userId="8e51f2ec-ab35-4edc-81c0-6b8e11e28cbd" providerId="ADAL" clId="{4900D066-F8AF-48EA-8FE6-90EB7A2C7049}" dt="2020-11-11T13:20:37.172" v="3011" actId="1076"/>
          <ac:grpSpMkLst>
            <pc:docMk/>
            <pc:sldMk cId="1943106732" sldId="324"/>
            <ac:grpSpMk id="1914" creationId="{00000000-0000-0000-0000-000000000000}"/>
          </ac:grpSpMkLst>
        </pc:grpChg>
        <pc:grpChg chg="del">
          <ac:chgData name="Juan Pablo Arango Velásquez" userId="8e51f2ec-ab35-4edc-81c0-6b8e11e28cbd" providerId="ADAL" clId="{4900D066-F8AF-48EA-8FE6-90EB7A2C7049}" dt="2020-11-11T13:20:34.170" v="3009" actId="478"/>
          <ac:grpSpMkLst>
            <pc:docMk/>
            <pc:sldMk cId="1943106732" sldId="324"/>
            <ac:grpSpMk id="1918" creationId="{00000000-0000-0000-0000-000000000000}"/>
          </ac:grpSpMkLst>
        </pc:grpChg>
        <pc:picChg chg="add mod">
          <ac:chgData name="Juan Pablo Arango Velásquez" userId="8e51f2ec-ab35-4edc-81c0-6b8e11e28cbd" providerId="ADAL" clId="{4900D066-F8AF-48EA-8FE6-90EB7A2C7049}" dt="2020-11-11T13:20:43.880" v="3013" actId="1076"/>
          <ac:picMkLst>
            <pc:docMk/>
            <pc:sldMk cId="1943106732" sldId="324"/>
            <ac:picMk id="5" creationId="{EFA831CD-DB65-4369-BB13-4303AC27561B}"/>
          </ac:picMkLst>
        </pc:picChg>
      </pc:sldChg>
      <pc:sldChg chg="addSp delSp modSp add mod">
        <pc:chgData name="Juan Pablo Arango Velásquez" userId="8e51f2ec-ab35-4edc-81c0-6b8e11e28cbd" providerId="ADAL" clId="{4900D066-F8AF-48EA-8FE6-90EB7A2C7049}" dt="2020-11-13T21:14:39.358" v="3019"/>
        <pc:sldMkLst>
          <pc:docMk/>
          <pc:sldMk cId="2414438630" sldId="325"/>
        </pc:sldMkLst>
        <pc:spChg chg="add del mod">
          <ac:chgData name="Juan Pablo Arango Velásquez" userId="8e51f2ec-ab35-4edc-81c0-6b8e11e28cbd" providerId="ADAL" clId="{4900D066-F8AF-48EA-8FE6-90EB7A2C7049}" dt="2020-11-11T13:21:46.807" v="3016" actId="478"/>
          <ac:spMkLst>
            <pc:docMk/>
            <pc:sldMk cId="2414438630" sldId="325"/>
            <ac:spMk id="3" creationId="{FBECF50C-9202-4F90-B024-C08DD00558DC}"/>
          </ac:spMkLst>
        </pc:spChg>
        <pc:spChg chg="add del mod">
          <ac:chgData name="Juan Pablo Arango Velásquez" userId="8e51f2ec-ab35-4edc-81c0-6b8e11e28cbd" providerId="ADAL" clId="{4900D066-F8AF-48EA-8FE6-90EB7A2C7049}" dt="2020-11-11T13:21:46.807" v="3016" actId="478"/>
          <ac:spMkLst>
            <pc:docMk/>
            <pc:sldMk cId="2414438630" sldId="325"/>
            <ac:spMk id="5" creationId="{394E1DCC-A252-4B25-A47B-09146C00CBA7}"/>
          </ac:spMkLst>
        </pc:spChg>
        <pc:spChg chg="add del mod">
          <ac:chgData name="Juan Pablo Arango Velásquez" userId="8e51f2ec-ab35-4edc-81c0-6b8e11e28cbd" providerId="ADAL" clId="{4900D066-F8AF-48EA-8FE6-90EB7A2C7049}" dt="2020-11-11T13:21:46.807" v="3016" actId="478"/>
          <ac:spMkLst>
            <pc:docMk/>
            <pc:sldMk cId="2414438630" sldId="325"/>
            <ac:spMk id="7" creationId="{4D0B1429-44FA-4D9C-86F5-F618D3835C5A}"/>
          </ac:spMkLst>
        </pc:spChg>
        <pc:spChg chg="add del mod">
          <ac:chgData name="Juan Pablo Arango Velásquez" userId="8e51f2ec-ab35-4edc-81c0-6b8e11e28cbd" providerId="ADAL" clId="{4900D066-F8AF-48EA-8FE6-90EB7A2C7049}" dt="2020-11-11T13:21:48.758" v="3017" actId="478"/>
          <ac:spMkLst>
            <pc:docMk/>
            <pc:sldMk cId="2414438630" sldId="325"/>
            <ac:spMk id="9" creationId="{2FC4B38B-0121-468C-9E2B-29181996090F}"/>
          </ac:spMkLst>
        </pc:spChg>
        <pc:spChg chg="add del mod">
          <ac:chgData name="Juan Pablo Arango Velásquez" userId="8e51f2ec-ab35-4edc-81c0-6b8e11e28cbd" providerId="ADAL" clId="{4900D066-F8AF-48EA-8FE6-90EB7A2C7049}" dt="2020-11-11T13:21:48.758" v="3017" actId="478"/>
          <ac:spMkLst>
            <pc:docMk/>
            <pc:sldMk cId="2414438630" sldId="325"/>
            <ac:spMk id="11" creationId="{4804BDD1-B778-4121-BFAA-8E40E3E4BAC8}"/>
          </ac:spMkLst>
        </pc:spChg>
        <pc:spChg chg="del">
          <ac:chgData name="Juan Pablo Arango Velásquez" userId="8e51f2ec-ab35-4edc-81c0-6b8e11e28cbd" providerId="ADAL" clId="{4900D066-F8AF-48EA-8FE6-90EB7A2C7049}" dt="2020-11-11T13:21:44.306" v="3015" actId="478"/>
          <ac:spMkLst>
            <pc:docMk/>
            <pc:sldMk cId="2414438630" sldId="325"/>
            <ac:spMk id="987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11T13:21:44.306" v="3015" actId="478"/>
          <ac:spMkLst>
            <pc:docMk/>
            <pc:sldMk cId="2414438630" sldId="325"/>
            <ac:spMk id="988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11T13:21:44.306" v="3015" actId="478"/>
          <ac:spMkLst>
            <pc:docMk/>
            <pc:sldMk cId="2414438630" sldId="325"/>
            <ac:spMk id="989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11T13:21:46.807" v="3016" actId="478"/>
          <ac:spMkLst>
            <pc:docMk/>
            <pc:sldMk cId="2414438630" sldId="325"/>
            <ac:spMk id="990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11T13:21:46.807" v="3016" actId="478"/>
          <ac:spMkLst>
            <pc:docMk/>
            <pc:sldMk cId="2414438630" sldId="325"/>
            <ac:spMk id="991" creationId="{00000000-0000-0000-0000-000000000000}"/>
          </ac:spMkLst>
        </pc:spChg>
        <pc:spChg chg="del">
          <ac:chgData name="Juan Pablo Arango Velásquez" userId="8e51f2ec-ab35-4edc-81c0-6b8e11e28cbd" providerId="ADAL" clId="{4900D066-F8AF-48EA-8FE6-90EB7A2C7049}" dt="2020-11-11T13:21:44.306" v="3015" actId="478"/>
          <ac:spMkLst>
            <pc:docMk/>
            <pc:sldMk cId="2414438630" sldId="325"/>
            <ac:spMk id="1084" creationId="{00000000-0000-0000-0000-000000000000}"/>
          </ac:spMkLst>
        </pc:spChg>
        <pc:grpChg chg="del">
          <ac:chgData name="Juan Pablo Arango Velásquez" userId="8e51f2ec-ab35-4edc-81c0-6b8e11e28cbd" providerId="ADAL" clId="{4900D066-F8AF-48EA-8FE6-90EB7A2C7049}" dt="2020-11-11T13:21:44.306" v="3015" actId="478"/>
          <ac:grpSpMkLst>
            <pc:docMk/>
            <pc:sldMk cId="2414438630" sldId="325"/>
            <ac:grpSpMk id="994" creationId="{00000000-0000-0000-0000-000000000000}"/>
          </ac:grpSpMkLst>
        </pc:grpChg>
        <pc:grpChg chg="del">
          <ac:chgData name="Juan Pablo Arango Velásquez" userId="8e51f2ec-ab35-4edc-81c0-6b8e11e28cbd" providerId="ADAL" clId="{4900D066-F8AF-48EA-8FE6-90EB7A2C7049}" dt="2020-11-11T13:21:44.306" v="3015" actId="478"/>
          <ac:grpSpMkLst>
            <pc:docMk/>
            <pc:sldMk cId="2414438630" sldId="325"/>
            <ac:grpSpMk id="1085" creationId="{00000000-0000-0000-0000-000000000000}"/>
          </ac:grpSpMkLst>
        </pc:grpChg>
        <pc:picChg chg="add">
          <ac:chgData name="Juan Pablo Arango Velásquez" userId="8e51f2ec-ab35-4edc-81c0-6b8e11e28cbd" providerId="ADAL" clId="{4900D066-F8AF-48EA-8FE6-90EB7A2C7049}" dt="2020-11-11T13:21:50.423" v="3018" actId="22"/>
          <ac:picMkLst>
            <pc:docMk/>
            <pc:sldMk cId="2414438630" sldId="325"/>
            <ac:picMk id="13" creationId="{3EC39F3A-B283-4107-80BD-CC9D94021311}"/>
          </ac:picMkLst>
        </pc:picChg>
        <pc:inkChg chg="add">
          <ac:chgData name="Juan Pablo Arango Velásquez" userId="8e51f2ec-ab35-4edc-81c0-6b8e11e28cbd" providerId="ADAL" clId="{4900D066-F8AF-48EA-8FE6-90EB7A2C7049}" dt="2020-11-13T21:14:39.358" v="3019"/>
          <ac:inkMkLst>
            <pc:docMk/>
            <pc:sldMk cId="2414438630" sldId="325"/>
            <ac:inkMk id="2" creationId="{0E099012-E93C-40FC-BCBF-DAE7647878C0}"/>
          </ac:inkMkLst>
        </pc:inkChg>
      </pc:sldChg>
      <pc:sldMasterChg chg="delSldLayout">
        <pc:chgData name="Juan Pablo Arango Velásquez" userId="8e51f2ec-ab35-4edc-81c0-6b8e11e28cbd" providerId="ADAL" clId="{4900D066-F8AF-48EA-8FE6-90EB7A2C7049}" dt="2020-11-09T23:00:14.022" v="2887" actId="47"/>
        <pc:sldMasterMkLst>
          <pc:docMk/>
          <pc:sldMasterMk cId="0" sldId="2147483693"/>
        </pc:sldMasterMkLst>
        <pc:sldLayoutChg chg="del">
          <pc:chgData name="Juan Pablo Arango Velásquez" userId="8e51f2ec-ab35-4edc-81c0-6b8e11e28cbd" providerId="ADAL" clId="{4900D066-F8AF-48EA-8FE6-90EB7A2C7049}" dt="2020-11-09T23:00:14.022" v="2887" actId="47"/>
          <pc:sldLayoutMkLst>
            <pc:docMk/>
            <pc:sldMasterMk cId="0" sldId="2147483693"/>
            <pc:sldLayoutMk cId="0" sldId="2147483650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03.218" v="2877" actId="47"/>
          <pc:sldLayoutMkLst>
            <pc:docMk/>
            <pc:sldMasterMk cId="0" sldId="2147483693"/>
            <pc:sldLayoutMk cId="0" sldId="2147483655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03.880" v="2878" actId="47"/>
          <pc:sldLayoutMkLst>
            <pc:docMk/>
            <pc:sldMasterMk cId="0" sldId="2147483693"/>
            <pc:sldLayoutMk cId="0" sldId="2147483660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02.612" v="2876" actId="47"/>
          <pc:sldLayoutMkLst>
            <pc:docMk/>
            <pc:sldMasterMk cId="0" sldId="2147483693"/>
            <pc:sldLayoutMk cId="0" sldId="2147483665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2:40:15.235" v="2120" actId="2696"/>
          <pc:sldLayoutMkLst>
            <pc:docMk/>
            <pc:sldMasterMk cId="0" sldId="2147483693"/>
            <pc:sldLayoutMk cId="0" sldId="2147483666"/>
          </pc:sldLayoutMkLst>
        </pc:sldLayoutChg>
      </pc:sldMasterChg>
      <pc:sldMasterChg chg="del delSldLayout">
        <pc:chgData name="Juan Pablo Arango Velásquez" userId="8e51f2ec-ab35-4edc-81c0-6b8e11e28cbd" providerId="ADAL" clId="{4900D066-F8AF-48EA-8FE6-90EB7A2C7049}" dt="2020-11-09T23:00:15.307" v="2889" actId="47"/>
        <pc:sldMasterMkLst>
          <pc:docMk/>
          <pc:sldMasterMk cId="0" sldId="2147483694"/>
        </pc:sldMasterMkLst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0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1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2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3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4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5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6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7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8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79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0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1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2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3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4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5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6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7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8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89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90"/>
          </pc:sldLayoutMkLst>
        </pc:sldLayoutChg>
        <pc:sldLayoutChg chg="del">
          <pc:chgData name="Juan Pablo Arango Velásquez" userId="8e51f2ec-ab35-4edc-81c0-6b8e11e28cbd" providerId="ADAL" clId="{4900D066-F8AF-48EA-8FE6-90EB7A2C7049}" dt="2020-11-09T23:00:15.307" v="2889" actId="47"/>
          <pc:sldLayoutMkLst>
            <pc:docMk/>
            <pc:sldMasterMk cId="0" sldId="2147483694"/>
            <pc:sldLayoutMk cId="0" sldId="2147483691"/>
          </pc:sldLayoutMkLst>
        </pc:sldLayoutChg>
      </pc:sldMasterChg>
      <pc:sldMasterChg chg="del delSldLayout">
        <pc:chgData name="Juan Pablo Arango Velásquez" userId="8e51f2ec-ab35-4edc-81c0-6b8e11e28cbd" providerId="ADAL" clId="{4900D066-F8AF-48EA-8FE6-90EB7A2C7049}" dt="2020-11-09T23:00:23.994" v="2907" actId="47"/>
        <pc:sldMasterMkLst>
          <pc:docMk/>
          <pc:sldMasterMk cId="0" sldId="2147483695"/>
        </pc:sldMasterMkLst>
        <pc:sldLayoutChg chg="del">
          <pc:chgData name="Juan Pablo Arango Velásquez" userId="8e51f2ec-ab35-4edc-81c0-6b8e11e28cbd" providerId="ADAL" clId="{4900D066-F8AF-48EA-8FE6-90EB7A2C7049}" dt="2020-11-09T23:00:23.994" v="2907" actId="47"/>
          <pc:sldLayoutMkLst>
            <pc:docMk/>
            <pc:sldMasterMk cId="0" sldId="2147483695"/>
            <pc:sldLayoutMk cId="0" sldId="2147483692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6701" units="1/cm"/>
          <inkml:channelProperty channel="T" name="resolution" value="1" units="1/dev"/>
        </inkml:channelProperties>
      </inkml:inkSource>
      <inkml:timestamp xml:id="ts0" timeString="2021-04-23T13:55:22.2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12991 2421 0,'0'13'78,"0"0"-78,0 27 0,0-13 0,0 12 16,0 41-16,-13 12 0,13-52 0,0 26 0,-27 53 15,27-40-15,0-52 0,0 79 0,0-27 16,-13-13-16,0-39 0,13 39 0,0-13 0,0 39 15,0-78-15,0 12 0,0 14 0,0-14 16,0-13-16,0 14 0,0-1 16,13-12-16,-26-14 93,0 0-93,-1-14 0,-25 1 16,26 13-16,-14-13 0,-26-14 0,-26-25 16,52 52-16,-12-27 0,12 27 0,1 0 15,12 0-15,1 0 16,-13-13-16,26 0 0,0-1 16,-13 1-16,-1 13 15,1 0 48,26 0-63,14 0 15,-14 0-15,13 0 0,-12 0 0,25 0 16,-12 0-16,-14 0 0,27 0 0,-1 0 0,-12 0 16,13 0-16,-14 0 0,-13 0 0,27 0 0,-14 0 15,1 0-15,-14 0 0,14 0 16,-1 0-16,14-26 0,-1 26 0,-12 0 15,13 0-15,-1 0 16,-26 13-16,1 0 0,-1-13 16,-40 0 46,14 0-62,0-13 16,0 13-16,0-13 0,-14 13 0,1 0 0,12 0 0,-52-40 15,40 40-15,13 0 0,-14-13 0,14-14 16,-14 27-16,1 0 0,13 0 0,-14 0 0,27-13 16,-13 0-16,0 0 0,0 13 15,-1 0-15,-12 0 0,26 13 125,0 13-109,0 14-16,40-14 16,-40-12-16,0 12 0,26 40 0,-13-52 15,14 25-15,-1 14 0,-13-26 16,-13-1-16,0 1 0,14-1 0,-1 14 0,0 13 15,0-40-15,1 27 0,-1-14 16,13 14-16,-26-1 0,13 14 0,14-26 16,-14-14-16,14 0 0,-14 14 15,-13-14-15,26-13 16,-12 0 31,-14-27-47,0 14 0,0 0 15,13 0-15,-13-27 0,26 0 16,-26 14-16,0-27 0,0 27 0,0-1 16,0 14-16,0-27 0,0 14 0,0-14 15,13 14-15,1-1 16,-14 14 0,0 0-1,13-1-15,-13 1 0,0-13 16,0 12-16,13-12 15,0 0-15,-13-14 0,0 27 16,0-14-16,14 1 0,-1-1 16,0 1-16,0-1 0,1 14 15,-14 0 48,-27 13-63,1 0 0,12 0 15,-12 0-15,-1 0 0,1 0 0,-14 0 0,14 0 16,13-13-16,-40-1 0,39 14 16,-12 0-16,-14 0 0,14 0 0,13 0 0,-14 0 15,14 0-15,-13 0 0,-14 0 16,13 0-16,-12 0 16,12 0-16,14 0 0,0 0 15,0 14-15,-14-14 16,14 0 31,13 13-32,0 0 63,0 0-78,13-13 0,-13 27 16,13-14-16,-13 13 0,27 14 16,-27-13-16,13-14 0,13 27 0,1-27 15,-14 13-15,0-13 0,1 27 0,-14-13 0,13 12 16,13 14-16,-12-40 0,-1 40 0,26 40 16,-12-40-16,-27-40 15,26 40-15,1-13 0,12 13 16,-39-27-16,14 14 0,-14-27 15,0 27-15,13-27 0,0 0 16,0 14-16,1-14 47,-1-13-31,13-13-16,-12-1 15,-14 1-15,0-13 0,26-1 16,-13 14-16,0 0 15,-13 0-15,14-1 0,-14 1 0,0 0 16,26-14-16,1 1 0,-1-14 0,14-26 16,-1 13-16,-39-13 0,27 13 15,-14 27-15,-13-1 0,0-26 16,13 40-16,1-13 0,-14-1 0,13 14 0,0-14 16,-13-12-16,0 12 0,0 1 15,13-1-15,1 1 16,-14-14-16,0 27 0,13 0 0,-13-14 15,0 1-15,0 13 16,0-14 78,-13 27-79,-14 0-15,14 0 0,-14 0 16,1 0-16,13 0 0,-14 0 0,14 0 16,-13 0-16,-1 0 15,14 0-15,-14 0 0,14 0 0,-13 0 16,-1 0-16,14-13 0,-13 0 16,-1 13-16,14 0 15,-14 0 1,14 0-16,-13 0 15,-1 0 1,14 0-16,-13 0 0,-1 13 16,14-13 15,-14 0-15,14 0-1,13-26-15,-26 12 0,-1 14 16</inkml:trace>
  <inkml:trace contextRef="#ctx0" brushRef="#br0" timeOffset="14160.22">21616 2580 0,'0'13'62,"0"0"-62,0 14 16,0-14-16,0 13 16,0 1-16,0-14 0,-13 0 0,0 0 0,13 1 15,0 12-15,0-13 0,-13 1 16,13 12-16,0 0 0,0 1 16,-13-1-16,-1 14 15,14 0-15,0-27 16,0 13-16,0-12 0,-13 12 0,0 1 15,13-14-15,0 13 16,0 1-16,0-14 0,0 13 0,0-12 16,0 12-16,0 1 0,0-14 15,0 13-15,0-12 0,0 12 16,0 0-16,0-12 0,0 12 0,0-13 16,0 1-16,26-1 0,-12 0 15,12 0 1,-26 14-1,0-14-15,0 13 16,0 1-16,13-14 0,0 14 0,-13 12 0,27-12 16,-14-14-16,0 53 0,-13-39 0,14 25 0,-1-38 15,0 12-15,14 1 0,-27-1 0,0-13 16,13-13-16,-13 27 16,0-1-1,0-39 79,-13 0-78,-14 13-16,14-13 0,-14 13 0,14 0 15,-13 0-15,12 0 0,-12-14 0,0 1 16,12 13-16,1 0 0,0-13 0,-27 13 0,0 0 15,27 0-15,-13 0 0,-14-27 16,27 14-16,-14 13 16,14-13-16,-13 0 0,-1 13 15,40 0 79,1-14-94,-1 1 0,13 0 0,-12 13 16,12 0-16,1 0 0,25-13 0,-25 0 0,-1-1 15,1 1-15,13-13 0,-1 12 0,27 14 0,-52-13 16,25 0-16,-12 0 0,26-27 0,-27 40 0,1 0 0,-14 0 16,13 0-16,-13 0 0,14-13 0,-1 13 15,-12 0-15,12 0 0,1 0 16,-54 0 78,14 0-94,-14 0 0,14 0 0,-13 0 0,12-13 0,-12-1 15,-14 14-15,27 0 0,-27-13 0,14 13 16,13-13-16,-27 0 0,14 13 15,-1 0-15,-13 0 16,27 0-16,-13 0 16,-1 26-16,1-13 15,13 1-15,-1-1 16,14 0 93,0 13-93,0 1-16,0-14 0,0 27 0,0-14 16,0 1-16,0-14 0,0 13 15,0-12-15,0 12 0,0 1 0,0-14 0,0 13 16,0-12-16,0 38 0,0-38 15,0 12-15,14-13 0,-14 1 0,26-14 16,-13 13-16,-13 0 0,0 0 16,27 1-16,-1-1 0,-26 13 15,13-26-15,14 0 0,-14 0 0,14 0 16,-14 0-16,0 13 16,0 1-16,1-14 15,12 0 32,14 26-31,-27-26-1,0 13-15,0-13 16,14 0 46,-14 0-62,13 0 16,-12-26-16,-1 13 16,0-1-16,0 14 0,-13-26 15,14 13-15,-14 0 16,0-14-16,13 1 0,13 12 16,-12-12-16,-14-1 15,13 27-15,-13-26 0,0 13 0,0-14 0,0 1 16,13 26-16,13-13 0,-26-14 15,0 14-15,0-14 0,0 1 0,0 13 0,0-14 16,14 1-16,-1 13 0,-13-14 16,13 1-16,0 12 0,-13-12 15,0 0-15,14 26 0,-1 0 0,0-14 16,-13 1 0,13 0-1,-13 0 32,0-1 31,-13 14-78,-13 0 16,12-13-16,1 0 0,13 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3928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2561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8abeeef733_0_19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8abeeef733_0_19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25800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03033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8abeeef733_0_19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8abeeef733_0_19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7235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8abeeef733_0_19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1" name="Google Shape;911;g8abeeef733_0_19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933677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32572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72550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g8abeeef733_0_36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1" name="Google Shape;1731;g8abeeef733_0_36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86bb236001_1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86bb236001_1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https://www.youtube.com/watch?v=nPT1nD6Wh6E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https://www.youtube.com/watch?v=I6K10aif0tE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Google Shape;1352;g8abeeef733_0_3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3" name="Google Shape;1353;g8abeeef733_0_3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g8abeeef73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5" name="Google Shape;985;g8abeeef73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g8abeeef73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5" name="Google Shape;985;g8abeeef73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21835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8c30d8a373_0_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7" name="Google Shape;957;g8c30d8a373_0_1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8c30d8a373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8c30d8a373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8abeeef733_0_2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8abeeef733_0_2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Google Shape;1209;g8c30d8a373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0" name="Google Shape;1210;g8c30d8a373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1" name="Google Shape;1911;g8abeeef733_0_3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2" name="Google Shape;1912;g8abeeef733_0_3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1" name="Google Shape;1911;g8abeeef733_0_3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2" name="Google Shape;1912;g8abeeef733_0_3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36432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8abeeef733_0_7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8abeeef733_0_7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8abeeef733_0_16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8abeeef733_0_16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Google Shape;1220;g8abeeef733_0_3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1" name="Google Shape;1221;g8abeeef733_0_3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Google Shape;1220;g8abeeef733_0_3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1" name="Google Shape;1221;g8abeeef733_0_3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49277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1" name="Google Shape;1971;g8abeeef733_0_39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2" name="Google Shape;1972;g8abeeef733_0_39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5278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2634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5064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3161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9869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g8abeeef733_0_2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5" name="Google Shape;935;g8abeeef733_0_2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6948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lack-redir.net/link?url=https%3A%2F%2Fstories.freepik.com%2F" TargetMode="External"/><Relationship Id="rId4" Type="http://schemas.openxmlformats.org/officeDocument/2006/relationships/hyperlink" Target="https://slack-redir.net/link?url=https%3A%2F%2Fwww.freepik.com%2F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893200" y="4500"/>
            <a:ext cx="3243000" cy="5143500"/>
          </a:xfrm>
          <a:prstGeom prst="rect">
            <a:avLst/>
          </a:prstGeom>
          <a:solidFill>
            <a:srgbClr val="ABFAD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5893300" y="3094575"/>
            <a:ext cx="3243000" cy="2049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736225" y="-300"/>
            <a:ext cx="1569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9450" y="4603475"/>
            <a:ext cx="9144000" cy="540000"/>
          </a:xfrm>
          <a:prstGeom prst="rect">
            <a:avLst/>
          </a:prstGeom>
          <a:solidFill>
            <a:srgbClr val="ABFAD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622375" y="1418625"/>
            <a:ext cx="3967500" cy="166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622375" y="3238500"/>
            <a:ext cx="3967500" cy="38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3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/>
          <p:nvPr/>
        </p:nvSpPr>
        <p:spPr>
          <a:xfrm>
            <a:off x="600" y="47250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3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/>
          </p:nvPr>
        </p:nvSpPr>
        <p:spPr>
          <a:xfrm>
            <a:off x="2295000" y="481575"/>
            <a:ext cx="4554000" cy="45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1"/>
          </p:nvPr>
        </p:nvSpPr>
        <p:spPr>
          <a:xfrm>
            <a:off x="4392850" y="2269925"/>
            <a:ext cx="2390700" cy="13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/>
          <p:nvPr/>
        </p:nvSpPr>
        <p:spPr>
          <a:xfrm>
            <a:off x="600" y="47250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5"/>
          <p:cNvSpPr/>
          <p:nvPr/>
        </p:nvSpPr>
        <p:spPr>
          <a:xfrm rot="10800000" flipH="1">
            <a:off x="0" y="1259700"/>
            <a:ext cx="9144000" cy="2624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title" hasCustomPrompt="1"/>
          </p:nvPr>
        </p:nvSpPr>
        <p:spPr>
          <a:xfrm>
            <a:off x="1576394" y="1676400"/>
            <a:ext cx="5753100" cy="14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5"/>
          <p:cNvSpPr/>
          <p:nvPr/>
        </p:nvSpPr>
        <p:spPr>
          <a:xfrm>
            <a:off x="600" y="3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subTitle" idx="1"/>
          </p:nvPr>
        </p:nvSpPr>
        <p:spPr>
          <a:xfrm>
            <a:off x="1428750" y="3209925"/>
            <a:ext cx="6286500" cy="41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lumns">
  <p:cSld name="CUSTOM_2">
    <p:bg>
      <p:bgPr>
        <a:solidFill>
          <a:schemeClr val="accent3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2295000" y="423225"/>
            <a:ext cx="45540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subTitle" idx="1"/>
          </p:nvPr>
        </p:nvSpPr>
        <p:spPr>
          <a:xfrm flipH="1">
            <a:off x="3931950" y="3533625"/>
            <a:ext cx="12801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subTitle" idx="2"/>
          </p:nvPr>
        </p:nvSpPr>
        <p:spPr>
          <a:xfrm flipH="1">
            <a:off x="3648750" y="3996225"/>
            <a:ext cx="1846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title" idx="3" hasCustomPrompt="1"/>
          </p:nvPr>
        </p:nvSpPr>
        <p:spPr>
          <a:xfrm>
            <a:off x="4066200" y="2663025"/>
            <a:ext cx="10116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None/>
              <a:defRPr sz="55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7"/>
          <p:cNvSpPr txBox="1">
            <a:spLocks noGrp="1"/>
          </p:cNvSpPr>
          <p:nvPr>
            <p:ph type="subTitle" idx="4"/>
          </p:nvPr>
        </p:nvSpPr>
        <p:spPr>
          <a:xfrm flipH="1">
            <a:off x="1237775" y="3533625"/>
            <a:ext cx="12801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subTitle" idx="5"/>
          </p:nvPr>
        </p:nvSpPr>
        <p:spPr>
          <a:xfrm flipH="1">
            <a:off x="954550" y="3996225"/>
            <a:ext cx="1846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title" idx="6" hasCustomPrompt="1"/>
          </p:nvPr>
        </p:nvSpPr>
        <p:spPr>
          <a:xfrm>
            <a:off x="1372025" y="2663025"/>
            <a:ext cx="10116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None/>
              <a:defRPr sz="55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7"/>
          <p:cNvSpPr txBox="1">
            <a:spLocks noGrp="1"/>
          </p:cNvSpPr>
          <p:nvPr>
            <p:ph type="subTitle" idx="7"/>
          </p:nvPr>
        </p:nvSpPr>
        <p:spPr>
          <a:xfrm flipH="1">
            <a:off x="6626125" y="3533625"/>
            <a:ext cx="12801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subTitle" idx="8"/>
          </p:nvPr>
        </p:nvSpPr>
        <p:spPr>
          <a:xfrm flipH="1">
            <a:off x="6342925" y="3996225"/>
            <a:ext cx="18465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title" idx="9" hasCustomPrompt="1"/>
          </p:nvPr>
        </p:nvSpPr>
        <p:spPr>
          <a:xfrm>
            <a:off x="6760375" y="2663025"/>
            <a:ext cx="10116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None/>
              <a:defRPr sz="55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17"/>
          <p:cNvSpPr/>
          <p:nvPr/>
        </p:nvSpPr>
        <p:spPr>
          <a:xfrm>
            <a:off x="-9450" y="4603475"/>
            <a:ext cx="9144000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lumns 1">
  <p:cSld name="CUSTOM_1">
    <p:bg>
      <p:bgPr>
        <a:solidFill>
          <a:schemeClr val="accent3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/>
          <p:nvPr/>
        </p:nvSpPr>
        <p:spPr>
          <a:xfrm>
            <a:off x="-9450" y="0"/>
            <a:ext cx="7206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subTitle" idx="1"/>
          </p:nvPr>
        </p:nvSpPr>
        <p:spPr>
          <a:xfrm flipH="1">
            <a:off x="1954275" y="2206050"/>
            <a:ext cx="130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subTitle" idx="2"/>
          </p:nvPr>
        </p:nvSpPr>
        <p:spPr>
          <a:xfrm flipH="1">
            <a:off x="1954275" y="3730050"/>
            <a:ext cx="130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ubTitle" idx="3"/>
          </p:nvPr>
        </p:nvSpPr>
        <p:spPr>
          <a:xfrm flipH="1">
            <a:off x="1953975" y="2621250"/>
            <a:ext cx="2379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title"/>
          </p:nvPr>
        </p:nvSpPr>
        <p:spPr>
          <a:xfrm>
            <a:off x="6507000" y="424050"/>
            <a:ext cx="19137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ubTitle" idx="4"/>
          </p:nvPr>
        </p:nvSpPr>
        <p:spPr>
          <a:xfrm flipH="1">
            <a:off x="1953975" y="4141500"/>
            <a:ext cx="2379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title" idx="5" hasCustomPrompt="1"/>
          </p:nvPr>
        </p:nvSpPr>
        <p:spPr>
          <a:xfrm>
            <a:off x="1039871" y="2160300"/>
            <a:ext cx="9144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None/>
              <a:defRPr sz="55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8"/>
          <p:cNvSpPr txBox="1">
            <a:spLocks noGrp="1"/>
          </p:cNvSpPr>
          <p:nvPr>
            <p:ph type="title" idx="6" hasCustomPrompt="1"/>
          </p:nvPr>
        </p:nvSpPr>
        <p:spPr>
          <a:xfrm>
            <a:off x="1039871" y="3684300"/>
            <a:ext cx="9144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None/>
              <a:defRPr sz="55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106" name="Google Shape;106;p18"/>
          <p:cNvSpPr txBox="1">
            <a:spLocks noGrp="1"/>
          </p:cNvSpPr>
          <p:nvPr>
            <p:ph type="subTitle" idx="7"/>
          </p:nvPr>
        </p:nvSpPr>
        <p:spPr>
          <a:xfrm flipH="1">
            <a:off x="1954275" y="682050"/>
            <a:ext cx="130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subTitle" idx="8"/>
          </p:nvPr>
        </p:nvSpPr>
        <p:spPr>
          <a:xfrm flipH="1">
            <a:off x="1953975" y="1101000"/>
            <a:ext cx="23799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8" name="Google Shape;108;p18"/>
          <p:cNvSpPr txBox="1">
            <a:spLocks noGrp="1"/>
          </p:cNvSpPr>
          <p:nvPr>
            <p:ph type="title" idx="9" hasCustomPrompt="1"/>
          </p:nvPr>
        </p:nvSpPr>
        <p:spPr>
          <a:xfrm>
            <a:off x="1039871" y="636300"/>
            <a:ext cx="9144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500"/>
              <a:buNone/>
              <a:defRPr sz="5500" b="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500"/>
              <a:buFont typeface="Thasadith"/>
              <a:buNone/>
              <a:defRPr sz="55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02">
  <p:cSld name="ONE_COLUMN_TEXT_1_1_1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>
            <a:spLocks noGrp="1"/>
          </p:cNvSpPr>
          <p:nvPr>
            <p:ph type="title"/>
          </p:nvPr>
        </p:nvSpPr>
        <p:spPr>
          <a:xfrm>
            <a:off x="2296800" y="424800"/>
            <a:ext cx="45540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143" name="Google Shape;143;p21"/>
          <p:cNvSpPr/>
          <p:nvPr/>
        </p:nvSpPr>
        <p:spPr>
          <a:xfrm>
            <a:off x="-9450" y="4603475"/>
            <a:ext cx="9144000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1"/>
          <p:cNvSpPr/>
          <p:nvPr/>
        </p:nvSpPr>
        <p:spPr>
          <a:xfrm>
            <a:off x="459176" y="3341450"/>
            <a:ext cx="1957773" cy="1802045"/>
          </a:xfrm>
          <a:custGeom>
            <a:avLst/>
            <a:gdLst/>
            <a:ahLst/>
            <a:cxnLst/>
            <a:rect l="l" t="t" r="r" b="b"/>
            <a:pathLst>
              <a:path w="131262" h="120821" extrusionOk="0">
                <a:moveTo>
                  <a:pt x="26954" y="0"/>
                </a:moveTo>
                <a:cubicBezTo>
                  <a:pt x="26420" y="234"/>
                  <a:pt x="25886" y="501"/>
                  <a:pt x="25352" y="734"/>
                </a:cubicBezTo>
                <a:cubicBezTo>
                  <a:pt x="25452" y="5571"/>
                  <a:pt x="25553" y="10374"/>
                  <a:pt x="25653" y="15211"/>
                </a:cubicBezTo>
                <a:cubicBezTo>
                  <a:pt x="25119" y="15411"/>
                  <a:pt x="24585" y="15645"/>
                  <a:pt x="24051" y="15912"/>
                </a:cubicBezTo>
                <a:cubicBezTo>
                  <a:pt x="24118" y="18514"/>
                  <a:pt x="24185" y="21115"/>
                  <a:pt x="24218" y="23717"/>
                </a:cubicBezTo>
                <a:cubicBezTo>
                  <a:pt x="23017" y="24251"/>
                  <a:pt x="21783" y="24785"/>
                  <a:pt x="20582" y="25352"/>
                </a:cubicBezTo>
                <a:cubicBezTo>
                  <a:pt x="20849" y="39028"/>
                  <a:pt x="21149" y="52705"/>
                  <a:pt x="21416" y="66381"/>
                </a:cubicBezTo>
                <a:cubicBezTo>
                  <a:pt x="17847" y="67315"/>
                  <a:pt x="14345" y="68349"/>
                  <a:pt x="10909" y="69517"/>
                </a:cubicBezTo>
                <a:cubicBezTo>
                  <a:pt x="10775" y="60410"/>
                  <a:pt x="10642" y="51270"/>
                  <a:pt x="10475" y="42164"/>
                </a:cubicBezTo>
                <a:cubicBezTo>
                  <a:pt x="9174" y="42831"/>
                  <a:pt x="7873" y="43565"/>
                  <a:pt x="6606" y="44332"/>
                </a:cubicBezTo>
                <a:cubicBezTo>
                  <a:pt x="6539" y="39629"/>
                  <a:pt x="6472" y="34925"/>
                  <a:pt x="6439" y="30222"/>
                </a:cubicBezTo>
                <a:cubicBezTo>
                  <a:pt x="5472" y="30889"/>
                  <a:pt x="4538" y="31556"/>
                  <a:pt x="3637" y="32257"/>
                </a:cubicBezTo>
                <a:cubicBezTo>
                  <a:pt x="3670" y="36860"/>
                  <a:pt x="3704" y="41463"/>
                  <a:pt x="3737" y="46067"/>
                </a:cubicBezTo>
                <a:cubicBezTo>
                  <a:pt x="2469" y="46867"/>
                  <a:pt x="1235" y="47668"/>
                  <a:pt x="1" y="48535"/>
                </a:cubicBezTo>
                <a:cubicBezTo>
                  <a:pt x="34" y="72619"/>
                  <a:pt x="68" y="96703"/>
                  <a:pt x="101" y="120820"/>
                </a:cubicBezTo>
                <a:lnTo>
                  <a:pt x="131261" y="120820"/>
                </a:lnTo>
                <a:cubicBezTo>
                  <a:pt x="131261" y="114516"/>
                  <a:pt x="131261" y="108211"/>
                  <a:pt x="131261" y="101907"/>
                </a:cubicBezTo>
                <a:cubicBezTo>
                  <a:pt x="131228" y="80892"/>
                  <a:pt x="131195" y="59843"/>
                  <a:pt x="131161" y="38795"/>
                </a:cubicBezTo>
                <a:cubicBezTo>
                  <a:pt x="128226" y="36460"/>
                  <a:pt x="125190" y="34291"/>
                  <a:pt x="122055" y="32323"/>
                </a:cubicBezTo>
                <a:cubicBezTo>
                  <a:pt x="121855" y="49436"/>
                  <a:pt x="121654" y="66515"/>
                  <a:pt x="121454" y="83593"/>
                </a:cubicBezTo>
                <a:cubicBezTo>
                  <a:pt x="118819" y="82960"/>
                  <a:pt x="116151" y="82326"/>
                  <a:pt x="113482" y="81792"/>
                </a:cubicBezTo>
                <a:cubicBezTo>
                  <a:pt x="113549" y="78290"/>
                  <a:pt x="113582" y="74787"/>
                  <a:pt x="113649" y="71285"/>
                </a:cubicBezTo>
                <a:cubicBezTo>
                  <a:pt x="113982" y="51270"/>
                  <a:pt x="114316" y="31289"/>
                  <a:pt x="114649" y="11275"/>
                </a:cubicBezTo>
                <a:cubicBezTo>
                  <a:pt x="111481" y="9340"/>
                  <a:pt x="108212" y="7639"/>
                  <a:pt x="104842" y="6105"/>
                </a:cubicBezTo>
                <a:cubicBezTo>
                  <a:pt x="104476" y="27053"/>
                  <a:pt x="104109" y="48001"/>
                  <a:pt x="103742" y="68916"/>
                </a:cubicBezTo>
                <a:cubicBezTo>
                  <a:pt x="101173" y="68416"/>
                  <a:pt x="98605" y="67949"/>
                  <a:pt x="96036" y="67515"/>
                </a:cubicBezTo>
                <a:cubicBezTo>
                  <a:pt x="96136" y="60177"/>
                  <a:pt x="96270" y="52871"/>
                  <a:pt x="96370" y="45533"/>
                </a:cubicBezTo>
                <a:cubicBezTo>
                  <a:pt x="95402" y="45333"/>
                  <a:pt x="94402" y="45099"/>
                  <a:pt x="93401" y="44899"/>
                </a:cubicBezTo>
                <a:cubicBezTo>
                  <a:pt x="93468" y="42164"/>
                  <a:pt x="93501" y="39429"/>
                  <a:pt x="93534" y="36693"/>
                </a:cubicBezTo>
                <a:cubicBezTo>
                  <a:pt x="93101" y="36593"/>
                  <a:pt x="92634" y="36493"/>
                  <a:pt x="92167" y="36393"/>
                </a:cubicBezTo>
                <a:cubicBezTo>
                  <a:pt x="92233" y="31356"/>
                  <a:pt x="92334" y="26352"/>
                  <a:pt x="92400" y="21316"/>
                </a:cubicBezTo>
                <a:cubicBezTo>
                  <a:pt x="91833" y="21182"/>
                  <a:pt x="91299" y="21049"/>
                  <a:pt x="90732" y="20915"/>
                </a:cubicBezTo>
                <a:cubicBezTo>
                  <a:pt x="90666" y="25952"/>
                  <a:pt x="90599" y="31022"/>
                  <a:pt x="90532" y="36059"/>
                </a:cubicBezTo>
                <a:cubicBezTo>
                  <a:pt x="89999" y="35959"/>
                  <a:pt x="89431" y="35859"/>
                  <a:pt x="88898" y="35759"/>
                </a:cubicBezTo>
                <a:cubicBezTo>
                  <a:pt x="88864" y="38528"/>
                  <a:pt x="88831" y="41297"/>
                  <a:pt x="88798" y="44065"/>
                </a:cubicBezTo>
                <a:cubicBezTo>
                  <a:pt x="87530" y="43832"/>
                  <a:pt x="86229" y="43632"/>
                  <a:pt x="84962" y="43465"/>
                </a:cubicBezTo>
                <a:cubicBezTo>
                  <a:pt x="84895" y="49569"/>
                  <a:pt x="84828" y="55707"/>
                  <a:pt x="84761" y="61811"/>
                </a:cubicBezTo>
                <a:cubicBezTo>
                  <a:pt x="81059" y="61411"/>
                  <a:pt x="77323" y="61144"/>
                  <a:pt x="73587" y="60977"/>
                </a:cubicBezTo>
                <a:cubicBezTo>
                  <a:pt x="73620" y="50303"/>
                  <a:pt x="73654" y="39662"/>
                  <a:pt x="73687" y="28988"/>
                </a:cubicBezTo>
                <a:cubicBezTo>
                  <a:pt x="72219" y="28921"/>
                  <a:pt x="70718" y="28821"/>
                  <a:pt x="69217" y="28788"/>
                </a:cubicBezTo>
                <a:cubicBezTo>
                  <a:pt x="69217" y="25352"/>
                  <a:pt x="69217" y="21883"/>
                  <a:pt x="69250" y="18447"/>
                </a:cubicBezTo>
                <a:cubicBezTo>
                  <a:pt x="68116" y="18413"/>
                  <a:pt x="66982" y="18380"/>
                  <a:pt x="65848" y="18380"/>
                </a:cubicBezTo>
                <a:lnTo>
                  <a:pt x="65848" y="28721"/>
                </a:lnTo>
                <a:cubicBezTo>
                  <a:pt x="64380" y="28721"/>
                  <a:pt x="62879" y="28754"/>
                  <a:pt x="61378" y="28821"/>
                </a:cubicBezTo>
                <a:cubicBezTo>
                  <a:pt x="61445" y="44866"/>
                  <a:pt x="61512" y="60911"/>
                  <a:pt x="61578" y="76955"/>
                </a:cubicBezTo>
                <a:cubicBezTo>
                  <a:pt x="57942" y="76989"/>
                  <a:pt x="54340" y="77156"/>
                  <a:pt x="50737" y="77356"/>
                </a:cubicBezTo>
                <a:lnTo>
                  <a:pt x="50604" y="65681"/>
                </a:lnTo>
                <a:cubicBezTo>
                  <a:pt x="50570" y="61011"/>
                  <a:pt x="50504" y="56341"/>
                  <a:pt x="50470" y="51671"/>
                </a:cubicBezTo>
                <a:cubicBezTo>
                  <a:pt x="47001" y="52004"/>
                  <a:pt x="43532" y="52471"/>
                  <a:pt x="40096" y="53038"/>
                </a:cubicBezTo>
                <a:cubicBezTo>
                  <a:pt x="40163" y="57608"/>
                  <a:pt x="40263" y="62178"/>
                  <a:pt x="40330" y="66781"/>
                </a:cubicBezTo>
                <a:cubicBezTo>
                  <a:pt x="37728" y="67115"/>
                  <a:pt x="35126" y="67515"/>
                  <a:pt x="32558" y="67982"/>
                </a:cubicBezTo>
                <a:cubicBezTo>
                  <a:pt x="32257" y="52304"/>
                  <a:pt x="31957" y="36627"/>
                  <a:pt x="31657" y="20949"/>
                </a:cubicBezTo>
                <a:cubicBezTo>
                  <a:pt x="30690" y="21282"/>
                  <a:pt x="29689" y="21616"/>
                  <a:pt x="28721" y="21983"/>
                </a:cubicBezTo>
                <a:cubicBezTo>
                  <a:pt x="28655" y="19314"/>
                  <a:pt x="28621" y="16646"/>
                  <a:pt x="28555" y="14010"/>
                </a:cubicBezTo>
                <a:cubicBezTo>
                  <a:pt x="28121" y="14177"/>
                  <a:pt x="27654" y="14344"/>
                  <a:pt x="27220" y="14544"/>
                </a:cubicBezTo>
                <a:lnTo>
                  <a:pt x="2695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1"/>
          <p:cNvSpPr/>
          <p:nvPr/>
        </p:nvSpPr>
        <p:spPr>
          <a:xfrm flipH="1">
            <a:off x="6727051" y="3341450"/>
            <a:ext cx="1957773" cy="1802045"/>
          </a:xfrm>
          <a:custGeom>
            <a:avLst/>
            <a:gdLst/>
            <a:ahLst/>
            <a:cxnLst/>
            <a:rect l="l" t="t" r="r" b="b"/>
            <a:pathLst>
              <a:path w="131262" h="120821" extrusionOk="0">
                <a:moveTo>
                  <a:pt x="26954" y="0"/>
                </a:moveTo>
                <a:cubicBezTo>
                  <a:pt x="26420" y="234"/>
                  <a:pt x="25886" y="501"/>
                  <a:pt x="25352" y="734"/>
                </a:cubicBezTo>
                <a:cubicBezTo>
                  <a:pt x="25452" y="5571"/>
                  <a:pt x="25553" y="10374"/>
                  <a:pt x="25653" y="15211"/>
                </a:cubicBezTo>
                <a:cubicBezTo>
                  <a:pt x="25119" y="15411"/>
                  <a:pt x="24585" y="15645"/>
                  <a:pt x="24051" y="15912"/>
                </a:cubicBezTo>
                <a:cubicBezTo>
                  <a:pt x="24118" y="18514"/>
                  <a:pt x="24185" y="21115"/>
                  <a:pt x="24218" y="23717"/>
                </a:cubicBezTo>
                <a:cubicBezTo>
                  <a:pt x="23017" y="24251"/>
                  <a:pt x="21783" y="24785"/>
                  <a:pt x="20582" y="25352"/>
                </a:cubicBezTo>
                <a:cubicBezTo>
                  <a:pt x="20849" y="39028"/>
                  <a:pt x="21149" y="52705"/>
                  <a:pt x="21416" y="66381"/>
                </a:cubicBezTo>
                <a:cubicBezTo>
                  <a:pt x="17847" y="67315"/>
                  <a:pt x="14345" y="68349"/>
                  <a:pt x="10909" y="69517"/>
                </a:cubicBezTo>
                <a:cubicBezTo>
                  <a:pt x="10775" y="60410"/>
                  <a:pt x="10642" y="51270"/>
                  <a:pt x="10475" y="42164"/>
                </a:cubicBezTo>
                <a:cubicBezTo>
                  <a:pt x="9174" y="42831"/>
                  <a:pt x="7873" y="43565"/>
                  <a:pt x="6606" y="44332"/>
                </a:cubicBezTo>
                <a:cubicBezTo>
                  <a:pt x="6539" y="39629"/>
                  <a:pt x="6472" y="34925"/>
                  <a:pt x="6439" y="30222"/>
                </a:cubicBezTo>
                <a:cubicBezTo>
                  <a:pt x="5472" y="30889"/>
                  <a:pt x="4538" y="31556"/>
                  <a:pt x="3637" y="32257"/>
                </a:cubicBezTo>
                <a:cubicBezTo>
                  <a:pt x="3670" y="36860"/>
                  <a:pt x="3704" y="41463"/>
                  <a:pt x="3737" y="46067"/>
                </a:cubicBezTo>
                <a:cubicBezTo>
                  <a:pt x="2469" y="46867"/>
                  <a:pt x="1235" y="47668"/>
                  <a:pt x="1" y="48535"/>
                </a:cubicBezTo>
                <a:cubicBezTo>
                  <a:pt x="34" y="72619"/>
                  <a:pt x="68" y="96703"/>
                  <a:pt x="101" y="120820"/>
                </a:cubicBezTo>
                <a:lnTo>
                  <a:pt x="131261" y="120820"/>
                </a:lnTo>
                <a:cubicBezTo>
                  <a:pt x="131261" y="114516"/>
                  <a:pt x="131261" y="108211"/>
                  <a:pt x="131261" y="101907"/>
                </a:cubicBezTo>
                <a:cubicBezTo>
                  <a:pt x="131228" y="80892"/>
                  <a:pt x="131195" y="59843"/>
                  <a:pt x="131161" y="38795"/>
                </a:cubicBezTo>
                <a:cubicBezTo>
                  <a:pt x="128226" y="36460"/>
                  <a:pt x="125190" y="34291"/>
                  <a:pt x="122055" y="32323"/>
                </a:cubicBezTo>
                <a:cubicBezTo>
                  <a:pt x="121855" y="49436"/>
                  <a:pt x="121654" y="66515"/>
                  <a:pt x="121454" y="83593"/>
                </a:cubicBezTo>
                <a:cubicBezTo>
                  <a:pt x="118819" y="82960"/>
                  <a:pt x="116151" y="82326"/>
                  <a:pt x="113482" y="81792"/>
                </a:cubicBezTo>
                <a:cubicBezTo>
                  <a:pt x="113549" y="78290"/>
                  <a:pt x="113582" y="74787"/>
                  <a:pt x="113649" y="71285"/>
                </a:cubicBezTo>
                <a:cubicBezTo>
                  <a:pt x="113982" y="51270"/>
                  <a:pt x="114316" y="31289"/>
                  <a:pt x="114649" y="11275"/>
                </a:cubicBezTo>
                <a:cubicBezTo>
                  <a:pt x="111481" y="9340"/>
                  <a:pt x="108212" y="7639"/>
                  <a:pt x="104842" y="6105"/>
                </a:cubicBezTo>
                <a:cubicBezTo>
                  <a:pt x="104476" y="27053"/>
                  <a:pt x="104109" y="48001"/>
                  <a:pt x="103742" y="68916"/>
                </a:cubicBezTo>
                <a:cubicBezTo>
                  <a:pt x="101173" y="68416"/>
                  <a:pt x="98605" y="67949"/>
                  <a:pt x="96036" y="67515"/>
                </a:cubicBezTo>
                <a:cubicBezTo>
                  <a:pt x="96136" y="60177"/>
                  <a:pt x="96270" y="52871"/>
                  <a:pt x="96370" y="45533"/>
                </a:cubicBezTo>
                <a:cubicBezTo>
                  <a:pt x="95402" y="45333"/>
                  <a:pt x="94402" y="45099"/>
                  <a:pt x="93401" y="44899"/>
                </a:cubicBezTo>
                <a:cubicBezTo>
                  <a:pt x="93468" y="42164"/>
                  <a:pt x="93501" y="39429"/>
                  <a:pt x="93534" y="36693"/>
                </a:cubicBezTo>
                <a:cubicBezTo>
                  <a:pt x="93101" y="36593"/>
                  <a:pt x="92634" y="36493"/>
                  <a:pt x="92167" y="36393"/>
                </a:cubicBezTo>
                <a:cubicBezTo>
                  <a:pt x="92233" y="31356"/>
                  <a:pt x="92334" y="26352"/>
                  <a:pt x="92400" y="21316"/>
                </a:cubicBezTo>
                <a:cubicBezTo>
                  <a:pt x="91833" y="21182"/>
                  <a:pt x="91299" y="21049"/>
                  <a:pt x="90732" y="20915"/>
                </a:cubicBezTo>
                <a:cubicBezTo>
                  <a:pt x="90666" y="25952"/>
                  <a:pt x="90599" y="31022"/>
                  <a:pt x="90532" y="36059"/>
                </a:cubicBezTo>
                <a:cubicBezTo>
                  <a:pt x="89999" y="35959"/>
                  <a:pt x="89431" y="35859"/>
                  <a:pt x="88898" y="35759"/>
                </a:cubicBezTo>
                <a:cubicBezTo>
                  <a:pt x="88864" y="38528"/>
                  <a:pt x="88831" y="41297"/>
                  <a:pt x="88798" y="44065"/>
                </a:cubicBezTo>
                <a:cubicBezTo>
                  <a:pt x="87530" y="43832"/>
                  <a:pt x="86229" y="43632"/>
                  <a:pt x="84962" y="43465"/>
                </a:cubicBezTo>
                <a:cubicBezTo>
                  <a:pt x="84895" y="49569"/>
                  <a:pt x="84828" y="55707"/>
                  <a:pt x="84761" y="61811"/>
                </a:cubicBezTo>
                <a:cubicBezTo>
                  <a:pt x="81059" y="61411"/>
                  <a:pt x="77323" y="61144"/>
                  <a:pt x="73587" y="60977"/>
                </a:cubicBezTo>
                <a:cubicBezTo>
                  <a:pt x="73620" y="50303"/>
                  <a:pt x="73654" y="39662"/>
                  <a:pt x="73687" y="28988"/>
                </a:cubicBezTo>
                <a:cubicBezTo>
                  <a:pt x="72219" y="28921"/>
                  <a:pt x="70718" y="28821"/>
                  <a:pt x="69217" y="28788"/>
                </a:cubicBezTo>
                <a:cubicBezTo>
                  <a:pt x="69217" y="25352"/>
                  <a:pt x="69217" y="21883"/>
                  <a:pt x="69250" y="18447"/>
                </a:cubicBezTo>
                <a:cubicBezTo>
                  <a:pt x="68116" y="18413"/>
                  <a:pt x="66982" y="18380"/>
                  <a:pt x="65848" y="18380"/>
                </a:cubicBezTo>
                <a:lnTo>
                  <a:pt x="65848" y="28721"/>
                </a:lnTo>
                <a:cubicBezTo>
                  <a:pt x="64380" y="28721"/>
                  <a:pt x="62879" y="28754"/>
                  <a:pt x="61378" y="28821"/>
                </a:cubicBezTo>
                <a:cubicBezTo>
                  <a:pt x="61445" y="44866"/>
                  <a:pt x="61512" y="60911"/>
                  <a:pt x="61578" y="76955"/>
                </a:cubicBezTo>
                <a:cubicBezTo>
                  <a:pt x="57942" y="76989"/>
                  <a:pt x="54340" y="77156"/>
                  <a:pt x="50737" y="77356"/>
                </a:cubicBezTo>
                <a:lnTo>
                  <a:pt x="50604" y="65681"/>
                </a:lnTo>
                <a:cubicBezTo>
                  <a:pt x="50570" y="61011"/>
                  <a:pt x="50504" y="56341"/>
                  <a:pt x="50470" y="51671"/>
                </a:cubicBezTo>
                <a:cubicBezTo>
                  <a:pt x="47001" y="52004"/>
                  <a:pt x="43532" y="52471"/>
                  <a:pt x="40096" y="53038"/>
                </a:cubicBezTo>
                <a:cubicBezTo>
                  <a:pt x="40163" y="57608"/>
                  <a:pt x="40263" y="62178"/>
                  <a:pt x="40330" y="66781"/>
                </a:cubicBezTo>
                <a:cubicBezTo>
                  <a:pt x="37728" y="67115"/>
                  <a:pt x="35126" y="67515"/>
                  <a:pt x="32558" y="67982"/>
                </a:cubicBezTo>
                <a:cubicBezTo>
                  <a:pt x="32257" y="52304"/>
                  <a:pt x="31957" y="36627"/>
                  <a:pt x="31657" y="20949"/>
                </a:cubicBezTo>
                <a:cubicBezTo>
                  <a:pt x="30690" y="21282"/>
                  <a:pt x="29689" y="21616"/>
                  <a:pt x="28721" y="21983"/>
                </a:cubicBezTo>
                <a:cubicBezTo>
                  <a:pt x="28655" y="19314"/>
                  <a:pt x="28621" y="16646"/>
                  <a:pt x="28555" y="14010"/>
                </a:cubicBezTo>
                <a:cubicBezTo>
                  <a:pt x="28121" y="14177"/>
                  <a:pt x="27654" y="14344"/>
                  <a:pt x="27220" y="14544"/>
                </a:cubicBezTo>
                <a:lnTo>
                  <a:pt x="2695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1"/>
          <p:cNvSpPr/>
          <p:nvPr/>
        </p:nvSpPr>
        <p:spPr>
          <a:xfrm>
            <a:off x="7289725" y="540025"/>
            <a:ext cx="1143000" cy="1143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+ Photo">
  <p:cSld name="ONE_COLUMN_TEXT_1_1_1_1">
    <p:bg>
      <p:bgPr>
        <a:solidFill>
          <a:schemeClr val="accent3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>
            <a:spLocks noGrp="1"/>
          </p:cNvSpPr>
          <p:nvPr>
            <p:ph type="title"/>
          </p:nvPr>
        </p:nvSpPr>
        <p:spPr>
          <a:xfrm>
            <a:off x="720000" y="938250"/>
            <a:ext cx="3852000" cy="32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5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5000"/>
            </a:lvl9pPr>
          </a:lstStyle>
          <a:p>
            <a:endParaRPr/>
          </a:p>
        </p:txBody>
      </p:sp>
      <p:sp>
        <p:nvSpPr>
          <p:cNvPr id="149" name="Google Shape;149;p22"/>
          <p:cNvSpPr/>
          <p:nvPr/>
        </p:nvSpPr>
        <p:spPr>
          <a:xfrm>
            <a:off x="-9450" y="4603475"/>
            <a:ext cx="9144000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ITLE_1">
    <p:bg>
      <p:bgPr>
        <a:solidFill>
          <a:schemeClr val="accent3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ctrTitle"/>
          </p:nvPr>
        </p:nvSpPr>
        <p:spPr>
          <a:xfrm rot="299">
            <a:off x="612650" y="359437"/>
            <a:ext cx="3454500" cy="10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None/>
              <a:defRPr sz="8100" b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Font typeface="Thasadith"/>
              <a:buNone/>
              <a:defRPr sz="5200"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153" name="Google Shape;153;p23"/>
          <p:cNvSpPr txBox="1">
            <a:spLocks noGrp="1"/>
          </p:cNvSpPr>
          <p:nvPr>
            <p:ph type="subTitle" idx="1"/>
          </p:nvPr>
        </p:nvSpPr>
        <p:spPr>
          <a:xfrm rot="1036">
            <a:off x="612650" y="1520100"/>
            <a:ext cx="2987700" cy="115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"/>
              <a:buNone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T Serif"/>
              <a:buNone/>
              <a:defRPr sz="2800">
                <a:latin typeface="PT Serif"/>
                <a:ea typeface="PT Serif"/>
                <a:cs typeface="PT Serif"/>
                <a:sym typeface="PT Serif"/>
              </a:defRPr>
            </a:lvl9pPr>
          </a:lstStyle>
          <a:p>
            <a:endParaRPr/>
          </a:p>
        </p:txBody>
      </p:sp>
      <p:sp>
        <p:nvSpPr>
          <p:cNvPr id="154" name="Google Shape;154;p23"/>
          <p:cNvSpPr/>
          <p:nvPr/>
        </p:nvSpPr>
        <p:spPr>
          <a:xfrm>
            <a:off x="-9450" y="4593325"/>
            <a:ext cx="9144000" cy="549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3"/>
          <p:cNvSpPr txBox="1"/>
          <p:nvPr/>
        </p:nvSpPr>
        <p:spPr>
          <a:xfrm>
            <a:off x="612650" y="3448223"/>
            <a:ext cx="4140300" cy="10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CREDITS: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This presentation template was created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/>
              </a:rPr>
              <a:t>Slidesgo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including icons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/>
              </a:rPr>
              <a:t>Flaticon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infographics &amp; images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/>
              </a:rPr>
              <a:t>Freepik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and illustrations by </a:t>
            </a:r>
            <a:r>
              <a:rPr lang="en" sz="1200" b="1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/>
              </a:rPr>
              <a:t>Stories</a:t>
            </a:r>
            <a:endParaRPr sz="1200" b="1">
              <a:solidFill>
                <a:schemeClr val="l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6" name="Google Shape;156;p23"/>
          <p:cNvSpPr/>
          <p:nvPr/>
        </p:nvSpPr>
        <p:spPr>
          <a:xfrm>
            <a:off x="6407998" y="2016897"/>
            <a:ext cx="2733859" cy="2576508"/>
          </a:xfrm>
          <a:custGeom>
            <a:avLst/>
            <a:gdLst/>
            <a:ahLst/>
            <a:cxnLst/>
            <a:rect l="l" t="t" r="r" b="b"/>
            <a:pathLst>
              <a:path w="131262" h="120821" extrusionOk="0">
                <a:moveTo>
                  <a:pt x="26954" y="0"/>
                </a:moveTo>
                <a:cubicBezTo>
                  <a:pt x="26420" y="234"/>
                  <a:pt x="25886" y="501"/>
                  <a:pt x="25352" y="734"/>
                </a:cubicBezTo>
                <a:cubicBezTo>
                  <a:pt x="25452" y="5571"/>
                  <a:pt x="25553" y="10374"/>
                  <a:pt x="25653" y="15211"/>
                </a:cubicBezTo>
                <a:cubicBezTo>
                  <a:pt x="25119" y="15411"/>
                  <a:pt x="24585" y="15645"/>
                  <a:pt x="24051" y="15912"/>
                </a:cubicBezTo>
                <a:cubicBezTo>
                  <a:pt x="24118" y="18514"/>
                  <a:pt x="24185" y="21115"/>
                  <a:pt x="24218" y="23717"/>
                </a:cubicBezTo>
                <a:cubicBezTo>
                  <a:pt x="23017" y="24251"/>
                  <a:pt x="21783" y="24785"/>
                  <a:pt x="20582" y="25352"/>
                </a:cubicBezTo>
                <a:cubicBezTo>
                  <a:pt x="20849" y="39028"/>
                  <a:pt x="21149" y="52705"/>
                  <a:pt x="21416" y="66381"/>
                </a:cubicBezTo>
                <a:cubicBezTo>
                  <a:pt x="17847" y="67315"/>
                  <a:pt x="14345" y="68349"/>
                  <a:pt x="10909" y="69517"/>
                </a:cubicBezTo>
                <a:cubicBezTo>
                  <a:pt x="10775" y="60410"/>
                  <a:pt x="10642" y="51270"/>
                  <a:pt x="10475" y="42164"/>
                </a:cubicBezTo>
                <a:cubicBezTo>
                  <a:pt x="9174" y="42831"/>
                  <a:pt x="7873" y="43565"/>
                  <a:pt x="6606" y="44332"/>
                </a:cubicBezTo>
                <a:cubicBezTo>
                  <a:pt x="6539" y="39629"/>
                  <a:pt x="6472" y="34925"/>
                  <a:pt x="6439" y="30222"/>
                </a:cubicBezTo>
                <a:cubicBezTo>
                  <a:pt x="5472" y="30889"/>
                  <a:pt x="4538" y="31556"/>
                  <a:pt x="3637" y="32257"/>
                </a:cubicBezTo>
                <a:cubicBezTo>
                  <a:pt x="3670" y="36860"/>
                  <a:pt x="3704" y="41463"/>
                  <a:pt x="3737" y="46067"/>
                </a:cubicBezTo>
                <a:cubicBezTo>
                  <a:pt x="2469" y="46867"/>
                  <a:pt x="1235" y="47668"/>
                  <a:pt x="1" y="48535"/>
                </a:cubicBezTo>
                <a:cubicBezTo>
                  <a:pt x="34" y="72619"/>
                  <a:pt x="68" y="96703"/>
                  <a:pt x="101" y="120820"/>
                </a:cubicBezTo>
                <a:lnTo>
                  <a:pt x="131261" y="120820"/>
                </a:lnTo>
                <a:cubicBezTo>
                  <a:pt x="131261" y="114516"/>
                  <a:pt x="131261" y="108211"/>
                  <a:pt x="131261" y="101907"/>
                </a:cubicBezTo>
                <a:cubicBezTo>
                  <a:pt x="131228" y="80892"/>
                  <a:pt x="131195" y="59843"/>
                  <a:pt x="131161" y="38795"/>
                </a:cubicBezTo>
                <a:cubicBezTo>
                  <a:pt x="128226" y="36460"/>
                  <a:pt x="125190" y="34291"/>
                  <a:pt x="122055" y="32323"/>
                </a:cubicBezTo>
                <a:cubicBezTo>
                  <a:pt x="121855" y="49436"/>
                  <a:pt x="121654" y="66515"/>
                  <a:pt x="121454" y="83593"/>
                </a:cubicBezTo>
                <a:cubicBezTo>
                  <a:pt x="118819" y="82960"/>
                  <a:pt x="116151" y="82326"/>
                  <a:pt x="113482" y="81792"/>
                </a:cubicBezTo>
                <a:cubicBezTo>
                  <a:pt x="113549" y="78290"/>
                  <a:pt x="113582" y="74787"/>
                  <a:pt x="113649" y="71285"/>
                </a:cubicBezTo>
                <a:cubicBezTo>
                  <a:pt x="113982" y="51270"/>
                  <a:pt x="114316" y="31289"/>
                  <a:pt x="114649" y="11275"/>
                </a:cubicBezTo>
                <a:cubicBezTo>
                  <a:pt x="111481" y="9340"/>
                  <a:pt x="108212" y="7639"/>
                  <a:pt x="104842" y="6105"/>
                </a:cubicBezTo>
                <a:cubicBezTo>
                  <a:pt x="104476" y="27053"/>
                  <a:pt x="104109" y="48001"/>
                  <a:pt x="103742" y="68916"/>
                </a:cubicBezTo>
                <a:cubicBezTo>
                  <a:pt x="101173" y="68416"/>
                  <a:pt x="98605" y="67949"/>
                  <a:pt x="96036" y="67515"/>
                </a:cubicBezTo>
                <a:cubicBezTo>
                  <a:pt x="96136" y="60177"/>
                  <a:pt x="96270" y="52871"/>
                  <a:pt x="96370" y="45533"/>
                </a:cubicBezTo>
                <a:cubicBezTo>
                  <a:pt x="95402" y="45333"/>
                  <a:pt x="94402" y="45099"/>
                  <a:pt x="93401" y="44899"/>
                </a:cubicBezTo>
                <a:cubicBezTo>
                  <a:pt x="93468" y="42164"/>
                  <a:pt x="93501" y="39429"/>
                  <a:pt x="93534" y="36693"/>
                </a:cubicBezTo>
                <a:cubicBezTo>
                  <a:pt x="93101" y="36593"/>
                  <a:pt x="92634" y="36493"/>
                  <a:pt x="92167" y="36393"/>
                </a:cubicBezTo>
                <a:cubicBezTo>
                  <a:pt x="92233" y="31356"/>
                  <a:pt x="92334" y="26352"/>
                  <a:pt x="92400" y="21316"/>
                </a:cubicBezTo>
                <a:cubicBezTo>
                  <a:pt x="91833" y="21182"/>
                  <a:pt x="91299" y="21049"/>
                  <a:pt x="90732" y="20915"/>
                </a:cubicBezTo>
                <a:cubicBezTo>
                  <a:pt x="90666" y="25952"/>
                  <a:pt x="90599" y="31022"/>
                  <a:pt x="90532" y="36059"/>
                </a:cubicBezTo>
                <a:cubicBezTo>
                  <a:pt x="89999" y="35959"/>
                  <a:pt x="89431" y="35859"/>
                  <a:pt x="88898" y="35759"/>
                </a:cubicBezTo>
                <a:cubicBezTo>
                  <a:pt x="88864" y="38528"/>
                  <a:pt x="88831" y="41297"/>
                  <a:pt x="88798" y="44065"/>
                </a:cubicBezTo>
                <a:cubicBezTo>
                  <a:pt x="87530" y="43832"/>
                  <a:pt x="86229" y="43632"/>
                  <a:pt x="84962" y="43465"/>
                </a:cubicBezTo>
                <a:cubicBezTo>
                  <a:pt x="84895" y="49569"/>
                  <a:pt x="84828" y="55707"/>
                  <a:pt x="84761" y="61811"/>
                </a:cubicBezTo>
                <a:cubicBezTo>
                  <a:pt x="81059" y="61411"/>
                  <a:pt x="77323" y="61144"/>
                  <a:pt x="73587" y="60977"/>
                </a:cubicBezTo>
                <a:cubicBezTo>
                  <a:pt x="73620" y="50303"/>
                  <a:pt x="73654" y="39662"/>
                  <a:pt x="73687" y="28988"/>
                </a:cubicBezTo>
                <a:cubicBezTo>
                  <a:pt x="72219" y="28921"/>
                  <a:pt x="70718" y="28821"/>
                  <a:pt x="69217" y="28788"/>
                </a:cubicBezTo>
                <a:cubicBezTo>
                  <a:pt x="69217" y="25352"/>
                  <a:pt x="69217" y="21883"/>
                  <a:pt x="69250" y="18447"/>
                </a:cubicBezTo>
                <a:cubicBezTo>
                  <a:pt x="68116" y="18413"/>
                  <a:pt x="66982" y="18380"/>
                  <a:pt x="65848" y="18380"/>
                </a:cubicBezTo>
                <a:lnTo>
                  <a:pt x="65848" y="28721"/>
                </a:lnTo>
                <a:cubicBezTo>
                  <a:pt x="64380" y="28721"/>
                  <a:pt x="62879" y="28754"/>
                  <a:pt x="61378" y="28821"/>
                </a:cubicBezTo>
                <a:cubicBezTo>
                  <a:pt x="61445" y="44866"/>
                  <a:pt x="61512" y="60911"/>
                  <a:pt x="61578" y="76955"/>
                </a:cubicBezTo>
                <a:cubicBezTo>
                  <a:pt x="57942" y="76989"/>
                  <a:pt x="54340" y="77156"/>
                  <a:pt x="50737" y="77356"/>
                </a:cubicBezTo>
                <a:lnTo>
                  <a:pt x="50604" y="65681"/>
                </a:lnTo>
                <a:cubicBezTo>
                  <a:pt x="50570" y="61011"/>
                  <a:pt x="50504" y="56341"/>
                  <a:pt x="50470" y="51671"/>
                </a:cubicBezTo>
                <a:cubicBezTo>
                  <a:pt x="47001" y="52004"/>
                  <a:pt x="43532" y="52471"/>
                  <a:pt x="40096" y="53038"/>
                </a:cubicBezTo>
                <a:cubicBezTo>
                  <a:pt x="40163" y="57608"/>
                  <a:pt x="40263" y="62178"/>
                  <a:pt x="40330" y="66781"/>
                </a:cubicBezTo>
                <a:cubicBezTo>
                  <a:pt x="37728" y="67115"/>
                  <a:pt x="35126" y="67515"/>
                  <a:pt x="32558" y="67982"/>
                </a:cubicBezTo>
                <a:cubicBezTo>
                  <a:pt x="32257" y="52304"/>
                  <a:pt x="31957" y="36627"/>
                  <a:pt x="31657" y="20949"/>
                </a:cubicBezTo>
                <a:cubicBezTo>
                  <a:pt x="30690" y="21282"/>
                  <a:pt x="29689" y="21616"/>
                  <a:pt x="28721" y="21983"/>
                </a:cubicBezTo>
                <a:cubicBezTo>
                  <a:pt x="28655" y="19314"/>
                  <a:pt x="28621" y="16646"/>
                  <a:pt x="28555" y="14010"/>
                </a:cubicBezTo>
                <a:cubicBezTo>
                  <a:pt x="28121" y="14177"/>
                  <a:pt x="27654" y="14344"/>
                  <a:pt x="27220" y="14544"/>
                </a:cubicBezTo>
                <a:lnTo>
                  <a:pt x="269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3"/>
          <p:cNvSpPr/>
          <p:nvPr/>
        </p:nvSpPr>
        <p:spPr>
          <a:xfrm>
            <a:off x="7951214" y="254244"/>
            <a:ext cx="810811" cy="810773"/>
          </a:xfrm>
          <a:custGeom>
            <a:avLst/>
            <a:gdLst/>
            <a:ahLst/>
            <a:cxnLst/>
            <a:rect l="l" t="t" r="r" b="b"/>
            <a:pathLst>
              <a:path w="27353" h="27354" extrusionOk="0">
                <a:moveTo>
                  <a:pt x="13677" y="0"/>
                </a:moveTo>
                <a:cubicBezTo>
                  <a:pt x="6104" y="0"/>
                  <a:pt x="0" y="6138"/>
                  <a:pt x="0" y="13677"/>
                </a:cubicBezTo>
                <a:cubicBezTo>
                  <a:pt x="0" y="21249"/>
                  <a:pt x="6104" y="27353"/>
                  <a:pt x="13677" y="27353"/>
                </a:cubicBezTo>
                <a:cubicBezTo>
                  <a:pt x="21215" y="27353"/>
                  <a:pt x="27353" y="21249"/>
                  <a:pt x="27353" y="13677"/>
                </a:cubicBezTo>
                <a:cubicBezTo>
                  <a:pt x="27353" y="6138"/>
                  <a:pt x="21215" y="0"/>
                  <a:pt x="136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accent3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2208600" y="423075"/>
            <a:ext cx="4726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1"/>
          </p:nvPr>
        </p:nvSpPr>
        <p:spPr>
          <a:xfrm flipH="1">
            <a:off x="1678800" y="1903050"/>
            <a:ext cx="315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2"/>
          </p:nvPr>
        </p:nvSpPr>
        <p:spPr>
          <a:xfrm flipH="1">
            <a:off x="1678800" y="3471875"/>
            <a:ext cx="315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title" idx="3" hasCustomPrompt="1"/>
          </p:nvPr>
        </p:nvSpPr>
        <p:spPr>
          <a:xfrm>
            <a:off x="720000" y="1857300"/>
            <a:ext cx="9588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None/>
              <a:defRPr sz="5500" b="1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5"/>
          <p:cNvSpPr txBox="1">
            <a:spLocks noGrp="1"/>
          </p:cNvSpPr>
          <p:nvPr>
            <p:ph type="title" idx="4" hasCustomPrompt="1"/>
          </p:nvPr>
        </p:nvSpPr>
        <p:spPr>
          <a:xfrm>
            <a:off x="720000" y="3426125"/>
            <a:ext cx="958800" cy="457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None/>
              <a:defRPr sz="5500" b="1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500"/>
              <a:buFont typeface="Thasadith"/>
              <a:buNone/>
              <a:defRPr sz="5500">
                <a:solidFill>
                  <a:schemeClr val="lt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r>
              <a:t>xx%</a:t>
            </a:r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5"/>
          </p:nvPr>
        </p:nvSpPr>
        <p:spPr>
          <a:xfrm flipH="1">
            <a:off x="1678800" y="2333625"/>
            <a:ext cx="1420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6"/>
          </p:nvPr>
        </p:nvSpPr>
        <p:spPr>
          <a:xfrm flipH="1">
            <a:off x="1678800" y="3902450"/>
            <a:ext cx="14202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/>
          <p:nvPr/>
        </p:nvSpPr>
        <p:spPr>
          <a:xfrm>
            <a:off x="600" y="47250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02">
  <p:cSld name="TITLE_AND_TWO_COLUMNS_1">
    <p:bg>
      <p:bgPr>
        <a:solidFill>
          <a:schemeClr val="accent3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2208600" y="423075"/>
            <a:ext cx="4726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ubTitle" idx="1"/>
          </p:nvPr>
        </p:nvSpPr>
        <p:spPr>
          <a:xfrm flipH="1">
            <a:off x="2107500" y="2343725"/>
            <a:ext cx="2655000" cy="38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ubTitle" idx="2"/>
          </p:nvPr>
        </p:nvSpPr>
        <p:spPr>
          <a:xfrm flipH="1">
            <a:off x="2107650" y="3750925"/>
            <a:ext cx="2655000" cy="38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ubTitle" idx="3"/>
          </p:nvPr>
        </p:nvSpPr>
        <p:spPr>
          <a:xfrm flipH="1">
            <a:off x="2107800" y="1846775"/>
            <a:ext cx="31119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ubTitle" idx="4"/>
          </p:nvPr>
        </p:nvSpPr>
        <p:spPr>
          <a:xfrm flipH="1">
            <a:off x="2107650" y="3255625"/>
            <a:ext cx="3111900" cy="41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/>
          <p:nvPr/>
        </p:nvSpPr>
        <p:spPr>
          <a:xfrm>
            <a:off x="600" y="47250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accent3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2295000" y="423075"/>
            <a:ext cx="455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02">
  <p:cSld name="TITLE_ONLY_1">
    <p:bg>
      <p:bgPr>
        <a:solidFill>
          <a:schemeClr val="accent3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2295000" y="423075"/>
            <a:ext cx="455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/>
          <p:nvPr/>
        </p:nvSpPr>
        <p:spPr>
          <a:xfrm>
            <a:off x="4572000" y="1418125"/>
            <a:ext cx="4572000" cy="372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/>
          <p:nvPr/>
        </p:nvSpPr>
        <p:spPr>
          <a:xfrm rot="10800000" flipH="1">
            <a:off x="0" y="-375"/>
            <a:ext cx="9144000" cy="141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2295000" y="424800"/>
            <a:ext cx="45540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720000" y="1411100"/>
            <a:ext cx="6080700" cy="319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Char char="●"/>
              <a:defRPr sz="16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Char char="○"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Char char="■"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Char char="●"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Char char="○"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Char char="■"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Char char="●"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Char char="○"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Open Sans"/>
              <a:buChar char="■"/>
              <a:defRPr sz="12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2" name="Google Shape;52;p10"/>
          <p:cNvSpPr/>
          <p:nvPr/>
        </p:nvSpPr>
        <p:spPr>
          <a:xfrm>
            <a:off x="600" y="4725000"/>
            <a:ext cx="9144000" cy="418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/>
          </p:nvPr>
        </p:nvSpPr>
        <p:spPr>
          <a:xfrm>
            <a:off x="4724400" y="1090650"/>
            <a:ext cx="3699600" cy="296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5000" b="1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lt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/>
          <p:nvPr/>
        </p:nvSpPr>
        <p:spPr>
          <a:xfrm>
            <a:off x="3657600" y="-125"/>
            <a:ext cx="38955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2"/>
          <p:cNvSpPr/>
          <p:nvPr/>
        </p:nvSpPr>
        <p:spPr>
          <a:xfrm>
            <a:off x="7553250" y="75"/>
            <a:ext cx="15906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842100" cy="7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ubTitle" idx="1"/>
          </p:nvPr>
        </p:nvSpPr>
        <p:spPr>
          <a:xfrm>
            <a:off x="720000" y="1824000"/>
            <a:ext cx="2346900" cy="14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5000" b="1">
                <a:latin typeface="Marvel"/>
                <a:ea typeface="Marvel"/>
                <a:cs typeface="Marvel"/>
                <a:sym typeface="Marve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2"/>
          </p:nvPr>
        </p:nvSpPr>
        <p:spPr>
          <a:xfrm>
            <a:off x="720000" y="3762375"/>
            <a:ext cx="2737500" cy="53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arvel"/>
              <a:buNone/>
              <a:defRPr sz="3200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81123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●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○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■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●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○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■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●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"/>
              <a:buChar char="○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omfortaa"/>
              <a:buChar char="■"/>
              <a:defRPr>
                <a:solidFill>
                  <a:schemeClr val="dk2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68" r:id="rId16"/>
    <p:sldLayoutId id="2147483669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54">
          <p15:clr>
            <a:srgbClr val="EA4335"/>
          </p15:clr>
        </p15:guide>
        <p15:guide id="2" pos="5306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0">
          <p15:clr>
            <a:srgbClr val="EA4335"/>
          </p15:clr>
        </p15:guide>
        <p15:guide id="5" pos="2880">
          <p15:clr>
            <a:srgbClr val="EA4335"/>
          </p15:clr>
        </p15:guide>
        <p15:guide id="6" pos="1661">
          <p15:clr>
            <a:srgbClr val="EA4335"/>
          </p15:clr>
        </p15:guide>
        <p15:guide id="7" pos="4099">
          <p15:clr>
            <a:srgbClr val="EA4335"/>
          </p15:clr>
        </p15:guide>
        <p15:guide id="8" orient="horz" pos="162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ebp"/><Relationship Id="rId3" Type="http://schemas.openxmlformats.org/officeDocument/2006/relationships/image" Target="../media/image8.png"/><Relationship Id="rId7" Type="http://schemas.microsoft.com/office/2007/relationships/hdphoto" Target="../media/hdphoto3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web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2.web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webp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web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web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web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webp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9"/>
          <p:cNvSpPr txBox="1">
            <a:spLocks noGrp="1"/>
          </p:cNvSpPr>
          <p:nvPr>
            <p:ph type="ctrTitle"/>
          </p:nvPr>
        </p:nvSpPr>
        <p:spPr>
          <a:xfrm>
            <a:off x="328001" y="423268"/>
            <a:ext cx="4601616" cy="166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Enfermedades neurodegenerativas</a:t>
            </a:r>
            <a:endParaRPr dirty="0"/>
          </a:p>
        </p:txBody>
      </p:sp>
      <p:grpSp>
        <p:nvGrpSpPr>
          <p:cNvPr id="293" name="Google Shape;293;p49"/>
          <p:cNvGrpSpPr/>
          <p:nvPr/>
        </p:nvGrpSpPr>
        <p:grpSpPr>
          <a:xfrm>
            <a:off x="-1450" y="1"/>
            <a:ext cx="9202350" cy="4648349"/>
            <a:chOff x="-1450" y="1"/>
            <a:chExt cx="9202350" cy="4648349"/>
          </a:xfrm>
        </p:grpSpPr>
        <p:sp>
          <p:nvSpPr>
            <p:cNvPr id="294" name="Google Shape;294;p49"/>
            <p:cNvSpPr/>
            <p:nvPr/>
          </p:nvSpPr>
          <p:spPr>
            <a:xfrm>
              <a:off x="-1450" y="4563750"/>
              <a:ext cx="9144000" cy="84600"/>
            </a:xfrm>
            <a:prstGeom prst="rect">
              <a:avLst/>
            </a:prstGeom>
            <a:solidFill>
              <a:srgbClr val="D569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49"/>
            <p:cNvSpPr/>
            <p:nvPr/>
          </p:nvSpPr>
          <p:spPr>
            <a:xfrm>
              <a:off x="6983255" y="2943957"/>
              <a:ext cx="1214601" cy="1643778"/>
            </a:xfrm>
            <a:custGeom>
              <a:avLst/>
              <a:gdLst/>
              <a:ahLst/>
              <a:cxnLst/>
              <a:rect l="l" t="t" r="r" b="b"/>
              <a:pathLst>
                <a:path w="51428" h="69600" extrusionOk="0">
                  <a:moveTo>
                    <a:pt x="5697" y="0"/>
                  </a:moveTo>
                  <a:cubicBezTo>
                    <a:pt x="2551" y="0"/>
                    <a:pt x="1" y="2577"/>
                    <a:pt x="1" y="5723"/>
                  </a:cubicBezTo>
                  <a:lnTo>
                    <a:pt x="1" y="63877"/>
                  </a:lnTo>
                  <a:cubicBezTo>
                    <a:pt x="1" y="67050"/>
                    <a:pt x="2551" y="69600"/>
                    <a:pt x="5697" y="69600"/>
                  </a:cubicBezTo>
                  <a:lnTo>
                    <a:pt x="45705" y="69600"/>
                  </a:lnTo>
                  <a:cubicBezTo>
                    <a:pt x="48878" y="69600"/>
                    <a:pt x="51428" y="67050"/>
                    <a:pt x="51428" y="63877"/>
                  </a:cubicBezTo>
                  <a:lnTo>
                    <a:pt x="51428" y="5723"/>
                  </a:lnTo>
                  <a:cubicBezTo>
                    <a:pt x="51428" y="2577"/>
                    <a:pt x="48878" y="0"/>
                    <a:pt x="45705" y="0"/>
                  </a:cubicBez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49"/>
            <p:cNvSpPr/>
            <p:nvPr/>
          </p:nvSpPr>
          <p:spPr>
            <a:xfrm>
              <a:off x="7802539" y="2210515"/>
              <a:ext cx="584250" cy="471500"/>
            </a:xfrm>
            <a:custGeom>
              <a:avLst/>
              <a:gdLst/>
              <a:ahLst/>
              <a:cxnLst/>
              <a:rect l="l" t="t" r="r" b="b"/>
              <a:pathLst>
                <a:path w="24738" h="19964" extrusionOk="0">
                  <a:moveTo>
                    <a:pt x="24737" y="19963"/>
                  </a:moveTo>
                  <a:lnTo>
                    <a:pt x="0" y="19963"/>
                  </a:lnTo>
                  <a:lnTo>
                    <a:pt x="7053" y="0"/>
                  </a:lnTo>
                  <a:lnTo>
                    <a:pt x="158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49"/>
            <p:cNvSpPr/>
            <p:nvPr/>
          </p:nvSpPr>
          <p:spPr>
            <a:xfrm>
              <a:off x="7729519" y="2142619"/>
              <a:ext cx="682262" cy="165937"/>
            </a:xfrm>
            <a:custGeom>
              <a:avLst/>
              <a:gdLst/>
              <a:ahLst/>
              <a:cxnLst/>
              <a:rect l="l" t="t" r="r" b="b"/>
              <a:pathLst>
                <a:path w="28888" h="7026" extrusionOk="0">
                  <a:moveTo>
                    <a:pt x="9683" y="0"/>
                  </a:moveTo>
                  <a:lnTo>
                    <a:pt x="733" y="5452"/>
                  </a:lnTo>
                  <a:cubicBezTo>
                    <a:pt x="0" y="5886"/>
                    <a:pt x="326" y="7025"/>
                    <a:pt x="1167" y="7025"/>
                  </a:cubicBezTo>
                  <a:lnTo>
                    <a:pt x="27721" y="7025"/>
                  </a:lnTo>
                  <a:cubicBezTo>
                    <a:pt x="28589" y="7025"/>
                    <a:pt x="28887" y="5886"/>
                    <a:pt x="28155" y="5452"/>
                  </a:cubicBezTo>
                  <a:lnTo>
                    <a:pt x="19204" y="0"/>
                  </a:ln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49"/>
            <p:cNvSpPr/>
            <p:nvPr/>
          </p:nvSpPr>
          <p:spPr>
            <a:xfrm>
              <a:off x="8071175" y="1"/>
              <a:ext cx="1070293" cy="2094978"/>
            </a:xfrm>
            <a:custGeom>
              <a:avLst/>
              <a:gdLst/>
              <a:ahLst/>
              <a:cxnLst/>
              <a:rect l="l" t="t" r="r" b="b"/>
              <a:pathLst>
                <a:path w="1" h="48661" fill="none" extrusionOk="0">
                  <a:moveTo>
                    <a:pt x="0" y="48660"/>
                  </a:moveTo>
                  <a:lnTo>
                    <a:pt x="0" y="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49"/>
            <p:cNvSpPr/>
            <p:nvPr/>
          </p:nvSpPr>
          <p:spPr>
            <a:xfrm>
              <a:off x="8019050" y="2092648"/>
              <a:ext cx="103161" cy="49998"/>
            </a:xfrm>
            <a:custGeom>
              <a:avLst/>
              <a:gdLst/>
              <a:ahLst/>
              <a:cxnLst/>
              <a:rect l="l" t="t" r="r" b="b"/>
              <a:pathLst>
                <a:path w="4368" h="2117" extrusionOk="0">
                  <a:moveTo>
                    <a:pt x="0" y="1"/>
                  </a:moveTo>
                  <a:lnTo>
                    <a:pt x="0" y="2116"/>
                  </a:lnTo>
                  <a:lnTo>
                    <a:pt x="4367" y="2116"/>
                  </a:lnTo>
                  <a:lnTo>
                    <a:pt x="4367" y="1"/>
                  </a:lnTo>
                  <a:close/>
                </a:path>
              </a:pathLst>
            </a:custGeom>
            <a:solidFill>
              <a:srgbClr val="77D4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49"/>
            <p:cNvSpPr/>
            <p:nvPr/>
          </p:nvSpPr>
          <p:spPr>
            <a:xfrm>
              <a:off x="8031213" y="2042676"/>
              <a:ext cx="79449" cy="49998"/>
            </a:xfrm>
            <a:custGeom>
              <a:avLst/>
              <a:gdLst/>
              <a:ahLst/>
              <a:cxnLst/>
              <a:rect l="l" t="t" r="r" b="b"/>
              <a:pathLst>
                <a:path w="3364" h="2117" extrusionOk="0">
                  <a:moveTo>
                    <a:pt x="1" y="1"/>
                  </a:moveTo>
                  <a:lnTo>
                    <a:pt x="1" y="2117"/>
                  </a:lnTo>
                  <a:lnTo>
                    <a:pt x="3364" y="2117"/>
                  </a:lnTo>
                  <a:lnTo>
                    <a:pt x="3364" y="1"/>
                  </a:lnTo>
                  <a:close/>
                </a:path>
              </a:pathLst>
            </a:custGeom>
            <a:solidFill>
              <a:srgbClr val="015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49"/>
            <p:cNvSpPr/>
            <p:nvPr/>
          </p:nvSpPr>
          <p:spPr>
            <a:xfrm>
              <a:off x="8336118" y="2582042"/>
              <a:ext cx="424737" cy="342737"/>
            </a:xfrm>
            <a:custGeom>
              <a:avLst/>
              <a:gdLst/>
              <a:ahLst/>
              <a:cxnLst/>
              <a:rect l="l" t="t" r="r" b="b"/>
              <a:pathLst>
                <a:path w="17984" h="14512" extrusionOk="0">
                  <a:moveTo>
                    <a:pt x="17984" y="14511"/>
                  </a:moveTo>
                  <a:lnTo>
                    <a:pt x="1" y="14511"/>
                  </a:lnTo>
                  <a:lnTo>
                    <a:pt x="5127" y="0"/>
                  </a:lnTo>
                  <a:lnTo>
                    <a:pt x="115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49"/>
            <p:cNvSpPr/>
            <p:nvPr/>
          </p:nvSpPr>
          <p:spPr>
            <a:xfrm>
              <a:off x="8282959" y="2532708"/>
              <a:ext cx="495849" cy="120449"/>
            </a:xfrm>
            <a:custGeom>
              <a:avLst/>
              <a:gdLst/>
              <a:ahLst/>
              <a:cxnLst/>
              <a:rect l="l" t="t" r="r" b="b"/>
              <a:pathLst>
                <a:path w="20995" h="5100" extrusionOk="0">
                  <a:moveTo>
                    <a:pt x="7053" y="1"/>
                  </a:moveTo>
                  <a:lnTo>
                    <a:pt x="543" y="3961"/>
                  </a:lnTo>
                  <a:cubicBezTo>
                    <a:pt x="0" y="4286"/>
                    <a:pt x="244" y="5100"/>
                    <a:pt x="868" y="5100"/>
                  </a:cubicBezTo>
                  <a:lnTo>
                    <a:pt x="20153" y="5100"/>
                  </a:lnTo>
                  <a:cubicBezTo>
                    <a:pt x="20777" y="5100"/>
                    <a:pt x="20994" y="4286"/>
                    <a:pt x="20452" y="3961"/>
                  </a:cubicBezTo>
                  <a:lnTo>
                    <a:pt x="13942" y="1"/>
                  </a:ln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49"/>
            <p:cNvSpPr/>
            <p:nvPr/>
          </p:nvSpPr>
          <p:spPr>
            <a:xfrm>
              <a:off x="8531614" y="5"/>
              <a:ext cx="669286" cy="2488208"/>
            </a:xfrm>
            <a:custGeom>
              <a:avLst/>
              <a:gdLst/>
              <a:ahLst/>
              <a:cxnLst/>
              <a:rect l="l" t="t" r="r" b="b"/>
              <a:pathLst>
                <a:path w="1" h="65179" fill="none" extrusionOk="0">
                  <a:moveTo>
                    <a:pt x="0" y="65179"/>
                  </a:moveTo>
                  <a:lnTo>
                    <a:pt x="0" y="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49"/>
            <p:cNvSpPr/>
            <p:nvPr/>
          </p:nvSpPr>
          <p:spPr>
            <a:xfrm>
              <a:off x="8493707" y="2496198"/>
              <a:ext cx="74324" cy="36536"/>
            </a:xfrm>
            <a:custGeom>
              <a:avLst/>
              <a:gdLst/>
              <a:ahLst/>
              <a:cxnLst/>
              <a:rect l="l" t="t" r="r" b="b"/>
              <a:pathLst>
                <a:path w="3147" h="1547" extrusionOk="0">
                  <a:moveTo>
                    <a:pt x="0" y="1"/>
                  </a:moveTo>
                  <a:lnTo>
                    <a:pt x="0" y="1547"/>
                  </a:lnTo>
                  <a:lnTo>
                    <a:pt x="3146" y="1547"/>
                  </a:lnTo>
                  <a:lnTo>
                    <a:pt x="3146" y="1"/>
                  </a:lnTo>
                  <a:close/>
                </a:path>
              </a:pathLst>
            </a:custGeom>
            <a:solidFill>
              <a:srgbClr val="77D4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49"/>
            <p:cNvSpPr/>
            <p:nvPr/>
          </p:nvSpPr>
          <p:spPr>
            <a:xfrm>
              <a:off x="8502020" y="2460325"/>
              <a:ext cx="57674" cy="35899"/>
            </a:xfrm>
            <a:custGeom>
              <a:avLst/>
              <a:gdLst/>
              <a:ahLst/>
              <a:cxnLst/>
              <a:rect l="l" t="t" r="r" b="b"/>
              <a:pathLst>
                <a:path w="2442" h="1520" extrusionOk="0">
                  <a:moveTo>
                    <a:pt x="1" y="1"/>
                  </a:moveTo>
                  <a:lnTo>
                    <a:pt x="1" y="1520"/>
                  </a:lnTo>
                  <a:lnTo>
                    <a:pt x="2442" y="1520"/>
                  </a:lnTo>
                  <a:lnTo>
                    <a:pt x="2442" y="1"/>
                  </a:lnTo>
                  <a:close/>
                </a:path>
              </a:pathLst>
            </a:custGeom>
            <a:solidFill>
              <a:srgbClr val="015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49"/>
            <p:cNvSpPr/>
            <p:nvPr/>
          </p:nvSpPr>
          <p:spPr>
            <a:xfrm>
              <a:off x="7102421" y="2943957"/>
              <a:ext cx="1215215" cy="1643778"/>
            </a:xfrm>
            <a:custGeom>
              <a:avLst/>
              <a:gdLst/>
              <a:ahLst/>
              <a:cxnLst/>
              <a:rect l="l" t="t" r="r" b="b"/>
              <a:pathLst>
                <a:path w="51454" h="69600" extrusionOk="0">
                  <a:moveTo>
                    <a:pt x="5723" y="0"/>
                  </a:moveTo>
                  <a:cubicBezTo>
                    <a:pt x="2577" y="0"/>
                    <a:pt x="0" y="2577"/>
                    <a:pt x="0" y="5723"/>
                  </a:cubicBezTo>
                  <a:lnTo>
                    <a:pt x="0" y="63877"/>
                  </a:lnTo>
                  <a:cubicBezTo>
                    <a:pt x="0" y="67050"/>
                    <a:pt x="2577" y="69600"/>
                    <a:pt x="5723" y="69600"/>
                  </a:cubicBezTo>
                  <a:lnTo>
                    <a:pt x="45731" y="69600"/>
                  </a:lnTo>
                  <a:cubicBezTo>
                    <a:pt x="48904" y="69600"/>
                    <a:pt x="51454" y="67050"/>
                    <a:pt x="51454" y="63877"/>
                  </a:cubicBezTo>
                  <a:lnTo>
                    <a:pt x="51454" y="5723"/>
                  </a:lnTo>
                  <a:cubicBezTo>
                    <a:pt x="51454" y="2577"/>
                    <a:pt x="48904" y="0"/>
                    <a:pt x="45731" y="0"/>
                  </a:cubicBezTo>
                  <a:close/>
                </a:path>
              </a:pathLst>
            </a:custGeom>
            <a:solidFill>
              <a:srgbClr val="A6D3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49"/>
            <p:cNvSpPr/>
            <p:nvPr/>
          </p:nvSpPr>
          <p:spPr>
            <a:xfrm>
              <a:off x="6506047" y="3647926"/>
              <a:ext cx="1369626" cy="939764"/>
            </a:xfrm>
            <a:custGeom>
              <a:avLst/>
              <a:gdLst/>
              <a:ahLst/>
              <a:cxnLst/>
              <a:rect l="l" t="t" r="r" b="b"/>
              <a:pathLst>
                <a:path w="57992" h="39791" extrusionOk="0">
                  <a:moveTo>
                    <a:pt x="5724" y="0"/>
                  </a:moveTo>
                  <a:cubicBezTo>
                    <a:pt x="2577" y="0"/>
                    <a:pt x="1" y="2550"/>
                    <a:pt x="1" y="5696"/>
                  </a:cubicBezTo>
                  <a:lnTo>
                    <a:pt x="1" y="34068"/>
                  </a:lnTo>
                  <a:cubicBezTo>
                    <a:pt x="1" y="37241"/>
                    <a:pt x="2577" y="39791"/>
                    <a:pt x="5724" y="39791"/>
                  </a:cubicBezTo>
                  <a:lnTo>
                    <a:pt x="52268" y="39791"/>
                  </a:lnTo>
                  <a:cubicBezTo>
                    <a:pt x="55442" y="39791"/>
                    <a:pt x="57992" y="37241"/>
                    <a:pt x="57992" y="34068"/>
                  </a:cubicBezTo>
                  <a:lnTo>
                    <a:pt x="57992" y="5696"/>
                  </a:lnTo>
                  <a:cubicBezTo>
                    <a:pt x="57992" y="2550"/>
                    <a:pt x="55442" y="0"/>
                    <a:pt x="52268" y="0"/>
                  </a:cubicBezTo>
                  <a:close/>
                </a:path>
              </a:pathLst>
            </a:custGeom>
            <a:solidFill>
              <a:srgbClr val="A6D3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49"/>
            <p:cNvSpPr/>
            <p:nvPr/>
          </p:nvSpPr>
          <p:spPr>
            <a:xfrm>
              <a:off x="6595741" y="4026490"/>
              <a:ext cx="1206901" cy="280600"/>
            </a:xfrm>
            <a:custGeom>
              <a:avLst/>
              <a:gdLst/>
              <a:ahLst/>
              <a:cxnLst/>
              <a:rect l="l" t="t" r="r" b="b"/>
              <a:pathLst>
                <a:path w="51102" h="11881" extrusionOk="0">
                  <a:moveTo>
                    <a:pt x="3228" y="0"/>
                  </a:moveTo>
                  <a:cubicBezTo>
                    <a:pt x="1438" y="0"/>
                    <a:pt x="0" y="1438"/>
                    <a:pt x="0" y="3201"/>
                  </a:cubicBezTo>
                  <a:lnTo>
                    <a:pt x="0" y="8680"/>
                  </a:lnTo>
                  <a:cubicBezTo>
                    <a:pt x="0" y="10443"/>
                    <a:pt x="1438" y="11881"/>
                    <a:pt x="3228" y="11881"/>
                  </a:cubicBezTo>
                  <a:lnTo>
                    <a:pt x="47874" y="11881"/>
                  </a:lnTo>
                  <a:cubicBezTo>
                    <a:pt x="49664" y="11881"/>
                    <a:pt x="51101" y="10443"/>
                    <a:pt x="51101" y="8680"/>
                  </a:cubicBezTo>
                  <a:lnTo>
                    <a:pt x="51101" y="3201"/>
                  </a:lnTo>
                  <a:cubicBezTo>
                    <a:pt x="51101" y="1438"/>
                    <a:pt x="49664" y="0"/>
                    <a:pt x="47874" y="0"/>
                  </a:cubicBezTo>
                  <a:close/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49"/>
            <p:cNvSpPr/>
            <p:nvPr/>
          </p:nvSpPr>
          <p:spPr>
            <a:xfrm>
              <a:off x="6587404" y="4307048"/>
              <a:ext cx="1206901" cy="281237"/>
            </a:xfrm>
            <a:custGeom>
              <a:avLst/>
              <a:gdLst/>
              <a:ahLst/>
              <a:cxnLst/>
              <a:rect l="l" t="t" r="r" b="b"/>
              <a:pathLst>
                <a:path w="51102" h="11908" extrusionOk="0">
                  <a:moveTo>
                    <a:pt x="2333" y="1"/>
                  </a:moveTo>
                  <a:cubicBezTo>
                    <a:pt x="1058" y="1"/>
                    <a:pt x="0" y="1058"/>
                    <a:pt x="0" y="2333"/>
                  </a:cubicBezTo>
                  <a:lnTo>
                    <a:pt x="0" y="9575"/>
                  </a:lnTo>
                  <a:cubicBezTo>
                    <a:pt x="0" y="10877"/>
                    <a:pt x="1058" y="11908"/>
                    <a:pt x="2333" y="11908"/>
                  </a:cubicBezTo>
                  <a:lnTo>
                    <a:pt x="48769" y="11908"/>
                  </a:lnTo>
                  <a:cubicBezTo>
                    <a:pt x="50071" y="11908"/>
                    <a:pt x="51102" y="10877"/>
                    <a:pt x="51102" y="9575"/>
                  </a:cubicBezTo>
                  <a:lnTo>
                    <a:pt x="51102" y="2333"/>
                  </a:lnTo>
                  <a:cubicBezTo>
                    <a:pt x="51102" y="1058"/>
                    <a:pt x="50071" y="1"/>
                    <a:pt x="48769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49"/>
            <p:cNvSpPr/>
            <p:nvPr/>
          </p:nvSpPr>
          <p:spPr>
            <a:xfrm>
              <a:off x="7126108" y="3114984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49"/>
            <p:cNvSpPr/>
            <p:nvPr/>
          </p:nvSpPr>
          <p:spPr>
            <a:xfrm>
              <a:off x="7126108" y="3114984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49"/>
            <p:cNvSpPr/>
            <p:nvPr/>
          </p:nvSpPr>
          <p:spPr>
            <a:xfrm>
              <a:off x="7129319" y="3112410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49"/>
            <p:cNvSpPr/>
            <p:nvPr/>
          </p:nvSpPr>
          <p:spPr>
            <a:xfrm>
              <a:off x="7129319" y="3112410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49"/>
            <p:cNvSpPr/>
            <p:nvPr/>
          </p:nvSpPr>
          <p:spPr>
            <a:xfrm>
              <a:off x="7154305" y="3139946"/>
              <a:ext cx="78174" cy="78198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32" y="1"/>
                    <a:pt x="0" y="760"/>
                    <a:pt x="0" y="1656"/>
                  </a:cubicBezTo>
                  <a:cubicBezTo>
                    <a:pt x="0" y="2578"/>
                    <a:pt x="732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49"/>
            <p:cNvSpPr/>
            <p:nvPr/>
          </p:nvSpPr>
          <p:spPr>
            <a:xfrm>
              <a:off x="7526469" y="3114984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49"/>
            <p:cNvSpPr/>
            <p:nvPr/>
          </p:nvSpPr>
          <p:spPr>
            <a:xfrm>
              <a:off x="7526469" y="3114984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49"/>
            <p:cNvSpPr/>
            <p:nvPr/>
          </p:nvSpPr>
          <p:spPr>
            <a:xfrm>
              <a:off x="7529019" y="3112410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49"/>
            <p:cNvSpPr/>
            <p:nvPr/>
          </p:nvSpPr>
          <p:spPr>
            <a:xfrm>
              <a:off x="7529019" y="3112410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49"/>
            <p:cNvSpPr/>
            <p:nvPr/>
          </p:nvSpPr>
          <p:spPr>
            <a:xfrm>
              <a:off x="7554005" y="3139946"/>
              <a:ext cx="78174" cy="78198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60" y="1"/>
                    <a:pt x="0" y="760"/>
                    <a:pt x="0" y="1656"/>
                  </a:cubicBezTo>
                  <a:cubicBezTo>
                    <a:pt x="0" y="2578"/>
                    <a:pt x="760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49"/>
            <p:cNvSpPr/>
            <p:nvPr/>
          </p:nvSpPr>
          <p:spPr>
            <a:xfrm>
              <a:off x="7926169" y="3114984"/>
              <a:ext cx="133911" cy="128786"/>
            </a:xfrm>
            <a:custGeom>
              <a:avLst/>
              <a:gdLst/>
              <a:ahLst/>
              <a:cxnLst/>
              <a:rect l="l" t="t" r="r" b="b"/>
              <a:pathLst>
                <a:path w="5670" h="5453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49"/>
            <p:cNvSpPr/>
            <p:nvPr/>
          </p:nvSpPr>
          <p:spPr>
            <a:xfrm>
              <a:off x="7926169" y="3114984"/>
              <a:ext cx="133911" cy="128786"/>
            </a:xfrm>
            <a:custGeom>
              <a:avLst/>
              <a:gdLst/>
              <a:ahLst/>
              <a:cxnLst/>
              <a:rect l="l" t="t" r="r" b="b"/>
              <a:pathLst>
                <a:path w="5670" h="5453" fill="none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49"/>
            <p:cNvSpPr/>
            <p:nvPr/>
          </p:nvSpPr>
          <p:spPr>
            <a:xfrm>
              <a:off x="7928719" y="3112410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3" y="1"/>
                  </a:moveTo>
                  <a:lnTo>
                    <a:pt x="1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49"/>
            <p:cNvSpPr/>
            <p:nvPr/>
          </p:nvSpPr>
          <p:spPr>
            <a:xfrm>
              <a:off x="7928719" y="3112410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3" y="1"/>
                  </a:moveTo>
                  <a:lnTo>
                    <a:pt x="1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49"/>
            <p:cNvSpPr/>
            <p:nvPr/>
          </p:nvSpPr>
          <p:spPr>
            <a:xfrm>
              <a:off x="7954343" y="3139946"/>
              <a:ext cx="78174" cy="78198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33" y="1"/>
                    <a:pt x="1" y="760"/>
                    <a:pt x="1" y="1656"/>
                  </a:cubicBezTo>
                  <a:cubicBezTo>
                    <a:pt x="1" y="2578"/>
                    <a:pt x="733" y="3310"/>
                    <a:pt x="1655" y="3310"/>
                  </a:cubicBezTo>
                  <a:cubicBezTo>
                    <a:pt x="2550" y="3310"/>
                    <a:pt x="3310" y="2578"/>
                    <a:pt x="3310" y="1656"/>
                  </a:cubicBezTo>
                  <a:cubicBezTo>
                    <a:pt x="3310" y="760"/>
                    <a:pt x="2550" y="1"/>
                    <a:pt x="1655" y="1"/>
                  </a:cubicBezTo>
                  <a:close/>
                </a:path>
              </a:pathLst>
            </a:custGeom>
            <a:solidFill>
              <a:srgbClr val="50A772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49"/>
            <p:cNvSpPr/>
            <p:nvPr/>
          </p:nvSpPr>
          <p:spPr>
            <a:xfrm>
              <a:off x="7126108" y="3454463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49"/>
            <p:cNvSpPr/>
            <p:nvPr/>
          </p:nvSpPr>
          <p:spPr>
            <a:xfrm>
              <a:off x="7126108" y="3454463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49"/>
            <p:cNvSpPr/>
            <p:nvPr/>
          </p:nvSpPr>
          <p:spPr>
            <a:xfrm>
              <a:off x="7129319" y="3451913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49"/>
            <p:cNvSpPr/>
            <p:nvPr/>
          </p:nvSpPr>
          <p:spPr>
            <a:xfrm>
              <a:off x="7129319" y="3451913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49"/>
            <p:cNvSpPr/>
            <p:nvPr/>
          </p:nvSpPr>
          <p:spPr>
            <a:xfrm>
              <a:off x="7154305" y="3480087"/>
              <a:ext cx="78174" cy="78174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49"/>
            <p:cNvSpPr/>
            <p:nvPr/>
          </p:nvSpPr>
          <p:spPr>
            <a:xfrm>
              <a:off x="7526469" y="3454463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49"/>
            <p:cNvSpPr/>
            <p:nvPr/>
          </p:nvSpPr>
          <p:spPr>
            <a:xfrm>
              <a:off x="7526469" y="3454463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49"/>
            <p:cNvSpPr/>
            <p:nvPr/>
          </p:nvSpPr>
          <p:spPr>
            <a:xfrm>
              <a:off x="7529019" y="3451913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49"/>
            <p:cNvSpPr/>
            <p:nvPr/>
          </p:nvSpPr>
          <p:spPr>
            <a:xfrm>
              <a:off x="7529019" y="3451913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49"/>
            <p:cNvSpPr/>
            <p:nvPr/>
          </p:nvSpPr>
          <p:spPr>
            <a:xfrm>
              <a:off x="7554005" y="3480087"/>
              <a:ext cx="78174" cy="78174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49"/>
            <p:cNvSpPr/>
            <p:nvPr/>
          </p:nvSpPr>
          <p:spPr>
            <a:xfrm>
              <a:off x="7926169" y="3454463"/>
              <a:ext cx="133911" cy="128786"/>
            </a:xfrm>
            <a:custGeom>
              <a:avLst/>
              <a:gdLst/>
              <a:ahLst/>
              <a:cxnLst/>
              <a:rect l="l" t="t" r="r" b="b"/>
              <a:pathLst>
                <a:path w="5670" h="5453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49"/>
            <p:cNvSpPr/>
            <p:nvPr/>
          </p:nvSpPr>
          <p:spPr>
            <a:xfrm>
              <a:off x="7926169" y="3454463"/>
              <a:ext cx="133911" cy="128786"/>
            </a:xfrm>
            <a:custGeom>
              <a:avLst/>
              <a:gdLst/>
              <a:ahLst/>
              <a:cxnLst/>
              <a:rect l="l" t="t" r="r" b="b"/>
              <a:pathLst>
                <a:path w="5670" h="5453" fill="none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49"/>
            <p:cNvSpPr/>
            <p:nvPr/>
          </p:nvSpPr>
          <p:spPr>
            <a:xfrm>
              <a:off x="7928719" y="3451913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3" y="0"/>
                  </a:moveTo>
                  <a:lnTo>
                    <a:pt x="1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49"/>
            <p:cNvSpPr/>
            <p:nvPr/>
          </p:nvSpPr>
          <p:spPr>
            <a:xfrm>
              <a:off x="7928719" y="3451913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3" y="0"/>
                  </a:moveTo>
                  <a:lnTo>
                    <a:pt x="1" y="5696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49"/>
            <p:cNvSpPr/>
            <p:nvPr/>
          </p:nvSpPr>
          <p:spPr>
            <a:xfrm>
              <a:off x="7954343" y="3480087"/>
              <a:ext cx="78174" cy="78174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33" y="1"/>
                    <a:pt x="1" y="733"/>
                    <a:pt x="1" y="1655"/>
                  </a:cubicBezTo>
                  <a:cubicBezTo>
                    <a:pt x="1" y="2577"/>
                    <a:pt x="733" y="3310"/>
                    <a:pt x="1655" y="3310"/>
                  </a:cubicBezTo>
                  <a:cubicBezTo>
                    <a:pt x="2550" y="3310"/>
                    <a:pt x="3310" y="2577"/>
                    <a:pt x="3310" y="1655"/>
                  </a:cubicBezTo>
                  <a:cubicBezTo>
                    <a:pt x="3310" y="733"/>
                    <a:pt x="2550" y="1"/>
                    <a:pt x="1655" y="1"/>
                  </a:cubicBezTo>
                  <a:close/>
                </a:path>
              </a:pathLst>
            </a:custGeom>
            <a:solidFill>
              <a:srgbClr val="50A772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49"/>
            <p:cNvSpPr/>
            <p:nvPr/>
          </p:nvSpPr>
          <p:spPr>
            <a:xfrm>
              <a:off x="6750095" y="4319210"/>
              <a:ext cx="344036" cy="24"/>
            </a:xfrm>
            <a:custGeom>
              <a:avLst/>
              <a:gdLst/>
              <a:ahLst/>
              <a:cxnLst/>
              <a:rect l="l" t="t" r="r" b="b"/>
              <a:pathLst>
                <a:path w="14567" h="1" fill="none" extrusionOk="0">
                  <a:moveTo>
                    <a:pt x="1" y="1"/>
                  </a:moveTo>
                  <a:lnTo>
                    <a:pt x="14566" y="1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49"/>
            <p:cNvSpPr/>
            <p:nvPr/>
          </p:nvSpPr>
          <p:spPr>
            <a:xfrm>
              <a:off x="6560506" y="3280886"/>
              <a:ext cx="724538" cy="474617"/>
            </a:xfrm>
            <a:custGeom>
              <a:avLst/>
              <a:gdLst/>
              <a:ahLst/>
              <a:cxnLst/>
              <a:rect l="l" t="t" r="r" b="b"/>
              <a:pathLst>
                <a:path w="30678" h="20096" extrusionOk="0">
                  <a:moveTo>
                    <a:pt x="30677" y="0"/>
                  </a:moveTo>
                  <a:lnTo>
                    <a:pt x="20804" y="54"/>
                  </a:lnTo>
                  <a:lnTo>
                    <a:pt x="20804" y="8354"/>
                  </a:lnTo>
                  <a:lnTo>
                    <a:pt x="21781" y="8354"/>
                  </a:lnTo>
                  <a:lnTo>
                    <a:pt x="21781" y="8544"/>
                  </a:lnTo>
                  <a:lnTo>
                    <a:pt x="8626" y="8544"/>
                  </a:lnTo>
                  <a:cubicBezTo>
                    <a:pt x="7134" y="8544"/>
                    <a:pt x="5723" y="9114"/>
                    <a:pt x="4666" y="10172"/>
                  </a:cubicBezTo>
                  <a:lnTo>
                    <a:pt x="3364" y="11474"/>
                  </a:lnTo>
                  <a:lnTo>
                    <a:pt x="461" y="14376"/>
                  </a:lnTo>
                  <a:cubicBezTo>
                    <a:pt x="0" y="14837"/>
                    <a:pt x="0" y="15569"/>
                    <a:pt x="461" y="16030"/>
                  </a:cubicBezTo>
                  <a:cubicBezTo>
                    <a:pt x="692" y="16261"/>
                    <a:pt x="990" y="16376"/>
                    <a:pt x="1289" y="16376"/>
                  </a:cubicBezTo>
                  <a:cubicBezTo>
                    <a:pt x="1587" y="16376"/>
                    <a:pt x="1885" y="16261"/>
                    <a:pt x="2116" y="16030"/>
                  </a:cubicBezTo>
                  <a:lnTo>
                    <a:pt x="4747" y="13399"/>
                  </a:lnTo>
                  <a:lnTo>
                    <a:pt x="4801" y="13454"/>
                  </a:lnTo>
                  <a:lnTo>
                    <a:pt x="4910" y="13535"/>
                  </a:lnTo>
                  <a:lnTo>
                    <a:pt x="4964" y="13589"/>
                  </a:lnTo>
                  <a:lnTo>
                    <a:pt x="2333" y="16247"/>
                  </a:lnTo>
                  <a:cubicBezTo>
                    <a:pt x="1872" y="16708"/>
                    <a:pt x="1872" y="17441"/>
                    <a:pt x="2306" y="17902"/>
                  </a:cubicBezTo>
                  <a:cubicBezTo>
                    <a:pt x="2536" y="18132"/>
                    <a:pt x="2841" y="18248"/>
                    <a:pt x="3147" y="18248"/>
                  </a:cubicBezTo>
                  <a:cubicBezTo>
                    <a:pt x="3452" y="18248"/>
                    <a:pt x="3757" y="18132"/>
                    <a:pt x="3987" y="17902"/>
                  </a:cubicBezTo>
                  <a:lnTo>
                    <a:pt x="6700" y="15162"/>
                  </a:lnTo>
                  <a:lnTo>
                    <a:pt x="6754" y="15217"/>
                  </a:lnTo>
                  <a:lnTo>
                    <a:pt x="6863" y="15325"/>
                  </a:lnTo>
                  <a:lnTo>
                    <a:pt x="6917" y="15379"/>
                  </a:lnTo>
                  <a:lnTo>
                    <a:pt x="4177" y="18092"/>
                  </a:lnTo>
                  <a:cubicBezTo>
                    <a:pt x="3716" y="18553"/>
                    <a:pt x="3716" y="19312"/>
                    <a:pt x="4177" y="19746"/>
                  </a:cubicBezTo>
                  <a:cubicBezTo>
                    <a:pt x="4411" y="19980"/>
                    <a:pt x="4715" y="20096"/>
                    <a:pt x="5018" y="20096"/>
                  </a:cubicBezTo>
                  <a:cubicBezTo>
                    <a:pt x="5312" y="20096"/>
                    <a:pt x="5605" y="19987"/>
                    <a:pt x="5832" y="19773"/>
                  </a:cubicBezTo>
                  <a:lnTo>
                    <a:pt x="7839" y="17766"/>
                  </a:lnTo>
                  <a:cubicBezTo>
                    <a:pt x="8436" y="17170"/>
                    <a:pt x="9168" y="16736"/>
                    <a:pt x="9955" y="16491"/>
                  </a:cubicBezTo>
                  <a:cubicBezTo>
                    <a:pt x="10443" y="16356"/>
                    <a:pt x="10931" y="16275"/>
                    <a:pt x="11419" y="16275"/>
                  </a:cubicBezTo>
                  <a:lnTo>
                    <a:pt x="23842" y="16275"/>
                  </a:lnTo>
                  <a:cubicBezTo>
                    <a:pt x="23875" y="16275"/>
                    <a:pt x="23907" y="16275"/>
                    <a:pt x="23940" y="16275"/>
                  </a:cubicBezTo>
                  <a:cubicBezTo>
                    <a:pt x="25720" y="16275"/>
                    <a:pt x="27392" y="15546"/>
                    <a:pt x="28670" y="14294"/>
                  </a:cubicBezTo>
                  <a:cubicBezTo>
                    <a:pt x="29972" y="13020"/>
                    <a:pt x="30677" y="11311"/>
                    <a:pt x="30677" y="9466"/>
                  </a:cubicBezTo>
                  <a:lnTo>
                    <a:pt x="30677" y="0"/>
                  </a:lnTo>
                  <a:close/>
                </a:path>
              </a:pathLst>
            </a:custGeom>
            <a:solidFill>
              <a:srgbClr val="A6D3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49"/>
            <p:cNvSpPr/>
            <p:nvPr/>
          </p:nvSpPr>
          <p:spPr>
            <a:xfrm>
              <a:off x="6560506" y="3482661"/>
              <a:ext cx="328638" cy="272900"/>
            </a:xfrm>
            <a:custGeom>
              <a:avLst/>
              <a:gdLst/>
              <a:ahLst/>
              <a:cxnLst/>
              <a:rect l="l" t="t" r="r" b="b"/>
              <a:pathLst>
                <a:path w="13915" h="11555" extrusionOk="0">
                  <a:moveTo>
                    <a:pt x="8626" y="0"/>
                  </a:moveTo>
                  <a:cubicBezTo>
                    <a:pt x="7134" y="0"/>
                    <a:pt x="5723" y="570"/>
                    <a:pt x="4666" y="1628"/>
                  </a:cubicBezTo>
                  <a:lnTo>
                    <a:pt x="3364" y="2930"/>
                  </a:lnTo>
                  <a:lnTo>
                    <a:pt x="461" y="5832"/>
                  </a:lnTo>
                  <a:cubicBezTo>
                    <a:pt x="0" y="6293"/>
                    <a:pt x="0" y="7025"/>
                    <a:pt x="461" y="7486"/>
                  </a:cubicBezTo>
                  <a:cubicBezTo>
                    <a:pt x="692" y="7717"/>
                    <a:pt x="990" y="7832"/>
                    <a:pt x="1289" y="7832"/>
                  </a:cubicBezTo>
                  <a:cubicBezTo>
                    <a:pt x="1587" y="7832"/>
                    <a:pt x="1885" y="7717"/>
                    <a:pt x="2116" y="7486"/>
                  </a:cubicBezTo>
                  <a:lnTo>
                    <a:pt x="4747" y="4855"/>
                  </a:lnTo>
                  <a:lnTo>
                    <a:pt x="4801" y="4910"/>
                  </a:lnTo>
                  <a:lnTo>
                    <a:pt x="4910" y="5018"/>
                  </a:lnTo>
                  <a:lnTo>
                    <a:pt x="4964" y="5072"/>
                  </a:lnTo>
                  <a:lnTo>
                    <a:pt x="2333" y="7703"/>
                  </a:lnTo>
                  <a:cubicBezTo>
                    <a:pt x="1872" y="8164"/>
                    <a:pt x="1872" y="8897"/>
                    <a:pt x="2306" y="9358"/>
                  </a:cubicBezTo>
                  <a:cubicBezTo>
                    <a:pt x="2536" y="9588"/>
                    <a:pt x="2841" y="9704"/>
                    <a:pt x="3147" y="9704"/>
                  </a:cubicBezTo>
                  <a:cubicBezTo>
                    <a:pt x="3452" y="9704"/>
                    <a:pt x="3757" y="9588"/>
                    <a:pt x="3987" y="9358"/>
                  </a:cubicBezTo>
                  <a:lnTo>
                    <a:pt x="6700" y="6618"/>
                  </a:lnTo>
                  <a:lnTo>
                    <a:pt x="6754" y="6673"/>
                  </a:lnTo>
                  <a:lnTo>
                    <a:pt x="6863" y="6781"/>
                  </a:lnTo>
                  <a:lnTo>
                    <a:pt x="6917" y="6835"/>
                  </a:lnTo>
                  <a:lnTo>
                    <a:pt x="4177" y="9548"/>
                  </a:lnTo>
                  <a:cubicBezTo>
                    <a:pt x="3716" y="10009"/>
                    <a:pt x="3716" y="10768"/>
                    <a:pt x="4177" y="11229"/>
                  </a:cubicBezTo>
                  <a:cubicBezTo>
                    <a:pt x="4408" y="11446"/>
                    <a:pt x="4706" y="11555"/>
                    <a:pt x="5005" y="11555"/>
                  </a:cubicBezTo>
                  <a:cubicBezTo>
                    <a:pt x="5303" y="11555"/>
                    <a:pt x="5601" y="11446"/>
                    <a:pt x="5832" y="11229"/>
                  </a:cubicBezTo>
                  <a:lnTo>
                    <a:pt x="7839" y="9222"/>
                  </a:lnTo>
                  <a:cubicBezTo>
                    <a:pt x="8436" y="8626"/>
                    <a:pt x="9168" y="8192"/>
                    <a:pt x="9955" y="7947"/>
                  </a:cubicBezTo>
                  <a:cubicBezTo>
                    <a:pt x="10443" y="7812"/>
                    <a:pt x="10931" y="7731"/>
                    <a:pt x="11419" y="7731"/>
                  </a:cubicBezTo>
                  <a:lnTo>
                    <a:pt x="13915" y="7731"/>
                  </a:lnTo>
                  <a:lnTo>
                    <a:pt x="111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49"/>
            <p:cNvSpPr/>
            <p:nvPr/>
          </p:nvSpPr>
          <p:spPr>
            <a:xfrm>
              <a:off x="6557932" y="3550557"/>
              <a:ext cx="116623" cy="122362"/>
            </a:xfrm>
            <a:custGeom>
              <a:avLst/>
              <a:gdLst/>
              <a:ahLst/>
              <a:cxnLst/>
              <a:rect l="l" t="t" r="r" b="b"/>
              <a:pathLst>
                <a:path w="4938" h="5181" fill="none" extrusionOk="0">
                  <a:moveTo>
                    <a:pt x="4937" y="2062"/>
                  </a:moveTo>
                  <a:lnTo>
                    <a:pt x="2306" y="4693"/>
                  </a:lnTo>
                  <a:cubicBezTo>
                    <a:pt x="1791" y="5181"/>
                    <a:pt x="1004" y="5181"/>
                    <a:pt x="489" y="4693"/>
                  </a:cubicBezTo>
                  <a:lnTo>
                    <a:pt x="489" y="4693"/>
                  </a:lnTo>
                  <a:cubicBezTo>
                    <a:pt x="1" y="4177"/>
                    <a:pt x="1" y="3391"/>
                    <a:pt x="489" y="2875"/>
                  </a:cubicBezTo>
                  <a:lnTo>
                    <a:pt x="3391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49"/>
            <p:cNvSpPr/>
            <p:nvPr/>
          </p:nvSpPr>
          <p:spPr>
            <a:xfrm>
              <a:off x="6601503" y="3600505"/>
              <a:ext cx="119174" cy="116623"/>
            </a:xfrm>
            <a:custGeom>
              <a:avLst/>
              <a:gdLst/>
              <a:ahLst/>
              <a:cxnLst/>
              <a:rect l="l" t="t" r="r" b="b"/>
              <a:pathLst>
                <a:path w="5046" h="4938" fill="none" extrusionOk="0">
                  <a:moveTo>
                    <a:pt x="5045" y="1710"/>
                  </a:moveTo>
                  <a:lnTo>
                    <a:pt x="2306" y="4449"/>
                  </a:lnTo>
                  <a:cubicBezTo>
                    <a:pt x="1817" y="4938"/>
                    <a:pt x="1004" y="4938"/>
                    <a:pt x="515" y="4422"/>
                  </a:cubicBezTo>
                  <a:lnTo>
                    <a:pt x="515" y="4422"/>
                  </a:lnTo>
                  <a:cubicBezTo>
                    <a:pt x="0" y="3934"/>
                    <a:pt x="0" y="3120"/>
                    <a:pt x="515" y="2632"/>
                  </a:cubicBezTo>
                  <a:lnTo>
                    <a:pt x="3147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49"/>
            <p:cNvSpPr/>
            <p:nvPr/>
          </p:nvSpPr>
          <p:spPr>
            <a:xfrm>
              <a:off x="6638013" y="3480087"/>
              <a:ext cx="456125" cy="70498"/>
            </a:xfrm>
            <a:custGeom>
              <a:avLst/>
              <a:gdLst/>
              <a:ahLst/>
              <a:cxnLst/>
              <a:rect l="l" t="t" r="r" b="b"/>
              <a:pathLst>
                <a:path w="19313" h="2985" fill="none" extrusionOk="0">
                  <a:moveTo>
                    <a:pt x="0" y="2984"/>
                  </a:moveTo>
                  <a:lnTo>
                    <a:pt x="1302" y="1655"/>
                  </a:lnTo>
                  <a:cubicBezTo>
                    <a:pt x="2387" y="597"/>
                    <a:pt x="3825" y="1"/>
                    <a:pt x="5344" y="1"/>
                  </a:cubicBezTo>
                  <a:lnTo>
                    <a:pt x="19312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49"/>
            <p:cNvSpPr/>
            <p:nvPr/>
          </p:nvSpPr>
          <p:spPr>
            <a:xfrm>
              <a:off x="6645688" y="3504435"/>
              <a:ext cx="641900" cy="256250"/>
            </a:xfrm>
            <a:custGeom>
              <a:avLst/>
              <a:gdLst/>
              <a:ahLst/>
              <a:cxnLst/>
              <a:rect l="l" t="t" r="r" b="b"/>
              <a:pathLst>
                <a:path w="27179" h="10850" fill="none" extrusionOk="0">
                  <a:moveTo>
                    <a:pt x="27179" y="0"/>
                  </a:moveTo>
                  <a:cubicBezTo>
                    <a:pt x="27179" y="3825"/>
                    <a:pt x="24060" y="6917"/>
                    <a:pt x="20235" y="6917"/>
                  </a:cubicBezTo>
                  <a:lnTo>
                    <a:pt x="7812" y="6917"/>
                  </a:lnTo>
                  <a:cubicBezTo>
                    <a:pt x="7351" y="6917"/>
                    <a:pt x="6863" y="6971"/>
                    <a:pt x="6402" y="7107"/>
                  </a:cubicBezTo>
                  <a:lnTo>
                    <a:pt x="6402" y="7107"/>
                  </a:lnTo>
                  <a:cubicBezTo>
                    <a:pt x="5615" y="7351"/>
                    <a:pt x="4883" y="7785"/>
                    <a:pt x="4313" y="8355"/>
                  </a:cubicBezTo>
                  <a:lnTo>
                    <a:pt x="2306" y="10362"/>
                  </a:lnTo>
                  <a:cubicBezTo>
                    <a:pt x="1791" y="10850"/>
                    <a:pt x="977" y="10850"/>
                    <a:pt x="489" y="10362"/>
                  </a:cubicBezTo>
                  <a:lnTo>
                    <a:pt x="489" y="10362"/>
                  </a:lnTo>
                  <a:cubicBezTo>
                    <a:pt x="1" y="9873"/>
                    <a:pt x="1" y="9060"/>
                    <a:pt x="489" y="8544"/>
                  </a:cubicBezTo>
                  <a:lnTo>
                    <a:pt x="3228" y="5832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49"/>
            <p:cNvSpPr/>
            <p:nvPr/>
          </p:nvSpPr>
          <p:spPr>
            <a:xfrm>
              <a:off x="7049238" y="3279587"/>
              <a:ext cx="24" cy="199261"/>
            </a:xfrm>
            <a:custGeom>
              <a:avLst/>
              <a:gdLst/>
              <a:ahLst/>
              <a:cxnLst/>
              <a:rect l="l" t="t" r="r" b="b"/>
              <a:pathLst>
                <a:path w="1" h="8437" fill="none" extrusionOk="0">
                  <a:moveTo>
                    <a:pt x="1" y="8436"/>
                  </a:moveTo>
                  <a:lnTo>
                    <a:pt x="1" y="1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49"/>
            <p:cNvSpPr/>
            <p:nvPr/>
          </p:nvSpPr>
          <p:spPr>
            <a:xfrm>
              <a:off x="6774443" y="3652413"/>
              <a:ext cx="78812" cy="75127"/>
            </a:xfrm>
            <a:custGeom>
              <a:avLst/>
              <a:gdLst/>
              <a:ahLst/>
              <a:cxnLst/>
              <a:rect l="l" t="t" r="r" b="b"/>
              <a:pathLst>
                <a:path w="3337" h="3181" extrusionOk="0">
                  <a:moveTo>
                    <a:pt x="706" y="0"/>
                  </a:moveTo>
                  <a:lnTo>
                    <a:pt x="380" y="922"/>
                  </a:lnTo>
                  <a:lnTo>
                    <a:pt x="245" y="1438"/>
                  </a:lnTo>
                  <a:cubicBezTo>
                    <a:pt x="1" y="2143"/>
                    <a:pt x="407" y="2902"/>
                    <a:pt x="1113" y="3119"/>
                  </a:cubicBezTo>
                  <a:cubicBezTo>
                    <a:pt x="1247" y="3160"/>
                    <a:pt x="1383" y="3180"/>
                    <a:pt x="1516" y="3180"/>
                  </a:cubicBezTo>
                  <a:cubicBezTo>
                    <a:pt x="2087" y="3180"/>
                    <a:pt x="2619" y="2823"/>
                    <a:pt x="2794" y="2251"/>
                  </a:cubicBezTo>
                  <a:lnTo>
                    <a:pt x="3337" y="298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49"/>
            <p:cNvSpPr/>
            <p:nvPr/>
          </p:nvSpPr>
          <p:spPr>
            <a:xfrm>
              <a:off x="6774443" y="3652413"/>
              <a:ext cx="78812" cy="78812"/>
            </a:xfrm>
            <a:custGeom>
              <a:avLst/>
              <a:gdLst/>
              <a:ahLst/>
              <a:cxnLst/>
              <a:rect l="l" t="t" r="r" b="b"/>
              <a:pathLst>
                <a:path w="3337" h="3337" fill="none" extrusionOk="0">
                  <a:moveTo>
                    <a:pt x="3337" y="298"/>
                  </a:moveTo>
                  <a:lnTo>
                    <a:pt x="2794" y="2251"/>
                  </a:lnTo>
                  <a:cubicBezTo>
                    <a:pt x="2577" y="2957"/>
                    <a:pt x="1818" y="3336"/>
                    <a:pt x="1113" y="3119"/>
                  </a:cubicBezTo>
                  <a:lnTo>
                    <a:pt x="1113" y="3119"/>
                  </a:lnTo>
                  <a:cubicBezTo>
                    <a:pt x="407" y="2902"/>
                    <a:pt x="1" y="2143"/>
                    <a:pt x="245" y="1438"/>
                  </a:cubicBezTo>
                  <a:lnTo>
                    <a:pt x="380" y="922"/>
                  </a:lnTo>
                  <a:lnTo>
                    <a:pt x="706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49"/>
            <p:cNvSpPr/>
            <p:nvPr/>
          </p:nvSpPr>
          <p:spPr>
            <a:xfrm>
              <a:off x="6755219" y="3640203"/>
              <a:ext cx="40386" cy="49384"/>
            </a:xfrm>
            <a:custGeom>
              <a:avLst/>
              <a:gdLst/>
              <a:ahLst/>
              <a:cxnLst/>
              <a:rect l="l" t="t" r="r" b="b"/>
              <a:pathLst>
                <a:path w="1710" h="2091" extrusionOk="0">
                  <a:moveTo>
                    <a:pt x="1411" y="0"/>
                  </a:moveTo>
                  <a:cubicBezTo>
                    <a:pt x="1362" y="0"/>
                    <a:pt x="1311" y="20"/>
                    <a:pt x="1276" y="56"/>
                  </a:cubicBezTo>
                  <a:lnTo>
                    <a:pt x="1" y="2090"/>
                  </a:lnTo>
                  <a:lnTo>
                    <a:pt x="1" y="2090"/>
                  </a:lnTo>
                  <a:lnTo>
                    <a:pt x="1140" y="1656"/>
                  </a:lnTo>
                  <a:lnTo>
                    <a:pt x="1710" y="626"/>
                  </a:lnTo>
                  <a:lnTo>
                    <a:pt x="1547" y="110"/>
                  </a:lnTo>
                  <a:cubicBezTo>
                    <a:pt x="1532" y="34"/>
                    <a:pt x="1473" y="0"/>
                    <a:pt x="1411" y="0"/>
                  </a:cubicBez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49"/>
            <p:cNvSpPr/>
            <p:nvPr/>
          </p:nvSpPr>
          <p:spPr>
            <a:xfrm>
              <a:off x="7090235" y="2354643"/>
              <a:ext cx="120449" cy="119812"/>
            </a:xfrm>
            <a:custGeom>
              <a:avLst/>
              <a:gdLst/>
              <a:ahLst/>
              <a:cxnLst/>
              <a:rect l="l" t="t" r="r" b="b"/>
              <a:pathLst>
                <a:path w="5100" h="5073" extrusionOk="0">
                  <a:moveTo>
                    <a:pt x="2550" y="0"/>
                  </a:moveTo>
                  <a:cubicBezTo>
                    <a:pt x="1140" y="0"/>
                    <a:pt x="1" y="1139"/>
                    <a:pt x="1" y="2523"/>
                  </a:cubicBezTo>
                  <a:cubicBezTo>
                    <a:pt x="1" y="3933"/>
                    <a:pt x="1140" y="5072"/>
                    <a:pt x="2550" y="5072"/>
                  </a:cubicBezTo>
                  <a:cubicBezTo>
                    <a:pt x="3961" y="5072"/>
                    <a:pt x="5100" y="3933"/>
                    <a:pt x="5100" y="2523"/>
                  </a:cubicBezTo>
                  <a:cubicBezTo>
                    <a:pt x="5100" y="1139"/>
                    <a:pt x="3961" y="0"/>
                    <a:pt x="255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49"/>
            <p:cNvSpPr/>
            <p:nvPr/>
          </p:nvSpPr>
          <p:spPr>
            <a:xfrm>
              <a:off x="7149818" y="2400104"/>
              <a:ext cx="121725" cy="119835"/>
            </a:xfrm>
            <a:custGeom>
              <a:avLst/>
              <a:gdLst/>
              <a:ahLst/>
              <a:cxnLst/>
              <a:rect l="l" t="t" r="r" b="b"/>
              <a:pathLst>
                <a:path w="5154" h="5074" extrusionOk="0">
                  <a:moveTo>
                    <a:pt x="2581" y="1"/>
                  </a:moveTo>
                  <a:cubicBezTo>
                    <a:pt x="1193" y="1"/>
                    <a:pt x="54" y="1103"/>
                    <a:pt x="27" y="2496"/>
                  </a:cubicBezTo>
                  <a:cubicBezTo>
                    <a:pt x="0" y="3880"/>
                    <a:pt x="1112" y="5046"/>
                    <a:pt x="2523" y="5073"/>
                  </a:cubicBezTo>
                  <a:cubicBezTo>
                    <a:pt x="2540" y="5073"/>
                    <a:pt x="2556" y="5074"/>
                    <a:pt x="2573" y="5074"/>
                  </a:cubicBezTo>
                  <a:cubicBezTo>
                    <a:pt x="3961" y="5074"/>
                    <a:pt x="5100" y="3971"/>
                    <a:pt x="5127" y="2578"/>
                  </a:cubicBezTo>
                  <a:cubicBezTo>
                    <a:pt x="5154" y="1167"/>
                    <a:pt x="4015" y="28"/>
                    <a:pt x="2631" y="1"/>
                  </a:cubicBezTo>
                  <a:cubicBezTo>
                    <a:pt x="2614" y="1"/>
                    <a:pt x="2597" y="1"/>
                    <a:pt x="258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49"/>
            <p:cNvSpPr/>
            <p:nvPr/>
          </p:nvSpPr>
          <p:spPr>
            <a:xfrm>
              <a:off x="7087685" y="2403316"/>
              <a:ext cx="121725" cy="120473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523" y="5100"/>
                  </a:cubicBezTo>
                  <a:cubicBezTo>
                    <a:pt x="2540" y="5100"/>
                    <a:pt x="2556" y="5100"/>
                    <a:pt x="2573" y="5100"/>
                  </a:cubicBezTo>
                  <a:cubicBezTo>
                    <a:pt x="3960" y="5100"/>
                    <a:pt x="5073" y="3998"/>
                    <a:pt x="5127" y="2605"/>
                  </a:cubicBezTo>
                  <a:cubicBezTo>
                    <a:pt x="5154" y="1194"/>
                    <a:pt x="4042" y="28"/>
                    <a:pt x="2631" y="1"/>
                  </a:cubicBezTo>
                  <a:cubicBezTo>
                    <a:pt x="2614" y="0"/>
                    <a:pt x="2597" y="0"/>
                    <a:pt x="2581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49"/>
            <p:cNvSpPr/>
            <p:nvPr/>
          </p:nvSpPr>
          <p:spPr>
            <a:xfrm>
              <a:off x="7028101" y="2398191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1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0"/>
                    <a:pt x="2171" y="4340"/>
                  </a:cubicBezTo>
                  <a:cubicBezTo>
                    <a:pt x="3364" y="4340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49"/>
            <p:cNvSpPr/>
            <p:nvPr/>
          </p:nvSpPr>
          <p:spPr>
            <a:xfrm>
              <a:off x="7150456" y="2364893"/>
              <a:ext cx="102524" cy="102500"/>
            </a:xfrm>
            <a:custGeom>
              <a:avLst/>
              <a:gdLst/>
              <a:ahLst/>
              <a:cxnLst/>
              <a:rect l="l" t="t" r="r" b="b"/>
              <a:pathLst>
                <a:path w="4341" h="4340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49"/>
            <p:cNvSpPr/>
            <p:nvPr/>
          </p:nvSpPr>
          <p:spPr>
            <a:xfrm>
              <a:off x="7056937" y="2449438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1"/>
                  </a:moveTo>
                  <a:cubicBezTo>
                    <a:pt x="950" y="1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1"/>
                    <a:pt x="217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49"/>
            <p:cNvSpPr/>
            <p:nvPr/>
          </p:nvSpPr>
          <p:spPr>
            <a:xfrm>
              <a:off x="7145969" y="2484673"/>
              <a:ext cx="72411" cy="72411"/>
            </a:xfrm>
            <a:custGeom>
              <a:avLst/>
              <a:gdLst/>
              <a:ahLst/>
              <a:cxnLst/>
              <a:rect l="l" t="t" r="r" b="b"/>
              <a:pathLst>
                <a:path w="3066" h="3066" extrusionOk="0">
                  <a:moveTo>
                    <a:pt x="1519" y="0"/>
                  </a:moveTo>
                  <a:cubicBezTo>
                    <a:pt x="679" y="0"/>
                    <a:pt x="0" y="678"/>
                    <a:pt x="0" y="1519"/>
                  </a:cubicBezTo>
                  <a:cubicBezTo>
                    <a:pt x="0" y="2387"/>
                    <a:pt x="679" y="3065"/>
                    <a:pt x="1519" y="3065"/>
                  </a:cubicBezTo>
                  <a:cubicBezTo>
                    <a:pt x="2360" y="3065"/>
                    <a:pt x="3065" y="2360"/>
                    <a:pt x="3065" y="1519"/>
                  </a:cubicBezTo>
                  <a:cubicBezTo>
                    <a:pt x="3065" y="678"/>
                    <a:pt x="2360" y="0"/>
                    <a:pt x="1519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49"/>
            <p:cNvSpPr/>
            <p:nvPr/>
          </p:nvSpPr>
          <p:spPr>
            <a:xfrm>
              <a:off x="7140844" y="2331570"/>
              <a:ext cx="67286" cy="66649"/>
            </a:xfrm>
            <a:custGeom>
              <a:avLst/>
              <a:gdLst/>
              <a:ahLst/>
              <a:cxnLst/>
              <a:rect l="l" t="t" r="r" b="b"/>
              <a:pathLst>
                <a:path w="2849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48" y="2198"/>
                    <a:pt x="2848" y="1411"/>
                  </a:cubicBezTo>
                  <a:cubicBezTo>
                    <a:pt x="2848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49"/>
            <p:cNvSpPr/>
            <p:nvPr/>
          </p:nvSpPr>
          <p:spPr>
            <a:xfrm>
              <a:off x="7596278" y="2432127"/>
              <a:ext cx="121748" cy="119835"/>
            </a:xfrm>
            <a:custGeom>
              <a:avLst/>
              <a:gdLst/>
              <a:ahLst/>
              <a:cxnLst/>
              <a:rect l="l" t="t" r="r" b="b"/>
              <a:pathLst>
                <a:path w="5155" h="5074" extrusionOk="0">
                  <a:moveTo>
                    <a:pt x="2573" y="1"/>
                  </a:moveTo>
                  <a:cubicBezTo>
                    <a:pt x="2556" y="1"/>
                    <a:pt x="2540" y="1"/>
                    <a:pt x="2523" y="1"/>
                  </a:cubicBezTo>
                  <a:cubicBezTo>
                    <a:pt x="1113" y="28"/>
                    <a:pt x="1" y="1195"/>
                    <a:pt x="28" y="2605"/>
                  </a:cubicBezTo>
                  <a:cubicBezTo>
                    <a:pt x="54" y="3972"/>
                    <a:pt x="1193" y="5074"/>
                    <a:pt x="2581" y="5074"/>
                  </a:cubicBezTo>
                  <a:cubicBezTo>
                    <a:pt x="2598" y="5074"/>
                    <a:pt x="2615" y="5074"/>
                    <a:pt x="2632" y="5073"/>
                  </a:cubicBezTo>
                  <a:cubicBezTo>
                    <a:pt x="4042" y="5046"/>
                    <a:pt x="5154" y="3880"/>
                    <a:pt x="5100" y="2469"/>
                  </a:cubicBezTo>
                  <a:cubicBezTo>
                    <a:pt x="5073" y="1103"/>
                    <a:pt x="3934" y="1"/>
                    <a:pt x="2573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49"/>
            <p:cNvSpPr/>
            <p:nvPr/>
          </p:nvSpPr>
          <p:spPr>
            <a:xfrm>
              <a:off x="7656498" y="2477612"/>
              <a:ext cx="121087" cy="119835"/>
            </a:xfrm>
            <a:custGeom>
              <a:avLst/>
              <a:gdLst/>
              <a:ahLst/>
              <a:cxnLst/>
              <a:rect l="l" t="t" r="r" b="b"/>
              <a:pathLst>
                <a:path w="5127" h="5074" extrusionOk="0">
                  <a:moveTo>
                    <a:pt x="2554" y="0"/>
                  </a:moveTo>
                  <a:cubicBezTo>
                    <a:pt x="1167" y="0"/>
                    <a:pt x="54" y="1103"/>
                    <a:pt x="27" y="2496"/>
                  </a:cubicBezTo>
                  <a:cubicBezTo>
                    <a:pt x="0" y="3907"/>
                    <a:pt x="1112" y="5046"/>
                    <a:pt x="2523" y="5073"/>
                  </a:cubicBezTo>
                  <a:cubicBezTo>
                    <a:pt x="2540" y="5073"/>
                    <a:pt x="2556" y="5074"/>
                    <a:pt x="2573" y="5074"/>
                  </a:cubicBezTo>
                  <a:cubicBezTo>
                    <a:pt x="3960" y="5074"/>
                    <a:pt x="5073" y="3971"/>
                    <a:pt x="5099" y="2578"/>
                  </a:cubicBezTo>
                  <a:cubicBezTo>
                    <a:pt x="5127" y="1167"/>
                    <a:pt x="4014" y="28"/>
                    <a:pt x="2604" y="1"/>
                  </a:cubicBezTo>
                  <a:cubicBezTo>
                    <a:pt x="2587" y="1"/>
                    <a:pt x="2570" y="0"/>
                    <a:pt x="255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49"/>
            <p:cNvSpPr/>
            <p:nvPr/>
          </p:nvSpPr>
          <p:spPr>
            <a:xfrm>
              <a:off x="7594365" y="2480824"/>
              <a:ext cx="121087" cy="120473"/>
            </a:xfrm>
            <a:custGeom>
              <a:avLst/>
              <a:gdLst/>
              <a:ahLst/>
              <a:cxnLst/>
              <a:rect l="l" t="t" r="r" b="b"/>
              <a:pathLst>
                <a:path w="5127" h="5101" extrusionOk="0">
                  <a:moveTo>
                    <a:pt x="2554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496" y="5100"/>
                  </a:cubicBezTo>
                  <a:cubicBezTo>
                    <a:pt x="2512" y="5100"/>
                    <a:pt x="2529" y="5100"/>
                    <a:pt x="2546" y="5100"/>
                  </a:cubicBezTo>
                  <a:cubicBezTo>
                    <a:pt x="3934" y="5100"/>
                    <a:pt x="5073" y="3998"/>
                    <a:pt x="5099" y="2604"/>
                  </a:cubicBezTo>
                  <a:cubicBezTo>
                    <a:pt x="5127" y="1194"/>
                    <a:pt x="4014" y="28"/>
                    <a:pt x="2604" y="1"/>
                  </a:cubicBezTo>
                  <a:cubicBezTo>
                    <a:pt x="2587" y="0"/>
                    <a:pt x="2571" y="0"/>
                    <a:pt x="255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49"/>
            <p:cNvSpPr/>
            <p:nvPr/>
          </p:nvSpPr>
          <p:spPr>
            <a:xfrm>
              <a:off x="7534782" y="2475699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1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0"/>
                    <a:pt x="2171" y="4340"/>
                  </a:cubicBezTo>
                  <a:cubicBezTo>
                    <a:pt x="3364" y="4340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49"/>
            <p:cNvSpPr/>
            <p:nvPr/>
          </p:nvSpPr>
          <p:spPr>
            <a:xfrm>
              <a:off x="7657136" y="2442400"/>
              <a:ext cx="102524" cy="102500"/>
            </a:xfrm>
            <a:custGeom>
              <a:avLst/>
              <a:gdLst/>
              <a:ahLst/>
              <a:cxnLst/>
              <a:rect l="l" t="t" r="r" b="b"/>
              <a:pathLst>
                <a:path w="4341" h="4340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49"/>
            <p:cNvSpPr/>
            <p:nvPr/>
          </p:nvSpPr>
          <p:spPr>
            <a:xfrm>
              <a:off x="7562979" y="2526946"/>
              <a:ext cx="102500" cy="102524"/>
            </a:xfrm>
            <a:custGeom>
              <a:avLst/>
              <a:gdLst/>
              <a:ahLst/>
              <a:cxnLst/>
              <a:rect l="l" t="t" r="r" b="b"/>
              <a:pathLst>
                <a:path w="4340" h="4341" extrusionOk="0">
                  <a:moveTo>
                    <a:pt x="2170" y="1"/>
                  </a:moveTo>
                  <a:cubicBezTo>
                    <a:pt x="977" y="1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91" y="4340"/>
                    <a:pt x="4340" y="3364"/>
                    <a:pt x="4340" y="2170"/>
                  </a:cubicBezTo>
                  <a:cubicBezTo>
                    <a:pt x="4340" y="977"/>
                    <a:pt x="3391" y="1"/>
                    <a:pt x="2170" y="1"/>
                  </a:cubicBez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49"/>
            <p:cNvSpPr/>
            <p:nvPr/>
          </p:nvSpPr>
          <p:spPr>
            <a:xfrm>
              <a:off x="7652011" y="2562181"/>
              <a:ext cx="72411" cy="72411"/>
            </a:xfrm>
            <a:custGeom>
              <a:avLst/>
              <a:gdLst/>
              <a:ahLst/>
              <a:cxnLst/>
              <a:rect l="l" t="t" r="r" b="b"/>
              <a:pathLst>
                <a:path w="3066" h="3066" extrusionOk="0">
                  <a:moveTo>
                    <a:pt x="1546" y="0"/>
                  </a:moveTo>
                  <a:cubicBezTo>
                    <a:pt x="706" y="0"/>
                    <a:pt x="0" y="678"/>
                    <a:pt x="0" y="1546"/>
                  </a:cubicBezTo>
                  <a:cubicBezTo>
                    <a:pt x="0" y="2387"/>
                    <a:pt x="706" y="3065"/>
                    <a:pt x="1546" y="3065"/>
                  </a:cubicBezTo>
                  <a:cubicBezTo>
                    <a:pt x="2387" y="3065"/>
                    <a:pt x="3065" y="2387"/>
                    <a:pt x="3065" y="1546"/>
                  </a:cubicBezTo>
                  <a:cubicBezTo>
                    <a:pt x="3065" y="678"/>
                    <a:pt x="2387" y="0"/>
                    <a:pt x="1546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49"/>
            <p:cNvSpPr/>
            <p:nvPr/>
          </p:nvSpPr>
          <p:spPr>
            <a:xfrm>
              <a:off x="7647524" y="2409078"/>
              <a:ext cx="66649" cy="66649"/>
            </a:xfrm>
            <a:custGeom>
              <a:avLst/>
              <a:gdLst/>
              <a:ahLst/>
              <a:cxnLst/>
              <a:rect l="l" t="t" r="r" b="b"/>
              <a:pathLst>
                <a:path w="2822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21" y="2198"/>
                    <a:pt x="2821" y="1411"/>
                  </a:cubicBezTo>
                  <a:cubicBezTo>
                    <a:pt x="2821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49"/>
            <p:cNvSpPr/>
            <p:nvPr/>
          </p:nvSpPr>
          <p:spPr>
            <a:xfrm>
              <a:off x="7042200" y="2510296"/>
              <a:ext cx="121725" cy="101862"/>
            </a:xfrm>
            <a:custGeom>
              <a:avLst/>
              <a:gdLst/>
              <a:ahLst/>
              <a:cxnLst/>
              <a:rect l="l" t="t" r="r" b="b"/>
              <a:pathLst>
                <a:path w="5154" h="4313" extrusionOk="0">
                  <a:moveTo>
                    <a:pt x="2170" y="0"/>
                  </a:moveTo>
                  <a:cubicBezTo>
                    <a:pt x="977" y="0"/>
                    <a:pt x="0" y="950"/>
                    <a:pt x="0" y="2143"/>
                  </a:cubicBezTo>
                  <a:cubicBezTo>
                    <a:pt x="0" y="3337"/>
                    <a:pt x="977" y="4313"/>
                    <a:pt x="2170" y="4313"/>
                  </a:cubicBezTo>
                  <a:lnTo>
                    <a:pt x="5154" y="4313"/>
                  </a:lnTo>
                  <a:lnTo>
                    <a:pt x="5154" y="0"/>
                  </a:lnTo>
                  <a:close/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49"/>
            <p:cNvSpPr/>
            <p:nvPr/>
          </p:nvSpPr>
          <p:spPr>
            <a:xfrm>
              <a:off x="7117134" y="2570493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981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49"/>
            <p:cNvSpPr/>
            <p:nvPr/>
          </p:nvSpPr>
          <p:spPr>
            <a:xfrm>
              <a:off x="7117134" y="2570493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1981" y="1"/>
                  </a:moveTo>
                  <a:lnTo>
                    <a:pt x="1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49"/>
            <p:cNvSpPr/>
            <p:nvPr/>
          </p:nvSpPr>
          <p:spPr>
            <a:xfrm>
              <a:off x="7088960" y="2588442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91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A6D3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49"/>
            <p:cNvSpPr/>
            <p:nvPr/>
          </p:nvSpPr>
          <p:spPr>
            <a:xfrm>
              <a:off x="7124195" y="2599329"/>
              <a:ext cx="49337" cy="49361"/>
            </a:xfrm>
            <a:custGeom>
              <a:avLst/>
              <a:gdLst/>
              <a:ahLst/>
              <a:cxnLst/>
              <a:rect l="l" t="t" r="r" b="b"/>
              <a:pathLst>
                <a:path w="2089" h="2090" extrusionOk="0">
                  <a:moveTo>
                    <a:pt x="1031" y="1"/>
                  </a:moveTo>
                  <a:cubicBezTo>
                    <a:pt x="461" y="1"/>
                    <a:pt x="0" y="462"/>
                    <a:pt x="0" y="1031"/>
                  </a:cubicBezTo>
                  <a:cubicBezTo>
                    <a:pt x="0" y="1628"/>
                    <a:pt x="461" y="2089"/>
                    <a:pt x="1031" y="2089"/>
                  </a:cubicBezTo>
                  <a:cubicBezTo>
                    <a:pt x="1628" y="2089"/>
                    <a:pt x="2089" y="1628"/>
                    <a:pt x="2089" y="1031"/>
                  </a:cubicBezTo>
                  <a:cubicBezTo>
                    <a:pt x="2089" y="462"/>
                    <a:pt x="1628" y="1"/>
                    <a:pt x="103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49"/>
            <p:cNvSpPr/>
            <p:nvPr/>
          </p:nvSpPr>
          <p:spPr>
            <a:xfrm>
              <a:off x="7602678" y="2510296"/>
              <a:ext cx="137761" cy="101862"/>
            </a:xfrm>
            <a:custGeom>
              <a:avLst/>
              <a:gdLst/>
              <a:ahLst/>
              <a:cxnLst/>
              <a:rect l="l" t="t" r="r" b="b"/>
              <a:pathLst>
                <a:path w="5833" h="4313" extrusionOk="0">
                  <a:moveTo>
                    <a:pt x="1" y="0"/>
                  </a:moveTo>
                  <a:lnTo>
                    <a:pt x="1" y="4313"/>
                  </a:lnTo>
                  <a:lnTo>
                    <a:pt x="3662" y="4313"/>
                  </a:lnTo>
                  <a:cubicBezTo>
                    <a:pt x="4856" y="4313"/>
                    <a:pt x="5832" y="3337"/>
                    <a:pt x="5832" y="2143"/>
                  </a:cubicBezTo>
                  <a:cubicBezTo>
                    <a:pt x="5832" y="950"/>
                    <a:pt x="4856" y="0"/>
                    <a:pt x="3662" y="0"/>
                  </a:cubicBezTo>
                  <a:close/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49"/>
            <p:cNvSpPr/>
            <p:nvPr/>
          </p:nvSpPr>
          <p:spPr>
            <a:xfrm>
              <a:off x="7602678" y="2570493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" y="1"/>
                  </a:moveTo>
                  <a:lnTo>
                    <a:pt x="198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49"/>
            <p:cNvSpPr/>
            <p:nvPr/>
          </p:nvSpPr>
          <p:spPr>
            <a:xfrm>
              <a:off x="7602678" y="2570493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1" y="1"/>
                  </a:moveTo>
                  <a:lnTo>
                    <a:pt x="1981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49"/>
            <p:cNvSpPr/>
            <p:nvPr/>
          </p:nvSpPr>
          <p:spPr>
            <a:xfrm>
              <a:off x="7033864" y="2920884"/>
              <a:ext cx="823188" cy="996800"/>
            </a:xfrm>
            <a:custGeom>
              <a:avLst/>
              <a:gdLst/>
              <a:ahLst/>
              <a:cxnLst/>
              <a:rect l="l" t="t" r="r" b="b"/>
              <a:pathLst>
                <a:path w="34855" h="42206" extrusionOk="0">
                  <a:moveTo>
                    <a:pt x="17414" y="1"/>
                  </a:moveTo>
                  <a:cubicBezTo>
                    <a:pt x="7812" y="1"/>
                    <a:pt x="1" y="7812"/>
                    <a:pt x="1" y="17441"/>
                  </a:cubicBezTo>
                  <a:lnTo>
                    <a:pt x="1" y="42205"/>
                  </a:lnTo>
                  <a:lnTo>
                    <a:pt x="34855" y="42205"/>
                  </a:lnTo>
                  <a:lnTo>
                    <a:pt x="34855" y="17441"/>
                  </a:lnTo>
                  <a:cubicBezTo>
                    <a:pt x="34855" y="7812"/>
                    <a:pt x="27043" y="1"/>
                    <a:pt x="17414" y="1"/>
                  </a:cubicBezTo>
                  <a:close/>
                </a:path>
              </a:pathLst>
            </a:custGeom>
            <a:solidFill>
              <a:srgbClr val="ABFA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49"/>
            <p:cNvSpPr/>
            <p:nvPr/>
          </p:nvSpPr>
          <p:spPr>
            <a:xfrm>
              <a:off x="7344532" y="2785730"/>
              <a:ext cx="186437" cy="242812"/>
            </a:xfrm>
            <a:custGeom>
              <a:avLst/>
              <a:gdLst/>
              <a:ahLst/>
              <a:cxnLst/>
              <a:rect l="l" t="t" r="r" b="b"/>
              <a:pathLst>
                <a:path w="7894" h="10281" extrusionOk="0">
                  <a:moveTo>
                    <a:pt x="1" y="1"/>
                  </a:moveTo>
                  <a:lnTo>
                    <a:pt x="1" y="6320"/>
                  </a:lnTo>
                  <a:cubicBezTo>
                    <a:pt x="1" y="8517"/>
                    <a:pt x="1764" y="10280"/>
                    <a:pt x="3934" y="10280"/>
                  </a:cubicBezTo>
                  <a:cubicBezTo>
                    <a:pt x="6131" y="10280"/>
                    <a:pt x="7894" y="8517"/>
                    <a:pt x="7894" y="6320"/>
                  </a:cubicBezTo>
                  <a:lnTo>
                    <a:pt x="7894" y="1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49"/>
            <p:cNvSpPr/>
            <p:nvPr/>
          </p:nvSpPr>
          <p:spPr>
            <a:xfrm>
              <a:off x="7344532" y="2785730"/>
              <a:ext cx="186437" cy="156962"/>
            </a:xfrm>
            <a:custGeom>
              <a:avLst/>
              <a:gdLst/>
              <a:ahLst/>
              <a:cxnLst/>
              <a:rect l="l" t="t" r="r" b="b"/>
              <a:pathLst>
                <a:path w="7894" h="6646" extrusionOk="0">
                  <a:moveTo>
                    <a:pt x="1" y="1"/>
                  </a:moveTo>
                  <a:lnTo>
                    <a:pt x="1" y="6646"/>
                  </a:lnTo>
                  <a:lnTo>
                    <a:pt x="7894" y="3879"/>
                  </a:lnTo>
                  <a:lnTo>
                    <a:pt x="7894" y="1"/>
                  </a:ln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49"/>
            <p:cNvSpPr/>
            <p:nvPr/>
          </p:nvSpPr>
          <p:spPr>
            <a:xfrm>
              <a:off x="7155580" y="2271373"/>
              <a:ext cx="447150" cy="606025"/>
            </a:xfrm>
            <a:custGeom>
              <a:avLst/>
              <a:gdLst/>
              <a:ahLst/>
              <a:cxnLst/>
              <a:rect l="l" t="t" r="r" b="b"/>
              <a:pathLst>
                <a:path w="18933" h="25660" extrusionOk="0">
                  <a:moveTo>
                    <a:pt x="9467" y="0"/>
                  </a:moveTo>
                  <a:cubicBezTo>
                    <a:pt x="4232" y="0"/>
                    <a:pt x="0" y="4231"/>
                    <a:pt x="0" y="9466"/>
                  </a:cubicBezTo>
                  <a:lnTo>
                    <a:pt x="0" y="16193"/>
                  </a:lnTo>
                  <a:cubicBezTo>
                    <a:pt x="0" y="21428"/>
                    <a:pt x="4232" y="25659"/>
                    <a:pt x="9467" y="25659"/>
                  </a:cubicBezTo>
                  <a:cubicBezTo>
                    <a:pt x="14701" y="25659"/>
                    <a:pt x="18933" y="21428"/>
                    <a:pt x="18933" y="16193"/>
                  </a:cubicBezTo>
                  <a:lnTo>
                    <a:pt x="18933" y="9466"/>
                  </a:lnTo>
                  <a:cubicBezTo>
                    <a:pt x="18933" y="4231"/>
                    <a:pt x="14701" y="0"/>
                    <a:pt x="9467" y="0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49"/>
            <p:cNvSpPr/>
            <p:nvPr/>
          </p:nvSpPr>
          <p:spPr>
            <a:xfrm>
              <a:off x="7155580" y="2271373"/>
              <a:ext cx="447150" cy="606025"/>
            </a:xfrm>
            <a:custGeom>
              <a:avLst/>
              <a:gdLst/>
              <a:ahLst/>
              <a:cxnLst/>
              <a:rect l="l" t="t" r="r" b="b"/>
              <a:pathLst>
                <a:path w="18933" h="25660" fill="none" extrusionOk="0">
                  <a:moveTo>
                    <a:pt x="9467" y="25659"/>
                  </a:moveTo>
                  <a:lnTo>
                    <a:pt x="9467" y="25659"/>
                  </a:lnTo>
                  <a:cubicBezTo>
                    <a:pt x="4232" y="25659"/>
                    <a:pt x="0" y="21428"/>
                    <a:pt x="0" y="16193"/>
                  </a:cubicBezTo>
                  <a:lnTo>
                    <a:pt x="0" y="9466"/>
                  </a:lnTo>
                  <a:cubicBezTo>
                    <a:pt x="0" y="4231"/>
                    <a:pt x="4232" y="0"/>
                    <a:pt x="9467" y="0"/>
                  </a:cubicBezTo>
                  <a:lnTo>
                    <a:pt x="9467" y="0"/>
                  </a:lnTo>
                  <a:cubicBezTo>
                    <a:pt x="14701" y="0"/>
                    <a:pt x="18933" y="4231"/>
                    <a:pt x="18933" y="9466"/>
                  </a:cubicBezTo>
                  <a:lnTo>
                    <a:pt x="18933" y="16193"/>
                  </a:lnTo>
                  <a:cubicBezTo>
                    <a:pt x="18933" y="21428"/>
                    <a:pt x="14701" y="25659"/>
                    <a:pt x="9467" y="25659"/>
                  </a:cubicBezTo>
                  <a:close/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49"/>
            <p:cNvSpPr/>
            <p:nvPr/>
          </p:nvSpPr>
          <p:spPr>
            <a:xfrm>
              <a:off x="7415639" y="2523734"/>
              <a:ext cx="27562" cy="27585"/>
            </a:xfrm>
            <a:custGeom>
              <a:avLst/>
              <a:gdLst/>
              <a:ahLst/>
              <a:cxnLst/>
              <a:rect l="l" t="t" r="r" b="b"/>
              <a:pathLst>
                <a:path w="1167" h="1168" extrusionOk="0">
                  <a:moveTo>
                    <a:pt x="570" y="1"/>
                  </a:moveTo>
                  <a:cubicBezTo>
                    <a:pt x="245" y="1"/>
                    <a:pt x="1" y="272"/>
                    <a:pt x="1" y="570"/>
                  </a:cubicBezTo>
                  <a:cubicBezTo>
                    <a:pt x="1" y="896"/>
                    <a:pt x="245" y="1167"/>
                    <a:pt x="570" y="1167"/>
                  </a:cubicBezTo>
                  <a:cubicBezTo>
                    <a:pt x="896" y="1167"/>
                    <a:pt x="1167" y="896"/>
                    <a:pt x="1167" y="570"/>
                  </a:cubicBezTo>
                  <a:cubicBezTo>
                    <a:pt x="1167" y="272"/>
                    <a:pt x="896" y="1"/>
                    <a:pt x="570" y="1"/>
                  </a:cubicBez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49"/>
            <p:cNvSpPr/>
            <p:nvPr/>
          </p:nvSpPr>
          <p:spPr>
            <a:xfrm>
              <a:off x="7296497" y="2523734"/>
              <a:ext cx="28199" cy="27585"/>
            </a:xfrm>
            <a:custGeom>
              <a:avLst/>
              <a:gdLst/>
              <a:ahLst/>
              <a:cxnLst/>
              <a:rect l="l" t="t" r="r" b="b"/>
              <a:pathLst>
                <a:path w="1194" h="1168" extrusionOk="0">
                  <a:moveTo>
                    <a:pt x="597" y="1"/>
                  </a:moveTo>
                  <a:cubicBezTo>
                    <a:pt x="272" y="1"/>
                    <a:pt x="1" y="272"/>
                    <a:pt x="1" y="570"/>
                  </a:cubicBezTo>
                  <a:cubicBezTo>
                    <a:pt x="1" y="896"/>
                    <a:pt x="272" y="1167"/>
                    <a:pt x="597" y="1167"/>
                  </a:cubicBezTo>
                  <a:cubicBezTo>
                    <a:pt x="923" y="1167"/>
                    <a:pt x="1194" y="896"/>
                    <a:pt x="1194" y="570"/>
                  </a:cubicBezTo>
                  <a:cubicBezTo>
                    <a:pt x="1194" y="272"/>
                    <a:pt x="923" y="1"/>
                    <a:pt x="597" y="1"/>
                  </a:cubicBez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49"/>
            <p:cNvSpPr/>
            <p:nvPr/>
          </p:nvSpPr>
          <p:spPr>
            <a:xfrm>
              <a:off x="7154943" y="2612790"/>
              <a:ext cx="447788" cy="24"/>
            </a:xfrm>
            <a:custGeom>
              <a:avLst/>
              <a:gdLst/>
              <a:ahLst/>
              <a:cxnLst/>
              <a:rect l="l" t="t" r="r" b="b"/>
              <a:pathLst>
                <a:path w="18960" h="1" fill="none" extrusionOk="0">
                  <a:moveTo>
                    <a:pt x="0" y="0"/>
                  </a:moveTo>
                  <a:lnTo>
                    <a:pt x="18960" y="0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49"/>
            <p:cNvSpPr/>
            <p:nvPr/>
          </p:nvSpPr>
          <p:spPr>
            <a:xfrm>
              <a:off x="7348381" y="2547444"/>
              <a:ext cx="17312" cy="65373"/>
            </a:xfrm>
            <a:custGeom>
              <a:avLst/>
              <a:gdLst/>
              <a:ahLst/>
              <a:cxnLst/>
              <a:rect l="l" t="t" r="r" b="b"/>
              <a:pathLst>
                <a:path w="733" h="2768" fill="none" extrusionOk="0">
                  <a:moveTo>
                    <a:pt x="733" y="0"/>
                  </a:moveTo>
                  <a:lnTo>
                    <a:pt x="1" y="2767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49"/>
            <p:cNvSpPr/>
            <p:nvPr/>
          </p:nvSpPr>
          <p:spPr>
            <a:xfrm>
              <a:off x="7155580" y="2653787"/>
              <a:ext cx="117899" cy="24"/>
            </a:xfrm>
            <a:custGeom>
              <a:avLst/>
              <a:gdLst/>
              <a:ahLst/>
              <a:cxnLst/>
              <a:rect l="l" t="t" r="r" b="b"/>
              <a:pathLst>
                <a:path w="4992" h="1" fill="none" extrusionOk="0">
                  <a:moveTo>
                    <a:pt x="0" y="0"/>
                  </a:moveTo>
                  <a:lnTo>
                    <a:pt x="4991" y="0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49"/>
            <p:cNvSpPr/>
            <p:nvPr/>
          </p:nvSpPr>
          <p:spPr>
            <a:xfrm>
              <a:off x="7214502" y="2678111"/>
              <a:ext cx="58973" cy="24"/>
            </a:xfrm>
            <a:custGeom>
              <a:avLst/>
              <a:gdLst/>
              <a:ahLst/>
              <a:cxnLst/>
              <a:rect l="l" t="t" r="r" b="b"/>
              <a:pathLst>
                <a:path w="2497" h="1" fill="none" extrusionOk="0">
                  <a:moveTo>
                    <a:pt x="1" y="1"/>
                  </a:moveTo>
                  <a:lnTo>
                    <a:pt x="2496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49"/>
            <p:cNvSpPr/>
            <p:nvPr/>
          </p:nvSpPr>
          <p:spPr>
            <a:xfrm>
              <a:off x="7462399" y="2724234"/>
              <a:ext cx="129424" cy="24"/>
            </a:xfrm>
            <a:custGeom>
              <a:avLst/>
              <a:gdLst/>
              <a:ahLst/>
              <a:cxnLst/>
              <a:rect l="l" t="t" r="r" b="b"/>
              <a:pathLst>
                <a:path w="5480" h="1" fill="none" extrusionOk="0">
                  <a:moveTo>
                    <a:pt x="5480" y="1"/>
                  </a:moveTo>
                  <a:lnTo>
                    <a:pt x="1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49"/>
            <p:cNvSpPr/>
            <p:nvPr/>
          </p:nvSpPr>
          <p:spPr>
            <a:xfrm>
              <a:off x="7429100" y="2748582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0" y="0"/>
                  </a:moveTo>
                  <a:lnTo>
                    <a:pt x="1980" y="0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49"/>
            <p:cNvSpPr/>
            <p:nvPr/>
          </p:nvSpPr>
          <p:spPr>
            <a:xfrm>
              <a:off x="7554643" y="2319385"/>
              <a:ext cx="121725" cy="120496"/>
            </a:xfrm>
            <a:custGeom>
              <a:avLst/>
              <a:gdLst/>
              <a:ahLst/>
              <a:cxnLst/>
              <a:rect l="l" t="t" r="r" b="b"/>
              <a:pathLst>
                <a:path w="5154" h="5102" extrusionOk="0">
                  <a:moveTo>
                    <a:pt x="2573" y="1"/>
                  </a:moveTo>
                  <a:cubicBezTo>
                    <a:pt x="2557" y="1"/>
                    <a:pt x="2540" y="1"/>
                    <a:pt x="2523" y="1"/>
                  </a:cubicBezTo>
                  <a:cubicBezTo>
                    <a:pt x="1113" y="29"/>
                    <a:pt x="0" y="1195"/>
                    <a:pt x="28" y="2605"/>
                  </a:cubicBezTo>
                  <a:cubicBezTo>
                    <a:pt x="54" y="3972"/>
                    <a:pt x="1194" y="5101"/>
                    <a:pt x="2582" y="5101"/>
                  </a:cubicBezTo>
                  <a:cubicBezTo>
                    <a:pt x="2599" y="5101"/>
                    <a:pt x="2615" y="5101"/>
                    <a:pt x="2631" y="5101"/>
                  </a:cubicBezTo>
                  <a:cubicBezTo>
                    <a:pt x="4042" y="5074"/>
                    <a:pt x="5154" y="3907"/>
                    <a:pt x="5127" y="2497"/>
                  </a:cubicBezTo>
                  <a:cubicBezTo>
                    <a:pt x="5100" y="1103"/>
                    <a:pt x="3961" y="1"/>
                    <a:pt x="2573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49"/>
            <p:cNvSpPr/>
            <p:nvPr/>
          </p:nvSpPr>
          <p:spPr>
            <a:xfrm>
              <a:off x="7614863" y="2364869"/>
              <a:ext cx="121725" cy="120473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1"/>
                  </a:moveTo>
                  <a:cubicBezTo>
                    <a:pt x="1193" y="1"/>
                    <a:pt x="54" y="1103"/>
                    <a:pt x="27" y="2497"/>
                  </a:cubicBezTo>
                  <a:cubicBezTo>
                    <a:pt x="0" y="3907"/>
                    <a:pt x="1112" y="5073"/>
                    <a:pt x="2523" y="5100"/>
                  </a:cubicBezTo>
                  <a:cubicBezTo>
                    <a:pt x="2539" y="5101"/>
                    <a:pt x="2556" y="5101"/>
                    <a:pt x="2572" y="5101"/>
                  </a:cubicBezTo>
                  <a:cubicBezTo>
                    <a:pt x="3960" y="5101"/>
                    <a:pt x="5100" y="3972"/>
                    <a:pt x="5127" y="2605"/>
                  </a:cubicBezTo>
                  <a:cubicBezTo>
                    <a:pt x="5154" y="1195"/>
                    <a:pt x="4014" y="28"/>
                    <a:pt x="2631" y="1"/>
                  </a:cubicBezTo>
                  <a:cubicBezTo>
                    <a:pt x="2614" y="1"/>
                    <a:pt x="2597" y="1"/>
                    <a:pt x="258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49"/>
            <p:cNvSpPr/>
            <p:nvPr/>
          </p:nvSpPr>
          <p:spPr>
            <a:xfrm>
              <a:off x="7552730" y="2368718"/>
              <a:ext cx="121087" cy="119835"/>
            </a:xfrm>
            <a:custGeom>
              <a:avLst/>
              <a:gdLst/>
              <a:ahLst/>
              <a:cxnLst/>
              <a:rect l="l" t="t" r="r" b="b"/>
              <a:pathLst>
                <a:path w="5127" h="5074" extrusionOk="0">
                  <a:moveTo>
                    <a:pt x="2554" y="0"/>
                  </a:moveTo>
                  <a:cubicBezTo>
                    <a:pt x="1193" y="0"/>
                    <a:pt x="54" y="1103"/>
                    <a:pt x="27" y="2496"/>
                  </a:cubicBezTo>
                  <a:cubicBezTo>
                    <a:pt x="0" y="3907"/>
                    <a:pt x="1112" y="5046"/>
                    <a:pt x="2523" y="5073"/>
                  </a:cubicBezTo>
                  <a:cubicBezTo>
                    <a:pt x="2539" y="5073"/>
                    <a:pt x="2556" y="5074"/>
                    <a:pt x="2573" y="5074"/>
                  </a:cubicBezTo>
                  <a:cubicBezTo>
                    <a:pt x="3961" y="5074"/>
                    <a:pt x="5099" y="3971"/>
                    <a:pt x="5099" y="2578"/>
                  </a:cubicBezTo>
                  <a:cubicBezTo>
                    <a:pt x="5126" y="1194"/>
                    <a:pt x="4014" y="28"/>
                    <a:pt x="2604" y="1"/>
                  </a:cubicBezTo>
                  <a:cubicBezTo>
                    <a:pt x="2587" y="1"/>
                    <a:pt x="2571" y="0"/>
                    <a:pt x="255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49"/>
            <p:cNvSpPr/>
            <p:nvPr/>
          </p:nvSpPr>
          <p:spPr>
            <a:xfrm>
              <a:off x="7493147" y="2362956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1"/>
                    <a:pt x="2170" y="4341"/>
                  </a:cubicBezTo>
                  <a:cubicBezTo>
                    <a:pt x="3364" y="4341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49"/>
            <p:cNvSpPr/>
            <p:nvPr/>
          </p:nvSpPr>
          <p:spPr>
            <a:xfrm>
              <a:off x="7615501" y="2329658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9"/>
            <p:cNvSpPr/>
            <p:nvPr/>
          </p:nvSpPr>
          <p:spPr>
            <a:xfrm>
              <a:off x="7521982" y="2414203"/>
              <a:ext cx="102500" cy="102524"/>
            </a:xfrm>
            <a:custGeom>
              <a:avLst/>
              <a:gdLst/>
              <a:ahLst/>
              <a:cxnLst/>
              <a:rect l="l" t="t" r="r" b="b"/>
              <a:pathLst>
                <a:path w="4340" h="4341" extrusionOk="0">
                  <a:moveTo>
                    <a:pt x="2170" y="1"/>
                  </a:moveTo>
                  <a:cubicBezTo>
                    <a:pt x="949" y="1"/>
                    <a:pt x="0" y="977"/>
                    <a:pt x="0" y="2171"/>
                  </a:cubicBezTo>
                  <a:cubicBezTo>
                    <a:pt x="0" y="3364"/>
                    <a:pt x="977" y="4341"/>
                    <a:pt x="2170" y="4341"/>
                  </a:cubicBezTo>
                  <a:cubicBezTo>
                    <a:pt x="3363" y="4341"/>
                    <a:pt x="4340" y="3364"/>
                    <a:pt x="4340" y="2171"/>
                  </a:cubicBezTo>
                  <a:cubicBezTo>
                    <a:pt x="4340" y="977"/>
                    <a:pt x="3363" y="1"/>
                    <a:pt x="217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9"/>
            <p:cNvSpPr/>
            <p:nvPr/>
          </p:nvSpPr>
          <p:spPr>
            <a:xfrm>
              <a:off x="7611014" y="2449438"/>
              <a:ext cx="72411" cy="72411"/>
            </a:xfrm>
            <a:custGeom>
              <a:avLst/>
              <a:gdLst/>
              <a:ahLst/>
              <a:cxnLst/>
              <a:rect l="l" t="t" r="r" b="b"/>
              <a:pathLst>
                <a:path w="3066" h="3066" extrusionOk="0">
                  <a:moveTo>
                    <a:pt x="1519" y="1"/>
                  </a:moveTo>
                  <a:cubicBezTo>
                    <a:pt x="678" y="1"/>
                    <a:pt x="0" y="706"/>
                    <a:pt x="0" y="1547"/>
                  </a:cubicBezTo>
                  <a:cubicBezTo>
                    <a:pt x="0" y="2387"/>
                    <a:pt x="678" y="3066"/>
                    <a:pt x="1519" y="3066"/>
                  </a:cubicBezTo>
                  <a:cubicBezTo>
                    <a:pt x="2360" y="3066"/>
                    <a:pt x="3065" y="2387"/>
                    <a:pt x="3065" y="1547"/>
                  </a:cubicBezTo>
                  <a:cubicBezTo>
                    <a:pt x="3065" y="679"/>
                    <a:pt x="2360" y="1"/>
                    <a:pt x="1519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9"/>
            <p:cNvSpPr/>
            <p:nvPr/>
          </p:nvSpPr>
          <p:spPr>
            <a:xfrm>
              <a:off x="7606527" y="2296335"/>
              <a:ext cx="66649" cy="66649"/>
            </a:xfrm>
            <a:custGeom>
              <a:avLst/>
              <a:gdLst/>
              <a:ahLst/>
              <a:cxnLst/>
              <a:rect l="l" t="t" r="r" b="b"/>
              <a:pathLst>
                <a:path w="2822" h="2822" extrusionOk="0">
                  <a:moveTo>
                    <a:pt x="1411" y="1"/>
                  </a:moveTo>
                  <a:cubicBezTo>
                    <a:pt x="624" y="1"/>
                    <a:pt x="0" y="652"/>
                    <a:pt x="0" y="1411"/>
                  </a:cubicBezTo>
                  <a:cubicBezTo>
                    <a:pt x="0" y="2198"/>
                    <a:pt x="624" y="2822"/>
                    <a:pt x="1411" y="2822"/>
                  </a:cubicBezTo>
                  <a:cubicBezTo>
                    <a:pt x="2170" y="2822"/>
                    <a:pt x="2821" y="2198"/>
                    <a:pt x="2821" y="1411"/>
                  </a:cubicBezTo>
                  <a:cubicBezTo>
                    <a:pt x="2821" y="652"/>
                    <a:pt x="2170" y="1"/>
                    <a:pt x="141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9"/>
            <p:cNvSpPr/>
            <p:nvPr/>
          </p:nvSpPr>
          <p:spPr>
            <a:xfrm>
              <a:off x="7415002" y="2227967"/>
              <a:ext cx="135824" cy="120142"/>
            </a:xfrm>
            <a:custGeom>
              <a:avLst/>
              <a:gdLst/>
              <a:ahLst/>
              <a:cxnLst/>
              <a:rect l="l" t="t" r="r" b="b"/>
              <a:pathLst>
                <a:path w="5751" h="5087" extrusionOk="0">
                  <a:moveTo>
                    <a:pt x="2887" y="1"/>
                  </a:moveTo>
                  <a:cubicBezTo>
                    <a:pt x="2343" y="1"/>
                    <a:pt x="1794" y="174"/>
                    <a:pt x="1330" y="536"/>
                  </a:cubicBezTo>
                  <a:cubicBezTo>
                    <a:pt x="217" y="1404"/>
                    <a:pt x="0" y="3004"/>
                    <a:pt x="868" y="4117"/>
                  </a:cubicBezTo>
                  <a:cubicBezTo>
                    <a:pt x="1374" y="4749"/>
                    <a:pt x="2128" y="5086"/>
                    <a:pt x="2890" y="5086"/>
                  </a:cubicBezTo>
                  <a:cubicBezTo>
                    <a:pt x="3435" y="5086"/>
                    <a:pt x="3985" y="4913"/>
                    <a:pt x="4449" y="4551"/>
                  </a:cubicBezTo>
                  <a:cubicBezTo>
                    <a:pt x="5561" y="3683"/>
                    <a:pt x="5751" y="2082"/>
                    <a:pt x="4883" y="970"/>
                  </a:cubicBezTo>
                  <a:cubicBezTo>
                    <a:pt x="4393" y="338"/>
                    <a:pt x="3645" y="1"/>
                    <a:pt x="288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9"/>
            <p:cNvSpPr/>
            <p:nvPr/>
          </p:nvSpPr>
          <p:spPr>
            <a:xfrm>
              <a:off x="7490596" y="2226999"/>
              <a:ext cx="135824" cy="120024"/>
            </a:xfrm>
            <a:custGeom>
              <a:avLst/>
              <a:gdLst/>
              <a:ahLst/>
              <a:cxnLst/>
              <a:rect l="l" t="t" r="r" b="b"/>
              <a:pathLst>
                <a:path w="5751" h="5082" extrusionOk="0">
                  <a:moveTo>
                    <a:pt x="2860" y="1"/>
                  </a:moveTo>
                  <a:cubicBezTo>
                    <a:pt x="2315" y="1"/>
                    <a:pt x="1766" y="172"/>
                    <a:pt x="1302" y="523"/>
                  </a:cubicBezTo>
                  <a:cubicBezTo>
                    <a:pt x="190" y="1391"/>
                    <a:pt x="0" y="2991"/>
                    <a:pt x="868" y="4103"/>
                  </a:cubicBezTo>
                  <a:cubicBezTo>
                    <a:pt x="1370" y="4746"/>
                    <a:pt x="2108" y="5081"/>
                    <a:pt x="2856" y="5081"/>
                  </a:cubicBezTo>
                  <a:cubicBezTo>
                    <a:pt x="3401" y="5081"/>
                    <a:pt x="3952" y="4903"/>
                    <a:pt x="4421" y="4537"/>
                  </a:cubicBezTo>
                  <a:cubicBezTo>
                    <a:pt x="5533" y="3696"/>
                    <a:pt x="5750" y="2096"/>
                    <a:pt x="4882" y="984"/>
                  </a:cubicBezTo>
                  <a:cubicBezTo>
                    <a:pt x="4376" y="336"/>
                    <a:pt x="3622" y="1"/>
                    <a:pt x="286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9"/>
            <p:cNvSpPr/>
            <p:nvPr/>
          </p:nvSpPr>
          <p:spPr>
            <a:xfrm>
              <a:off x="7443837" y="2268138"/>
              <a:ext cx="135187" cy="120001"/>
            </a:xfrm>
            <a:custGeom>
              <a:avLst/>
              <a:gdLst/>
              <a:ahLst/>
              <a:cxnLst/>
              <a:rect l="l" t="t" r="r" b="b"/>
              <a:pathLst>
                <a:path w="5724" h="5081" extrusionOk="0">
                  <a:moveTo>
                    <a:pt x="2878" y="0"/>
                  </a:moveTo>
                  <a:cubicBezTo>
                    <a:pt x="2327" y="0"/>
                    <a:pt x="1771" y="178"/>
                    <a:pt x="1302" y="544"/>
                  </a:cubicBezTo>
                  <a:cubicBezTo>
                    <a:pt x="190" y="1385"/>
                    <a:pt x="0" y="2985"/>
                    <a:pt x="841" y="4097"/>
                  </a:cubicBezTo>
                  <a:cubicBezTo>
                    <a:pt x="1347" y="4745"/>
                    <a:pt x="2102" y="5080"/>
                    <a:pt x="2864" y="5080"/>
                  </a:cubicBezTo>
                  <a:cubicBezTo>
                    <a:pt x="3409" y="5080"/>
                    <a:pt x="3957" y="4909"/>
                    <a:pt x="4421" y="4558"/>
                  </a:cubicBezTo>
                  <a:cubicBezTo>
                    <a:pt x="5533" y="3690"/>
                    <a:pt x="5723" y="2090"/>
                    <a:pt x="4882" y="978"/>
                  </a:cubicBezTo>
                  <a:cubicBezTo>
                    <a:pt x="4380" y="335"/>
                    <a:pt x="3633" y="0"/>
                    <a:pt x="287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49"/>
            <p:cNvSpPr/>
            <p:nvPr/>
          </p:nvSpPr>
          <p:spPr>
            <a:xfrm>
              <a:off x="7390654" y="2307978"/>
              <a:ext cx="115348" cy="102311"/>
            </a:xfrm>
            <a:custGeom>
              <a:avLst/>
              <a:gdLst/>
              <a:ahLst/>
              <a:cxnLst/>
              <a:rect l="l" t="t" r="r" b="b"/>
              <a:pathLst>
                <a:path w="4884" h="4332" extrusionOk="0">
                  <a:moveTo>
                    <a:pt x="2447" y="0"/>
                  </a:moveTo>
                  <a:cubicBezTo>
                    <a:pt x="1982" y="0"/>
                    <a:pt x="1511" y="150"/>
                    <a:pt x="1113" y="457"/>
                  </a:cubicBezTo>
                  <a:cubicBezTo>
                    <a:pt x="163" y="1190"/>
                    <a:pt x="1" y="2546"/>
                    <a:pt x="733" y="3495"/>
                  </a:cubicBezTo>
                  <a:cubicBezTo>
                    <a:pt x="1158" y="4046"/>
                    <a:pt x="1793" y="4332"/>
                    <a:pt x="2437" y="4332"/>
                  </a:cubicBezTo>
                  <a:cubicBezTo>
                    <a:pt x="2902" y="4332"/>
                    <a:pt x="3372" y="4182"/>
                    <a:pt x="3771" y="3875"/>
                  </a:cubicBezTo>
                  <a:cubicBezTo>
                    <a:pt x="4720" y="3143"/>
                    <a:pt x="4883" y="1786"/>
                    <a:pt x="4151" y="837"/>
                  </a:cubicBezTo>
                  <a:cubicBezTo>
                    <a:pt x="3726" y="286"/>
                    <a:pt x="3091" y="0"/>
                    <a:pt x="2447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49"/>
            <p:cNvSpPr/>
            <p:nvPr/>
          </p:nvSpPr>
          <p:spPr>
            <a:xfrm>
              <a:off x="7466886" y="2206760"/>
              <a:ext cx="115324" cy="102335"/>
            </a:xfrm>
            <a:custGeom>
              <a:avLst/>
              <a:gdLst/>
              <a:ahLst/>
              <a:cxnLst/>
              <a:rect l="l" t="t" r="r" b="b"/>
              <a:pathLst>
                <a:path w="4883" h="4333" extrusionOk="0">
                  <a:moveTo>
                    <a:pt x="2447" y="1"/>
                  </a:moveTo>
                  <a:cubicBezTo>
                    <a:pt x="1981" y="1"/>
                    <a:pt x="1511" y="150"/>
                    <a:pt x="1113" y="458"/>
                  </a:cubicBezTo>
                  <a:cubicBezTo>
                    <a:pt x="163" y="1190"/>
                    <a:pt x="0" y="2546"/>
                    <a:pt x="733" y="3496"/>
                  </a:cubicBezTo>
                  <a:cubicBezTo>
                    <a:pt x="1158" y="4046"/>
                    <a:pt x="1793" y="4332"/>
                    <a:pt x="2436" y="4332"/>
                  </a:cubicBezTo>
                  <a:cubicBezTo>
                    <a:pt x="2902" y="4332"/>
                    <a:pt x="3372" y="4183"/>
                    <a:pt x="3771" y="3875"/>
                  </a:cubicBezTo>
                  <a:cubicBezTo>
                    <a:pt x="4720" y="3143"/>
                    <a:pt x="4883" y="1787"/>
                    <a:pt x="4150" y="837"/>
                  </a:cubicBezTo>
                  <a:cubicBezTo>
                    <a:pt x="3726" y="287"/>
                    <a:pt x="3091" y="1"/>
                    <a:pt x="244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49"/>
            <p:cNvSpPr/>
            <p:nvPr/>
          </p:nvSpPr>
          <p:spPr>
            <a:xfrm>
              <a:off x="7444474" y="2331027"/>
              <a:ext cx="115962" cy="102335"/>
            </a:xfrm>
            <a:custGeom>
              <a:avLst/>
              <a:gdLst/>
              <a:ahLst/>
              <a:cxnLst/>
              <a:rect l="l" t="t" r="r" b="b"/>
              <a:pathLst>
                <a:path w="4910" h="4333" extrusionOk="0">
                  <a:moveTo>
                    <a:pt x="2447" y="1"/>
                  </a:moveTo>
                  <a:cubicBezTo>
                    <a:pt x="1981" y="1"/>
                    <a:pt x="1511" y="150"/>
                    <a:pt x="1112" y="458"/>
                  </a:cubicBezTo>
                  <a:cubicBezTo>
                    <a:pt x="163" y="1190"/>
                    <a:pt x="0" y="2546"/>
                    <a:pt x="732" y="3496"/>
                  </a:cubicBezTo>
                  <a:cubicBezTo>
                    <a:pt x="1157" y="4046"/>
                    <a:pt x="1802" y="4332"/>
                    <a:pt x="2448" y="4332"/>
                  </a:cubicBezTo>
                  <a:cubicBezTo>
                    <a:pt x="2915" y="4332"/>
                    <a:pt x="3383" y="4183"/>
                    <a:pt x="3770" y="3875"/>
                  </a:cubicBezTo>
                  <a:cubicBezTo>
                    <a:pt x="4720" y="3143"/>
                    <a:pt x="4910" y="1787"/>
                    <a:pt x="4150" y="837"/>
                  </a:cubicBezTo>
                  <a:cubicBezTo>
                    <a:pt x="3725" y="287"/>
                    <a:pt x="3090" y="1"/>
                    <a:pt x="244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49"/>
            <p:cNvSpPr/>
            <p:nvPr/>
          </p:nvSpPr>
          <p:spPr>
            <a:xfrm>
              <a:off x="7532231" y="2316456"/>
              <a:ext cx="81362" cy="72553"/>
            </a:xfrm>
            <a:custGeom>
              <a:avLst/>
              <a:gdLst/>
              <a:ahLst/>
              <a:cxnLst/>
              <a:rect l="l" t="t" r="r" b="b"/>
              <a:pathLst>
                <a:path w="3445" h="3072" extrusionOk="0">
                  <a:moveTo>
                    <a:pt x="1718" y="0"/>
                  </a:moveTo>
                  <a:cubicBezTo>
                    <a:pt x="1394" y="0"/>
                    <a:pt x="1067" y="102"/>
                    <a:pt x="787" y="315"/>
                  </a:cubicBezTo>
                  <a:cubicBezTo>
                    <a:pt x="109" y="858"/>
                    <a:pt x="0" y="1807"/>
                    <a:pt x="515" y="2485"/>
                  </a:cubicBezTo>
                  <a:cubicBezTo>
                    <a:pt x="818" y="2867"/>
                    <a:pt x="1278" y="3071"/>
                    <a:pt x="1739" y="3071"/>
                  </a:cubicBezTo>
                  <a:cubicBezTo>
                    <a:pt x="2064" y="3071"/>
                    <a:pt x="2389" y="2970"/>
                    <a:pt x="2658" y="2756"/>
                  </a:cubicBezTo>
                  <a:cubicBezTo>
                    <a:pt x="3336" y="2214"/>
                    <a:pt x="3445" y="1265"/>
                    <a:pt x="2929" y="587"/>
                  </a:cubicBezTo>
                  <a:cubicBezTo>
                    <a:pt x="2627" y="205"/>
                    <a:pt x="2176" y="0"/>
                    <a:pt x="171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49"/>
            <p:cNvSpPr/>
            <p:nvPr/>
          </p:nvSpPr>
          <p:spPr>
            <a:xfrm>
              <a:off x="7434225" y="2200738"/>
              <a:ext cx="74962" cy="66979"/>
            </a:xfrm>
            <a:custGeom>
              <a:avLst/>
              <a:gdLst/>
              <a:ahLst/>
              <a:cxnLst/>
              <a:rect l="l" t="t" r="r" b="b"/>
              <a:pathLst>
                <a:path w="3174" h="2836" extrusionOk="0">
                  <a:moveTo>
                    <a:pt x="1585" y="0"/>
                  </a:moveTo>
                  <a:cubicBezTo>
                    <a:pt x="1279" y="0"/>
                    <a:pt x="968" y="100"/>
                    <a:pt x="705" y="306"/>
                  </a:cubicBezTo>
                  <a:cubicBezTo>
                    <a:pt x="109" y="794"/>
                    <a:pt x="0" y="1662"/>
                    <a:pt x="461" y="2286"/>
                  </a:cubicBezTo>
                  <a:cubicBezTo>
                    <a:pt x="744" y="2647"/>
                    <a:pt x="1154" y="2835"/>
                    <a:pt x="1570" y="2835"/>
                  </a:cubicBezTo>
                  <a:cubicBezTo>
                    <a:pt x="1872" y="2835"/>
                    <a:pt x="2179" y="2736"/>
                    <a:pt x="2441" y="2530"/>
                  </a:cubicBezTo>
                  <a:cubicBezTo>
                    <a:pt x="3065" y="2042"/>
                    <a:pt x="3174" y="1174"/>
                    <a:pt x="2685" y="550"/>
                  </a:cubicBezTo>
                  <a:cubicBezTo>
                    <a:pt x="2419" y="189"/>
                    <a:pt x="2006" y="0"/>
                    <a:pt x="1585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49"/>
            <p:cNvSpPr/>
            <p:nvPr/>
          </p:nvSpPr>
          <p:spPr>
            <a:xfrm>
              <a:off x="7268961" y="2215592"/>
              <a:ext cx="135824" cy="120024"/>
            </a:xfrm>
            <a:custGeom>
              <a:avLst/>
              <a:gdLst/>
              <a:ahLst/>
              <a:cxnLst/>
              <a:rect l="l" t="t" r="r" b="b"/>
              <a:pathLst>
                <a:path w="5751" h="5082" extrusionOk="0">
                  <a:moveTo>
                    <a:pt x="2895" y="1"/>
                  </a:moveTo>
                  <a:cubicBezTo>
                    <a:pt x="2349" y="1"/>
                    <a:pt x="1798" y="179"/>
                    <a:pt x="1329" y="545"/>
                  </a:cubicBezTo>
                  <a:cubicBezTo>
                    <a:pt x="217" y="1386"/>
                    <a:pt x="0" y="2986"/>
                    <a:pt x="868" y="4098"/>
                  </a:cubicBezTo>
                  <a:cubicBezTo>
                    <a:pt x="1374" y="4746"/>
                    <a:pt x="2129" y="5081"/>
                    <a:pt x="2891" y="5081"/>
                  </a:cubicBezTo>
                  <a:cubicBezTo>
                    <a:pt x="3436" y="5081"/>
                    <a:pt x="3985" y="4910"/>
                    <a:pt x="4449" y="4559"/>
                  </a:cubicBezTo>
                  <a:cubicBezTo>
                    <a:pt x="5561" y="3691"/>
                    <a:pt x="5750" y="2091"/>
                    <a:pt x="4883" y="979"/>
                  </a:cubicBezTo>
                  <a:cubicBezTo>
                    <a:pt x="4381" y="336"/>
                    <a:pt x="3643" y="1"/>
                    <a:pt x="2895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49"/>
            <p:cNvSpPr/>
            <p:nvPr/>
          </p:nvSpPr>
          <p:spPr>
            <a:xfrm>
              <a:off x="7344532" y="2214530"/>
              <a:ext cx="135187" cy="120119"/>
            </a:xfrm>
            <a:custGeom>
              <a:avLst/>
              <a:gdLst/>
              <a:ahLst/>
              <a:cxnLst/>
              <a:rect l="l" t="t" r="r" b="b"/>
              <a:pathLst>
                <a:path w="5724" h="5086" extrusionOk="0">
                  <a:moveTo>
                    <a:pt x="2862" y="0"/>
                  </a:moveTo>
                  <a:cubicBezTo>
                    <a:pt x="2316" y="0"/>
                    <a:pt x="1767" y="173"/>
                    <a:pt x="1303" y="536"/>
                  </a:cubicBezTo>
                  <a:cubicBezTo>
                    <a:pt x="191" y="1404"/>
                    <a:pt x="1" y="3004"/>
                    <a:pt x="869" y="4116"/>
                  </a:cubicBezTo>
                  <a:cubicBezTo>
                    <a:pt x="1359" y="4748"/>
                    <a:pt x="2106" y="5085"/>
                    <a:pt x="2865" y="5085"/>
                  </a:cubicBezTo>
                  <a:cubicBezTo>
                    <a:pt x="3409" y="5085"/>
                    <a:pt x="3958" y="4912"/>
                    <a:pt x="4422" y="4550"/>
                  </a:cubicBezTo>
                  <a:cubicBezTo>
                    <a:pt x="5534" y="3682"/>
                    <a:pt x="5724" y="2082"/>
                    <a:pt x="4883" y="970"/>
                  </a:cubicBezTo>
                  <a:cubicBezTo>
                    <a:pt x="4377" y="337"/>
                    <a:pt x="3623" y="0"/>
                    <a:pt x="2862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49"/>
            <p:cNvSpPr/>
            <p:nvPr/>
          </p:nvSpPr>
          <p:spPr>
            <a:xfrm>
              <a:off x="7297772" y="2255551"/>
              <a:ext cx="135187" cy="120284"/>
            </a:xfrm>
            <a:custGeom>
              <a:avLst/>
              <a:gdLst/>
              <a:ahLst/>
              <a:cxnLst/>
              <a:rect l="l" t="t" r="r" b="b"/>
              <a:pathLst>
                <a:path w="5724" h="5093" extrusionOk="0">
                  <a:moveTo>
                    <a:pt x="2851" y="1"/>
                  </a:moveTo>
                  <a:cubicBezTo>
                    <a:pt x="2310" y="1"/>
                    <a:pt x="1764" y="174"/>
                    <a:pt x="1303" y="535"/>
                  </a:cubicBezTo>
                  <a:cubicBezTo>
                    <a:pt x="191" y="1402"/>
                    <a:pt x="1" y="3003"/>
                    <a:pt x="842" y="4115"/>
                  </a:cubicBezTo>
                  <a:cubicBezTo>
                    <a:pt x="1344" y="4758"/>
                    <a:pt x="2091" y="5093"/>
                    <a:pt x="2846" y="5093"/>
                  </a:cubicBezTo>
                  <a:cubicBezTo>
                    <a:pt x="3397" y="5093"/>
                    <a:pt x="3953" y="4915"/>
                    <a:pt x="4422" y="4549"/>
                  </a:cubicBezTo>
                  <a:cubicBezTo>
                    <a:pt x="5534" y="3708"/>
                    <a:pt x="5724" y="2108"/>
                    <a:pt x="4856" y="996"/>
                  </a:cubicBezTo>
                  <a:cubicBezTo>
                    <a:pt x="4364" y="345"/>
                    <a:pt x="3612" y="1"/>
                    <a:pt x="285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49"/>
            <p:cNvSpPr/>
            <p:nvPr/>
          </p:nvSpPr>
          <p:spPr>
            <a:xfrm>
              <a:off x="7244612" y="2295792"/>
              <a:ext cx="115324" cy="102335"/>
            </a:xfrm>
            <a:custGeom>
              <a:avLst/>
              <a:gdLst/>
              <a:ahLst/>
              <a:cxnLst/>
              <a:rect l="l" t="t" r="r" b="b"/>
              <a:pathLst>
                <a:path w="4883" h="4333" extrusionOk="0">
                  <a:moveTo>
                    <a:pt x="2447" y="1"/>
                  </a:moveTo>
                  <a:cubicBezTo>
                    <a:pt x="1981" y="1"/>
                    <a:pt x="1511" y="151"/>
                    <a:pt x="1113" y="458"/>
                  </a:cubicBezTo>
                  <a:cubicBezTo>
                    <a:pt x="163" y="1190"/>
                    <a:pt x="1" y="2546"/>
                    <a:pt x="733" y="3496"/>
                  </a:cubicBezTo>
                  <a:cubicBezTo>
                    <a:pt x="1158" y="4047"/>
                    <a:pt x="1793" y="4333"/>
                    <a:pt x="2436" y="4333"/>
                  </a:cubicBezTo>
                  <a:cubicBezTo>
                    <a:pt x="2902" y="4333"/>
                    <a:pt x="3372" y="4183"/>
                    <a:pt x="3771" y="3876"/>
                  </a:cubicBezTo>
                  <a:cubicBezTo>
                    <a:pt x="4720" y="3143"/>
                    <a:pt x="4883" y="1787"/>
                    <a:pt x="4150" y="838"/>
                  </a:cubicBezTo>
                  <a:cubicBezTo>
                    <a:pt x="3726" y="287"/>
                    <a:pt x="3091" y="1"/>
                    <a:pt x="244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49"/>
            <p:cNvSpPr/>
            <p:nvPr/>
          </p:nvSpPr>
          <p:spPr>
            <a:xfrm>
              <a:off x="7320845" y="2194149"/>
              <a:ext cx="115324" cy="102783"/>
            </a:xfrm>
            <a:custGeom>
              <a:avLst/>
              <a:gdLst/>
              <a:ahLst/>
              <a:cxnLst/>
              <a:rect l="l" t="t" r="r" b="b"/>
              <a:pathLst>
                <a:path w="4883" h="4352" extrusionOk="0">
                  <a:moveTo>
                    <a:pt x="2430" y="0"/>
                  </a:moveTo>
                  <a:cubicBezTo>
                    <a:pt x="1970" y="0"/>
                    <a:pt x="1506" y="145"/>
                    <a:pt x="1112" y="449"/>
                  </a:cubicBezTo>
                  <a:cubicBezTo>
                    <a:pt x="163" y="1209"/>
                    <a:pt x="0" y="2565"/>
                    <a:pt x="733" y="3514"/>
                  </a:cubicBezTo>
                  <a:cubicBezTo>
                    <a:pt x="1158" y="4065"/>
                    <a:pt x="1792" y="4351"/>
                    <a:pt x="2436" y="4351"/>
                  </a:cubicBezTo>
                  <a:cubicBezTo>
                    <a:pt x="2902" y="4351"/>
                    <a:pt x="3372" y="4201"/>
                    <a:pt x="3770" y="3894"/>
                  </a:cubicBezTo>
                  <a:cubicBezTo>
                    <a:pt x="4720" y="3162"/>
                    <a:pt x="4883" y="1778"/>
                    <a:pt x="4150" y="829"/>
                  </a:cubicBezTo>
                  <a:cubicBezTo>
                    <a:pt x="3722" y="289"/>
                    <a:pt x="3079" y="0"/>
                    <a:pt x="243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49"/>
            <p:cNvSpPr/>
            <p:nvPr/>
          </p:nvSpPr>
          <p:spPr>
            <a:xfrm>
              <a:off x="7298410" y="2318582"/>
              <a:ext cx="115348" cy="102618"/>
            </a:xfrm>
            <a:custGeom>
              <a:avLst/>
              <a:gdLst/>
              <a:ahLst/>
              <a:cxnLst/>
              <a:rect l="l" t="t" r="r" b="b"/>
              <a:pathLst>
                <a:path w="4884" h="4345" extrusionOk="0">
                  <a:moveTo>
                    <a:pt x="2440" y="1"/>
                  </a:moveTo>
                  <a:cubicBezTo>
                    <a:pt x="1976" y="1"/>
                    <a:pt x="1509" y="152"/>
                    <a:pt x="1113" y="469"/>
                  </a:cubicBezTo>
                  <a:cubicBezTo>
                    <a:pt x="164" y="1202"/>
                    <a:pt x="1" y="2558"/>
                    <a:pt x="733" y="3507"/>
                  </a:cubicBezTo>
                  <a:cubicBezTo>
                    <a:pt x="1158" y="4058"/>
                    <a:pt x="1793" y="4344"/>
                    <a:pt x="2437" y="4344"/>
                  </a:cubicBezTo>
                  <a:cubicBezTo>
                    <a:pt x="2902" y="4344"/>
                    <a:pt x="3373" y="4194"/>
                    <a:pt x="3771" y="3887"/>
                  </a:cubicBezTo>
                  <a:cubicBezTo>
                    <a:pt x="4720" y="3155"/>
                    <a:pt x="4883" y="1771"/>
                    <a:pt x="4151" y="849"/>
                  </a:cubicBezTo>
                  <a:cubicBezTo>
                    <a:pt x="3724" y="296"/>
                    <a:pt x="3086" y="1"/>
                    <a:pt x="244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49"/>
            <p:cNvSpPr/>
            <p:nvPr/>
          </p:nvSpPr>
          <p:spPr>
            <a:xfrm>
              <a:off x="7386167" y="2304081"/>
              <a:ext cx="81386" cy="72317"/>
            </a:xfrm>
            <a:custGeom>
              <a:avLst/>
              <a:gdLst/>
              <a:ahLst/>
              <a:cxnLst/>
              <a:rect l="l" t="t" r="r" b="b"/>
              <a:pathLst>
                <a:path w="3446" h="3062" extrusionOk="0">
                  <a:moveTo>
                    <a:pt x="1735" y="1"/>
                  </a:moveTo>
                  <a:cubicBezTo>
                    <a:pt x="1406" y="1"/>
                    <a:pt x="1073" y="107"/>
                    <a:pt x="787" y="324"/>
                  </a:cubicBezTo>
                  <a:cubicBezTo>
                    <a:pt x="109" y="839"/>
                    <a:pt x="1" y="1816"/>
                    <a:pt x="516" y="2467"/>
                  </a:cubicBezTo>
                  <a:cubicBezTo>
                    <a:pt x="815" y="2859"/>
                    <a:pt x="1268" y="3061"/>
                    <a:pt x="1723" y="3061"/>
                  </a:cubicBezTo>
                  <a:cubicBezTo>
                    <a:pt x="2054" y="3061"/>
                    <a:pt x="2385" y="2955"/>
                    <a:pt x="2659" y="2738"/>
                  </a:cubicBezTo>
                  <a:cubicBezTo>
                    <a:pt x="3337" y="2223"/>
                    <a:pt x="3446" y="1273"/>
                    <a:pt x="2930" y="595"/>
                  </a:cubicBezTo>
                  <a:cubicBezTo>
                    <a:pt x="2632" y="202"/>
                    <a:pt x="2188" y="1"/>
                    <a:pt x="1735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49"/>
            <p:cNvSpPr/>
            <p:nvPr/>
          </p:nvSpPr>
          <p:spPr>
            <a:xfrm>
              <a:off x="7287523" y="2188576"/>
              <a:ext cx="75623" cy="66507"/>
            </a:xfrm>
            <a:custGeom>
              <a:avLst/>
              <a:gdLst/>
              <a:ahLst/>
              <a:cxnLst/>
              <a:rect l="l" t="t" r="r" b="b"/>
              <a:pathLst>
                <a:path w="3202" h="2816" extrusionOk="0">
                  <a:moveTo>
                    <a:pt x="1613" y="0"/>
                  </a:moveTo>
                  <a:cubicBezTo>
                    <a:pt x="1307" y="0"/>
                    <a:pt x="996" y="100"/>
                    <a:pt x="733" y="306"/>
                  </a:cubicBezTo>
                  <a:cubicBezTo>
                    <a:pt x="136" y="767"/>
                    <a:pt x="1" y="1662"/>
                    <a:pt x="489" y="2286"/>
                  </a:cubicBezTo>
                  <a:cubicBezTo>
                    <a:pt x="774" y="2633"/>
                    <a:pt x="1187" y="2815"/>
                    <a:pt x="1606" y="2815"/>
                  </a:cubicBezTo>
                  <a:cubicBezTo>
                    <a:pt x="1906" y="2815"/>
                    <a:pt x="2209" y="2722"/>
                    <a:pt x="2469" y="2530"/>
                  </a:cubicBezTo>
                  <a:cubicBezTo>
                    <a:pt x="3093" y="2041"/>
                    <a:pt x="3201" y="1146"/>
                    <a:pt x="2713" y="550"/>
                  </a:cubicBezTo>
                  <a:cubicBezTo>
                    <a:pt x="2446" y="189"/>
                    <a:pt x="2034" y="0"/>
                    <a:pt x="1613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49"/>
            <p:cNvSpPr/>
            <p:nvPr/>
          </p:nvSpPr>
          <p:spPr>
            <a:xfrm>
              <a:off x="7119708" y="2279308"/>
              <a:ext cx="131975" cy="120166"/>
            </a:xfrm>
            <a:custGeom>
              <a:avLst/>
              <a:gdLst/>
              <a:ahLst/>
              <a:cxnLst/>
              <a:rect l="l" t="t" r="r" b="b"/>
              <a:pathLst>
                <a:path w="5588" h="5088" extrusionOk="0">
                  <a:moveTo>
                    <a:pt x="2787" y="1"/>
                  </a:moveTo>
                  <a:cubicBezTo>
                    <a:pt x="2592" y="1"/>
                    <a:pt x="2395" y="24"/>
                    <a:pt x="2197" y="71"/>
                  </a:cubicBezTo>
                  <a:cubicBezTo>
                    <a:pt x="814" y="396"/>
                    <a:pt x="0" y="1780"/>
                    <a:pt x="326" y="3136"/>
                  </a:cubicBezTo>
                  <a:cubicBezTo>
                    <a:pt x="601" y="4306"/>
                    <a:pt x="1633" y="5088"/>
                    <a:pt x="2765" y="5088"/>
                  </a:cubicBezTo>
                  <a:cubicBezTo>
                    <a:pt x="2972" y="5088"/>
                    <a:pt x="3182" y="5062"/>
                    <a:pt x="3391" y="5008"/>
                  </a:cubicBezTo>
                  <a:cubicBezTo>
                    <a:pt x="4747" y="4682"/>
                    <a:pt x="5588" y="3326"/>
                    <a:pt x="5262" y="1943"/>
                  </a:cubicBezTo>
                  <a:cubicBezTo>
                    <a:pt x="4984" y="784"/>
                    <a:pt x="3934" y="1"/>
                    <a:pt x="278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49"/>
            <p:cNvSpPr/>
            <p:nvPr/>
          </p:nvSpPr>
          <p:spPr>
            <a:xfrm>
              <a:off x="7149180" y="2210137"/>
              <a:ext cx="132612" cy="120166"/>
            </a:xfrm>
            <a:custGeom>
              <a:avLst/>
              <a:gdLst/>
              <a:ahLst/>
              <a:cxnLst/>
              <a:rect l="l" t="t" r="r" b="b"/>
              <a:pathLst>
                <a:path w="5615" h="5088" extrusionOk="0">
                  <a:moveTo>
                    <a:pt x="2796" y="1"/>
                  </a:moveTo>
                  <a:cubicBezTo>
                    <a:pt x="2599" y="1"/>
                    <a:pt x="2398" y="23"/>
                    <a:pt x="2197" y="71"/>
                  </a:cubicBezTo>
                  <a:cubicBezTo>
                    <a:pt x="841" y="396"/>
                    <a:pt x="0" y="1779"/>
                    <a:pt x="326" y="3136"/>
                  </a:cubicBezTo>
                  <a:cubicBezTo>
                    <a:pt x="601" y="4306"/>
                    <a:pt x="1633" y="5088"/>
                    <a:pt x="2765" y="5088"/>
                  </a:cubicBezTo>
                  <a:cubicBezTo>
                    <a:pt x="2972" y="5088"/>
                    <a:pt x="3181" y="5062"/>
                    <a:pt x="3391" y="5007"/>
                  </a:cubicBezTo>
                  <a:cubicBezTo>
                    <a:pt x="4774" y="4682"/>
                    <a:pt x="5615" y="3325"/>
                    <a:pt x="5262" y="1942"/>
                  </a:cubicBezTo>
                  <a:cubicBezTo>
                    <a:pt x="4984" y="783"/>
                    <a:pt x="3953" y="1"/>
                    <a:pt x="2796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49"/>
            <p:cNvSpPr/>
            <p:nvPr/>
          </p:nvSpPr>
          <p:spPr>
            <a:xfrm>
              <a:off x="7167743" y="2269720"/>
              <a:ext cx="132636" cy="120544"/>
            </a:xfrm>
            <a:custGeom>
              <a:avLst/>
              <a:gdLst/>
              <a:ahLst/>
              <a:cxnLst/>
              <a:rect l="l" t="t" r="r" b="b"/>
              <a:pathLst>
                <a:path w="5616" h="5104" extrusionOk="0">
                  <a:moveTo>
                    <a:pt x="2788" y="0"/>
                  </a:moveTo>
                  <a:cubicBezTo>
                    <a:pt x="2593" y="0"/>
                    <a:pt x="2395" y="23"/>
                    <a:pt x="2198" y="70"/>
                  </a:cubicBezTo>
                  <a:cubicBezTo>
                    <a:pt x="841" y="423"/>
                    <a:pt x="1" y="1779"/>
                    <a:pt x="326" y="3162"/>
                  </a:cubicBezTo>
                  <a:cubicBezTo>
                    <a:pt x="604" y="4321"/>
                    <a:pt x="1655" y="5104"/>
                    <a:pt x="2801" y="5104"/>
                  </a:cubicBezTo>
                  <a:cubicBezTo>
                    <a:pt x="2996" y="5104"/>
                    <a:pt x="3194" y="5081"/>
                    <a:pt x="3391" y="5034"/>
                  </a:cubicBezTo>
                  <a:cubicBezTo>
                    <a:pt x="4774" y="4681"/>
                    <a:pt x="5615" y="3325"/>
                    <a:pt x="5263" y="1942"/>
                  </a:cubicBezTo>
                  <a:cubicBezTo>
                    <a:pt x="4985" y="783"/>
                    <a:pt x="3934" y="0"/>
                    <a:pt x="278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9"/>
            <p:cNvSpPr/>
            <p:nvPr/>
          </p:nvSpPr>
          <p:spPr>
            <a:xfrm>
              <a:off x="7179905" y="2349212"/>
              <a:ext cx="112774" cy="102264"/>
            </a:xfrm>
            <a:custGeom>
              <a:avLst/>
              <a:gdLst/>
              <a:ahLst/>
              <a:cxnLst/>
              <a:rect l="l" t="t" r="r" b="b"/>
              <a:pathLst>
                <a:path w="4775" h="4330" extrusionOk="0">
                  <a:moveTo>
                    <a:pt x="2400" y="1"/>
                  </a:moveTo>
                  <a:cubicBezTo>
                    <a:pt x="2226" y="1"/>
                    <a:pt x="2049" y="22"/>
                    <a:pt x="1873" y="67"/>
                  </a:cubicBezTo>
                  <a:cubicBezTo>
                    <a:pt x="706" y="339"/>
                    <a:pt x="1" y="1505"/>
                    <a:pt x="272" y="2671"/>
                  </a:cubicBezTo>
                  <a:cubicBezTo>
                    <a:pt x="528" y="3669"/>
                    <a:pt x="1418" y="4330"/>
                    <a:pt x="2401" y="4330"/>
                  </a:cubicBezTo>
                  <a:cubicBezTo>
                    <a:pt x="2566" y="4330"/>
                    <a:pt x="2735" y="4311"/>
                    <a:pt x="2903" y="4272"/>
                  </a:cubicBezTo>
                  <a:cubicBezTo>
                    <a:pt x="4070" y="4000"/>
                    <a:pt x="4775" y="2807"/>
                    <a:pt x="4504" y="1641"/>
                  </a:cubicBezTo>
                  <a:cubicBezTo>
                    <a:pt x="4250" y="674"/>
                    <a:pt x="3373" y="1"/>
                    <a:pt x="240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9"/>
            <p:cNvSpPr/>
            <p:nvPr/>
          </p:nvSpPr>
          <p:spPr>
            <a:xfrm>
              <a:off x="7092809" y="2419233"/>
              <a:ext cx="113411" cy="102713"/>
            </a:xfrm>
            <a:custGeom>
              <a:avLst/>
              <a:gdLst/>
              <a:ahLst/>
              <a:cxnLst/>
              <a:rect l="l" t="t" r="r" b="b"/>
              <a:pathLst>
                <a:path w="4802" h="4349" extrusionOk="0">
                  <a:moveTo>
                    <a:pt x="2401" y="1"/>
                  </a:moveTo>
                  <a:cubicBezTo>
                    <a:pt x="2236" y="1"/>
                    <a:pt x="2067" y="20"/>
                    <a:pt x="1899" y="59"/>
                  </a:cubicBezTo>
                  <a:cubicBezTo>
                    <a:pt x="732" y="357"/>
                    <a:pt x="0" y="1524"/>
                    <a:pt x="299" y="2690"/>
                  </a:cubicBezTo>
                  <a:cubicBezTo>
                    <a:pt x="531" y="3688"/>
                    <a:pt x="1438" y="4348"/>
                    <a:pt x="2408" y="4348"/>
                  </a:cubicBezTo>
                  <a:cubicBezTo>
                    <a:pt x="2572" y="4348"/>
                    <a:pt x="2738" y="4329"/>
                    <a:pt x="2902" y="4290"/>
                  </a:cubicBezTo>
                  <a:cubicBezTo>
                    <a:pt x="4069" y="3992"/>
                    <a:pt x="4801" y="2826"/>
                    <a:pt x="4503" y="1659"/>
                  </a:cubicBezTo>
                  <a:cubicBezTo>
                    <a:pt x="4271" y="661"/>
                    <a:pt x="3383" y="1"/>
                    <a:pt x="240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9"/>
            <p:cNvSpPr/>
            <p:nvPr/>
          </p:nvSpPr>
          <p:spPr>
            <a:xfrm>
              <a:off x="7118432" y="2237957"/>
              <a:ext cx="113411" cy="102713"/>
            </a:xfrm>
            <a:custGeom>
              <a:avLst/>
              <a:gdLst/>
              <a:ahLst/>
              <a:cxnLst/>
              <a:rect l="l" t="t" r="r" b="b"/>
              <a:pathLst>
                <a:path w="4802" h="4349" extrusionOk="0">
                  <a:moveTo>
                    <a:pt x="2393" y="1"/>
                  </a:moveTo>
                  <a:cubicBezTo>
                    <a:pt x="2229" y="1"/>
                    <a:pt x="2063" y="20"/>
                    <a:pt x="1899" y="59"/>
                  </a:cubicBezTo>
                  <a:cubicBezTo>
                    <a:pt x="732" y="357"/>
                    <a:pt x="0" y="1524"/>
                    <a:pt x="298" y="2690"/>
                  </a:cubicBezTo>
                  <a:cubicBezTo>
                    <a:pt x="531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2" y="4290"/>
                  </a:cubicBezTo>
                  <a:cubicBezTo>
                    <a:pt x="4069" y="3992"/>
                    <a:pt x="4801" y="2826"/>
                    <a:pt x="4503" y="1659"/>
                  </a:cubicBezTo>
                  <a:cubicBezTo>
                    <a:pt x="4271" y="661"/>
                    <a:pt x="3363" y="1"/>
                    <a:pt x="2393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9"/>
            <p:cNvSpPr/>
            <p:nvPr/>
          </p:nvSpPr>
          <p:spPr>
            <a:xfrm>
              <a:off x="7222839" y="2309064"/>
              <a:ext cx="112774" cy="102689"/>
            </a:xfrm>
            <a:custGeom>
              <a:avLst/>
              <a:gdLst/>
              <a:ahLst/>
              <a:cxnLst/>
              <a:rect l="l" t="t" r="r" b="b"/>
              <a:pathLst>
                <a:path w="4775" h="4348" extrusionOk="0">
                  <a:moveTo>
                    <a:pt x="2374" y="1"/>
                  </a:moveTo>
                  <a:cubicBezTo>
                    <a:pt x="2209" y="1"/>
                    <a:pt x="2040" y="20"/>
                    <a:pt x="1872" y="59"/>
                  </a:cubicBezTo>
                  <a:cubicBezTo>
                    <a:pt x="706" y="357"/>
                    <a:pt x="0" y="1523"/>
                    <a:pt x="272" y="2690"/>
                  </a:cubicBezTo>
                  <a:cubicBezTo>
                    <a:pt x="527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3" y="4290"/>
                  </a:cubicBezTo>
                  <a:cubicBezTo>
                    <a:pt x="4069" y="3992"/>
                    <a:pt x="4774" y="2825"/>
                    <a:pt x="4503" y="1659"/>
                  </a:cubicBezTo>
                  <a:cubicBezTo>
                    <a:pt x="4248" y="661"/>
                    <a:pt x="3357" y="1"/>
                    <a:pt x="2374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9"/>
            <p:cNvSpPr/>
            <p:nvPr/>
          </p:nvSpPr>
          <p:spPr>
            <a:xfrm>
              <a:off x="7115858" y="2360311"/>
              <a:ext cx="112774" cy="102689"/>
            </a:xfrm>
            <a:custGeom>
              <a:avLst/>
              <a:gdLst/>
              <a:ahLst/>
              <a:cxnLst/>
              <a:rect l="l" t="t" r="r" b="b"/>
              <a:pathLst>
                <a:path w="4775" h="4348" extrusionOk="0">
                  <a:moveTo>
                    <a:pt x="2375" y="1"/>
                  </a:moveTo>
                  <a:cubicBezTo>
                    <a:pt x="2209" y="1"/>
                    <a:pt x="2041" y="19"/>
                    <a:pt x="1872" y="59"/>
                  </a:cubicBezTo>
                  <a:cubicBezTo>
                    <a:pt x="706" y="357"/>
                    <a:pt x="1" y="1523"/>
                    <a:pt x="272" y="2690"/>
                  </a:cubicBezTo>
                  <a:cubicBezTo>
                    <a:pt x="527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3" y="4290"/>
                  </a:cubicBezTo>
                  <a:cubicBezTo>
                    <a:pt x="4069" y="3992"/>
                    <a:pt x="4774" y="2825"/>
                    <a:pt x="4503" y="1659"/>
                  </a:cubicBezTo>
                  <a:cubicBezTo>
                    <a:pt x="4248" y="661"/>
                    <a:pt x="3357" y="1"/>
                    <a:pt x="2375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9"/>
            <p:cNvSpPr/>
            <p:nvPr/>
          </p:nvSpPr>
          <p:spPr>
            <a:xfrm>
              <a:off x="7241401" y="2247781"/>
              <a:ext cx="80111" cy="72577"/>
            </a:xfrm>
            <a:custGeom>
              <a:avLst/>
              <a:gdLst/>
              <a:ahLst/>
              <a:cxnLst/>
              <a:rect l="l" t="t" r="r" b="b"/>
              <a:pathLst>
                <a:path w="3392" h="3073" extrusionOk="0">
                  <a:moveTo>
                    <a:pt x="1708" y="0"/>
                  </a:moveTo>
                  <a:cubicBezTo>
                    <a:pt x="1583" y="0"/>
                    <a:pt x="1456" y="16"/>
                    <a:pt x="1330" y="50"/>
                  </a:cubicBezTo>
                  <a:cubicBezTo>
                    <a:pt x="516" y="240"/>
                    <a:pt x="1" y="1080"/>
                    <a:pt x="218" y="1894"/>
                  </a:cubicBezTo>
                  <a:cubicBezTo>
                    <a:pt x="381" y="2594"/>
                    <a:pt x="1005" y="3073"/>
                    <a:pt x="1712" y="3073"/>
                  </a:cubicBezTo>
                  <a:cubicBezTo>
                    <a:pt x="1827" y="3073"/>
                    <a:pt x="1944" y="3060"/>
                    <a:pt x="2062" y="3033"/>
                  </a:cubicBezTo>
                  <a:cubicBezTo>
                    <a:pt x="2876" y="2816"/>
                    <a:pt x="3391" y="2003"/>
                    <a:pt x="3174" y="1162"/>
                  </a:cubicBezTo>
                  <a:cubicBezTo>
                    <a:pt x="3014" y="475"/>
                    <a:pt x="2389" y="0"/>
                    <a:pt x="170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9"/>
            <p:cNvSpPr/>
            <p:nvPr/>
          </p:nvSpPr>
          <p:spPr>
            <a:xfrm>
              <a:off x="7094722" y="2294706"/>
              <a:ext cx="73687" cy="66696"/>
            </a:xfrm>
            <a:custGeom>
              <a:avLst/>
              <a:gdLst/>
              <a:ahLst/>
              <a:cxnLst/>
              <a:rect l="l" t="t" r="r" b="b"/>
              <a:pathLst>
                <a:path w="3120" h="2824" extrusionOk="0">
                  <a:moveTo>
                    <a:pt x="1584" y="0"/>
                  </a:moveTo>
                  <a:cubicBezTo>
                    <a:pt x="1472" y="0"/>
                    <a:pt x="1360" y="14"/>
                    <a:pt x="1248" y="43"/>
                  </a:cubicBezTo>
                  <a:cubicBezTo>
                    <a:pt x="489" y="206"/>
                    <a:pt x="1" y="992"/>
                    <a:pt x="190" y="1752"/>
                  </a:cubicBezTo>
                  <a:cubicBezTo>
                    <a:pt x="352" y="2376"/>
                    <a:pt x="929" y="2823"/>
                    <a:pt x="1566" y="2823"/>
                  </a:cubicBezTo>
                  <a:cubicBezTo>
                    <a:pt x="1676" y="2823"/>
                    <a:pt x="1788" y="2810"/>
                    <a:pt x="1899" y="2782"/>
                  </a:cubicBezTo>
                  <a:cubicBezTo>
                    <a:pt x="2659" y="2592"/>
                    <a:pt x="3120" y="1833"/>
                    <a:pt x="2930" y="1074"/>
                  </a:cubicBezTo>
                  <a:cubicBezTo>
                    <a:pt x="2792" y="430"/>
                    <a:pt x="2205" y="0"/>
                    <a:pt x="158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9"/>
            <p:cNvSpPr/>
            <p:nvPr/>
          </p:nvSpPr>
          <p:spPr>
            <a:xfrm>
              <a:off x="7079348" y="2348739"/>
              <a:ext cx="73049" cy="66908"/>
            </a:xfrm>
            <a:custGeom>
              <a:avLst/>
              <a:gdLst/>
              <a:ahLst/>
              <a:cxnLst/>
              <a:rect l="l" t="t" r="r" b="b"/>
              <a:pathLst>
                <a:path w="3093" h="2833" extrusionOk="0">
                  <a:moveTo>
                    <a:pt x="1528" y="1"/>
                  </a:moveTo>
                  <a:cubicBezTo>
                    <a:pt x="1426" y="1"/>
                    <a:pt x="1324" y="11"/>
                    <a:pt x="1221" y="33"/>
                  </a:cubicBezTo>
                  <a:cubicBezTo>
                    <a:pt x="462" y="223"/>
                    <a:pt x="1" y="983"/>
                    <a:pt x="190" y="1742"/>
                  </a:cubicBezTo>
                  <a:cubicBezTo>
                    <a:pt x="331" y="2399"/>
                    <a:pt x="918" y="2832"/>
                    <a:pt x="1566" y="2832"/>
                  </a:cubicBezTo>
                  <a:cubicBezTo>
                    <a:pt x="1667" y="2832"/>
                    <a:pt x="1769" y="2822"/>
                    <a:pt x="1872" y="2800"/>
                  </a:cubicBezTo>
                  <a:cubicBezTo>
                    <a:pt x="2632" y="2610"/>
                    <a:pt x="3093" y="1851"/>
                    <a:pt x="2930" y="1091"/>
                  </a:cubicBezTo>
                  <a:cubicBezTo>
                    <a:pt x="2766" y="434"/>
                    <a:pt x="2176" y="1"/>
                    <a:pt x="1528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9"/>
            <p:cNvSpPr/>
            <p:nvPr/>
          </p:nvSpPr>
          <p:spPr>
            <a:xfrm>
              <a:off x="7580266" y="2594204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1"/>
                  </a:moveTo>
                  <a:cubicBezTo>
                    <a:pt x="977" y="1"/>
                    <a:pt x="0" y="977"/>
                    <a:pt x="0" y="2170"/>
                  </a:cubicBezTo>
                  <a:cubicBezTo>
                    <a:pt x="0" y="3364"/>
                    <a:pt x="950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1"/>
                    <a:pt x="2170" y="1"/>
                  </a:cubicBezTo>
                  <a:close/>
                </a:path>
              </a:pathLst>
            </a:custGeom>
            <a:solidFill>
              <a:srgbClr val="A6D3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9"/>
            <p:cNvSpPr/>
            <p:nvPr/>
          </p:nvSpPr>
          <p:spPr>
            <a:xfrm>
              <a:off x="7614863" y="2604453"/>
              <a:ext cx="49337" cy="49361"/>
            </a:xfrm>
            <a:custGeom>
              <a:avLst/>
              <a:gdLst/>
              <a:ahLst/>
              <a:cxnLst/>
              <a:rect l="l" t="t" r="r" b="b"/>
              <a:pathLst>
                <a:path w="2089" h="2090" extrusionOk="0">
                  <a:moveTo>
                    <a:pt x="1058" y="0"/>
                  </a:moveTo>
                  <a:cubicBezTo>
                    <a:pt x="461" y="0"/>
                    <a:pt x="0" y="462"/>
                    <a:pt x="0" y="1031"/>
                  </a:cubicBezTo>
                  <a:cubicBezTo>
                    <a:pt x="0" y="1628"/>
                    <a:pt x="461" y="2089"/>
                    <a:pt x="1058" y="2089"/>
                  </a:cubicBezTo>
                  <a:cubicBezTo>
                    <a:pt x="1628" y="2089"/>
                    <a:pt x="2089" y="1628"/>
                    <a:pt x="2089" y="1031"/>
                  </a:cubicBezTo>
                  <a:cubicBezTo>
                    <a:pt x="2089" y="462"/>
                    <a:pt x="1628" y="0"/>
                    <a:pt x="105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9"/>
            <p:cNvSpPr/>
            <p:nvPr/>
          </p:nvSpPr>
          <p:spPr>
            <a:xfrm>
              <a:off x="7114583" y="3059888"/>
              <a:ext cx="129424" cy="129424"/>
            </a:xfrm>
            <a:custGeom>
              <a:avLst/>
              <a:gdLst/>
              <a:ahLst/>
              <a:cxnLst/>
              <a:rect l="l" t="t" r="r" b="b"/>
              <a:pathLst>
                <a:path w="5480" h="5480" fill="none" extrusionOk="0">
                  <a:moveTo>
                    <a:pt x="3309" y="326"/>
                  </a:moveTo>
                  <a:cubicBezTo>
                    <a:pt x="4639" y="624"/>
                    <a:pt x="5479" y="1981"/>
                    <a:pt x="5154" y="3310"/>
                  </a:cubicBezTo>
                  <a:cubicBezTo>
                    <a:pt x="4856" y="4666"/>
                    <a:pt x="3499" y="5480"/>
                    <a:pt x="2170" y="5181"/>
                  </a:cubicBezTo>
                  <a:cubicBezTo>
                    <a:pt x="814" y="4856"/>
                    <a:pt x="0" y="3499"/>
                    <a:pt x="299" y="2170"/>
                  </a:cubicBezTo>
                  <a:cubicBezTo>
                    <a:pt x="624" y="841"/>
                    <a:pt x="1953" y="1"/>
                    <a:pt x="3309" y="326"/>
                  </a:cubicBezTo>
                  <a:close/>
                </a:path>
              </a:pathLst>
            </a:custGeom>
            <a:noFill/>
            <a:ln w="81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9"/>
            <p:cNvSpPr/>
            <p:nvPr/>
          </p:nvSpPr>
          <p:spPr>
            <a:xfrm>
              <a:off x="7304196" y="3147007"/>
              <a:ext cx="190263" cy="190286"/>
            </a:xfrm>
            <a:custGeom>
              <a:avLst/>
              <a:gdLst/>
              <a:ahLst/>
              <a:cxnLst/>
              <a:rect l="l" t="t" r="r" b="b"/>
              <a:pathLst>
                <a:path w="8056" h="8057" fill="none" extrusionOk="0">
                  <a:moveTo>
                    <a:pt x="8056" y="4042"/>
                  </a:moveTo>
                  <a:cubicBezTo>
                    <a:pt x="8056" y="6266"/>
                    <a:pt x="6266" y="8056"/>
                    <a:pt x="4041" y="8056"/>
                  </a:cubicBezTo>
                  <a:cubicBezTo>
                    <a:pt x="1817" y="8056"/>
                    <a:pt x="0" y="6266"/>
                    <a:pt x="0" y="4042"/>
                  </a:cubicBezTo>
                  <a:cubicBezTo>
                    <a:pt x="0" y="1818"/>
                    <a:pt x="1817" y="0"/>
                    <a:pt x="4041" y="0"/>
                  </a:cubicBezTo>
                  <a:cubicBezTo>
                    <a:pt x="6266" y="0"/>
                    <a:pt x="8056" y="1818"/>
                    <a:pt x="8056" y="4042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9"/>
            <p:cNvSpPr/>
            <p:nvPr/>
          </p:nvSpPr>
          <p:spPr>
            <a:xfrm>
              <a:off x="7102421" y="3336596"/>
              <a:ext cx="139013" cy="139036"/>
            </a:xfrm>
            <a:custGeom>
              <a:avLst/>
              <a:gdLst/>
              <a:ahLst/>
              <a:cxnLst/>
              <a:rect l="l" t="t" r="r" b="b"/>
              <a:pathLst>
                <a:path w="5886" h="5887" fill="none" extrusionOk="0">
                  <a:moveTo>
                    <a:pt x="5886" y="2930"/>
                  </a:moveTo>
                  <a:cubicBezTo>
                    <a:pt x="5886" y="4558"/>
                    <a:pt x="4584" y="5887"/>
                    <a:pt x="2957" y="5887"/>
                  </a:cubicBezTo>
                  <a:cubicBezTo>
                    <a:pt x="1329" y="5887"/>
                    <a:pt x="0" y="4558"/>
                    <a:pt x="0" y="2930"/>
                  </a:cubicBezTo>
                  <a:cubicBezTo>
                    <a:pt x="0" y="1303"/>
                    <a:pt x="1329" y="1"/>
                    <a:pt x="2957" y="1"/>
                  </a:cubicBezTo>
                  <a:cubicBezTo>
                    <a:pt x="4584" y="1"/>
                    <a:pt x="5886" y="1303"/>
                    <a:pt x="5886" y="2930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9"/>
            <p:cNvSpPr/>
            <p:nvPr/>
          </p:nvSpPr>
          <p:spPr>
            <a:xfrm>
              <a:off x="7389378" y="3417953"/>
              <a:ext cx="172337" cy="172998"/>
            </a:xfrm>
            <a:custGeom>
              <a:avLst/>
              <a:gdLst/>
              <a:ahLst/>
              <a:cxnLst/>
              <a:rect l="l" t="t" r="r" b="b"/>
              <a:pathLst>
                <a:path w="7297" h="7325" fill="none" extrusionOk="0">
                  <a:moveTo>
                    <a:pt x="7297" y="3662"/>
                  </a:moveTo>
                  <a:cubicBezTo>
                    <a:pt x="7297" y="5697"/>
                    <a:pt x="5669" y="7324"/>
                    <a:pt x="3662" y="7324"/>
                  </a:cubicBezTo>
                  <a:cubicBezTo>
                    <a:pt x="1628" y="7324"/>
                    <a:pt x="0" y="5697"/>
                    <a:pt x="0" y="3662"/>
                  </a:cubicBezTo>
                  <a:cubicBezTo>
                    <a:pt x="0" y="1655"/>
                    <a:pt x="1628" y="1"/>
                    <a:pt x="3662" y="1"/>
                  </a:cubicBezTo>
                  <a:cubicBezTo>
                    <a:pt x="5669" y="1"/>
                    <a:pt x="7297" y="1655"/>
                    <a:pt x="7297" y="3662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9"/>
            <p:cNvSpPr/>
            <p:nvPr/>
          </p:nvSpPr>
          <p:spPr>
            <a:xfrm>
              <a:off x="7681460" y="2995203"/>
              <a:ext cx="106373" cy="106350"/>
            </a:xfrm>
            <a:custGeom>
              <a:avLst/>
              <a:gdLst/>
              <a:ahLst/>
              <a:cxnLst/>
              <a:rect l="l" t="t" r="r" b="b"/>
              <a:pathLst>
                <a:path w="4504" h="4503" fill="none" extrusionOk="0">
                  <a:moveTo>
                    <a:pt x="4422" y="4503"/>
                  </a:moveTo>
                  <a:cubicBezTo>
                    <a:pt x="4476" y="4258"/>
                    <a:pt x="4504" y="4014"/>
                    <a:pt x="4504" y="3743"/>
                  </a:cubicBezTo>
                  <a:cubicBezTo>
                    <a:pt x="4504" y="1682"/>
                    <a:pt x="2822" y="0"/>
                    <a:pt x="760" y="0"/>
                  </a:cubicBezTo>
                  <a:cubicBezTo>
                    <a:pt x="489" y="0"/>
                    <a:pt x="245" y="27"/>
                    <a:pt x="1" y="81"/>
                  </a:cubicBezTo>
                </a:path>
              </a:pathLst>
            </a:custGeom>
            <a:noFill/>
            <a:ln w="88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9"/>
            <p:cNvSpPr/>
            <p:nvPr/>
          </p:nvSpPr>
          <p:spPr>
            <a:xfrm>
              <a:off x="7611014" y="2997116"/>
              <a:ext cx="175549" cy="174911"/>
            </a:xfrm>
            <a:custGeom>
              <a:avLst/>
              <a:gdLst/>
              <a:ahLst/>
              <a:cxnLst/>
              <a:rect l="l" t="t" r="r" b="b"/>
              <a:pathLst>
                <a:path w="7433" h="7406" fill="none" extrusionOk="0">
                  <a:moveTo>
                    <a:pt x="2984" y="0"/>
                  </a:moveTo>
                  <a:cubicBezTo>
                    <a:pt x="1275" y="353"/>
                    <a:pt x="0" y="1845"/>
                    <a:pt x="0" y="3662"/>
                  </a:cubicBezTo>
                  <a:cubicBezTo>
                    <a:pt x="0" y="5751"/>
                    <a:pt x="1682" y="7405"/>
                    <a:pt x="3743" y="7405"/>
                  </a:cubicBezTo>
                  <a:cubicBezTo>
                    <a:pt x="5561" y="7405"/>
                    <a:pt x="7080" y="6130"/>
                    <a:pt x="7432" y="4422"/>
                  </a:cubicBezTo>
                </a:path>
              </a:pathLst>
            </a:custGeom>
            <a:noFill/>
            <a:ln w="88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9"/>
            <p:cNvSpPr/>
            <p:nvPr/>
          </p:nvSpPr>
          <p:spPr>
            <a:xfrm>
              <a:off x="7662898" y="3357756"/>
              <a:ext cx="155049" cy="155049"/>
            </a:xfrm>
            <a:custGeom>
              <a:avLst/>
              <a:gdLst/>
              <a:ahLst/>
              <a:cxnLst/>
              <a:rect l="l" t="t" r="r" b="b"/>
              <a:pathLst>
                <a:path w="6565" h="6565" fill="none" extrusionOk="0">
                  <a:moveTo>
                    <a:pt x="6564" y="3282"/>
                  </a:moveTo>
                  <a:cubicBezTo>
                    <a:pt x="6564" y="5099"/>
                    <a:pt x="5100" y="6564"/>
                    <a:pt x="3282" y="6564"/>
                  </a:cubicBezTo>
                  <a:cubicBezTo>
                    <a:pt x="1465" y="6564"/>
                    <a:pt x="0" y="5099"/>
                    <a:pt x="0" y="3282"/>
                  </a:cubicBezTo>
                  <a:cubicBezTo>
                    <a:pt x="0" y="1465"/>
                    <a:pt x="1465" y="0"/>
                    <a:pt x="3282" y="0"/>
                  </a:cubicBezTo>
                  <a:cubicBezTo>
                    <a:pt x="5100" y="0"/>
                    <a:pt x="6564" y="1465"/>
                    <a:pt x="6564" y="3282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49"/>
            <p:cNvSpPr/>
            <p:nvPr/>
          </p:nvSpPr>
          <p:spPr>
            <a:xfrm>
              <a:off x="7175441" y="3692111"/>
              <a:ext cx="167850" cy="167873"/>
            </a:xfrm>
            <a:custGeom>
              <a:avLst/>
              <a:gdLst/>
              <a:ahLst/>
              <a:cxnLst/>
              <a:rect l="l" t="t" r="r" b="b"/>
              <a:pathLst>
                <a:path w="7107" h="7108" fill="none" extrusionOk="0">
                  <a:moveTo>
                    <a:pt x="7107" y="3554"/>
                  </a:moveTo>
                  <a:cubicBezTo>
                    <a:pt x="7107" y="5534"/>
                    <a:pt x="5506" y="7107"/>
                    <a:pt x="3553" y="7107"/>
                  </a:cubicBezTo>
                  <a:cubicBezTo>
                    <a:pt x="1573" y="7107"/>
                    <a:pt x="0" y="5534"/>
                    <a:pt x="0" y="3554"/>
                  </a:cubicBezTo>
                  <a:cubicBezTo>
                    <a:pt x="0" y="1601"/>
                    <a:pt x="1573" y="1"/>
                    <a:pt x="3553" y="1"/>
                  </a:cubicBezTo>
                  <a:cubicBezTo>
                    <a:pt x="5506" y="1"/>
                    <a:pt x="7107" y="1601"/>
                    <a:pt x="7107" y="3554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49"/>
            <p:cNvSpPr/>
            <p:nvPr/>
          </p:nvSpPr>
          <p:spPr>
            <a:xfrm>
              <a:off x="6626465" y="4269262"/>
              <a:ext cx="164024" cy="153112"/>
            </a:xfrm>
            <a:custGeom>
              <a:avLst/>
              <a:gdLst/>
              <a:ahLst/>
              <a:cxnLst/>
              <a:rect l="l" t="t" r="r" b="b"/>
              <a:pathLst>
                <a:path w="6945" h="6483" extrusionOk="0">
                  <a:moveTo>
                    <a:pt x="1" y="0"/>
                  </a:moveTo>
                  <a:lnTo>
                    <a:pt x="1" y="6483"/>
                  </a:lnTo>
                  <a:lnTo>
                    <a:pt x="6945" y="6483"/>
                  </a:lnTo>
                  <a:lnTo>
                    <a:pt x="69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49"/>
            <p:cNvSpPr/>
            <p:nvPr/>
          </p:nvSpPr>
          <p:spPr>
            <a:xfrm>
              <a:off x="6398429" y="4412729"/>
              <a:ext cx="387587" cy="151223"/>
            </a:xfrm>
            <a:custGeom>
              <a:avLst/>
              <a:gdLst/>
              <a:ahLst/>
              <a:cxnLst/>
              <a:rect l="l" t="t" r="r" b="b"/>
              <a:pathLst>
                <a:path w="16411" h="6403" extrusionOk="0">
                  <a:moveTo>
                    <a:pt x="6402" y="1"/>
                  </a:moveTo>
                  <a:cubicBezTo>
                    <a:pt x="2876" y="1"/>
                    <a:pt x="1" y="2876"/>
                    <a:pt x="1" y="6402"/>
                  </a:cubicBezTo>
                  <a:lnTo>
                    <a:pt x="16411" y="6402"/>
                  </a:lnTo>
                  <a:lnTo>
                    <a:pt x="16411" y="1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49"/>
            <p:cNvSpPr/>
            <p:nvPr/>
          </p:nvSpPr>
          <p:spPr>
            <a:xfrm>
              <a:off x="6626465" y="4408266"/>
              <a:ext cx="164024" cy="41024"/>
            </a:xfrm>
            <a:custGeom>
              <a:avLst/>
              <a:gdLst/>
              <a:ahLst/>
              <a:cxnLst/>
              <a:rect l="l" t="t" r="r" b="b"/>
              <a:pathLst>
                <a:path w="6945" h="1737" extrusionOk="0">
                  <a:moveTo>
                    <a:pt x="1" y="0"/>
                  </a:moveTo>
                  <a:cubicBezTo>
                    <a:pt x="1" y="949"/>
                    <a:pt x="760" y="1736"/>
                    <a:pt x="1737" y="1736"/>
                  </a:cubicBezTo>
                  <a:lnTo>
                    <a:pt x="6945" y="1736"/>
                  </a:lnTo>
                  <a:lnTo>
                    <a:pt x="69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49"/>
            <p:cNvSpPr/>
            <p:nvPr/>
          </p:nvSpPr>
          <p:spPr>
            <a:xfrm>
              <a:off x="6394604" y="4563919"/>
              <a:ext cx="395900" cy="23712"/>
            </a:xfrm>
            <a:custGeom>
              <a:avLst/>
              <a:gdLst/>
              <a:ahLst/>
              <a:cxnLst/>
              <a:rect l="l" t="t" r="r" b="b"/>
              <a:pathLst>
                <a:path w="16763" h="1004" extrusionOk="0">
                  <a:moveTo>
                    <a:pt x="0" y="0"/>
                  </a:moveTo>
                  <a:lnTo>
                    <a:pt x="0" y="1004"/>
                  </a:lnTo>
                  <a:lnTo>
                    <a:pt x="16763" y="1004"/>
                  </a:lnTo>
                  <a:lnTo>
                    <a:pt x="16763" y="0"/>
                  </a:lnTo>
                  <a:close/>
                </a:path>
              </a:pathLst>
            </a:custGeom>
            <a:solidFill>
              <a:srgbClr val="ABFA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49"/>
            <p:cNvSpPr/>
            <p:nvPr/>
          </p:nvSpPr>
          <p:spPr>
            <a:xfrm>
              <a:off x="6957655" y="4268625"/>
              <a:ext cx="164638" cy="153112"/>
            </a:xfrm>
            <a:custGeom>
              <a:avLst/>
              <a:gdLst/>
              <a:ahLst/>
              <a:cxnLst/>
              <a:rect l="l" t="t" r="r" b="b"/>
              <a:pathLst>
                <a:path w="6971" h="6483" extrusionOk="0">
                  <a:moveTo>
                    <a:pt x="0" y="0"/>
                  </a:moveTo>
                  <a:lnTo>
                    <a:pt x="0" y="6483"/>
                  </a:lnTo>
                  <a:lnTo>
                    <a:pt x="6971" y="6483"/>
                  </a:lnTo>
                  <a:lnTo>
                    <a:pt x="69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49"/>
            <p:cNvSpPr/>
            <p:nvPr/>
          </p:nvSpPr>
          <p:spPr>
            <a:xfrm>
              <a:off x="6734721" y="4412729"/>
              <a:ext cx="387587" cy="151223"/>
            </a:xfrm>
            <a:custGeom>
              <a:avLst/>
              <a:gdLst/>
              <a:ahLst/>
              <a:cxnLst/>
              <a:rect l="l" t="t" r="r" b="b"/>
              <a:pathLst>
                <a:path w="16411" h="6403" extrusionOk="0">
                  <a:moveTo>
                    <a:pt x="6402" y="1"/>
                  </a:moveTo>
                  <a:cubicBezTo>
                    <a:pt x="2849" y="1"/>
                    <a:pt x="1" y="2876"/>
                    <a:pt x="1" y="6402"/>
                  </a:cubicBezTo>
                  <a:lnTo>
                    <a:pt x="16411" y="6402"/>
                  </a:lnTo>
                  <a:lnTo>
                    <a:pt x="16411" y="1"/>
                  </a:lnTo>
                  <a:close/>
                </a:path>
              </a:pathLst>
            </a:custGeom>
            <a:solidFill>
              <a:srgbClr val="A6D3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49"/>
            <p:cNvSpPr/>
            <p:nvPr/>
          </p:nvSpPr>
          <p:spPr>
            <a:xfrm>
              <a:off x="6957655" y="4407605"/>
              <a:ext cx="164000" cy="41024"/>
            </a:xfrm>
            <a:custGeom>
              <a:avLst/>
              <a:gdLst/>
              <a:ahLst/>
              <a:cxnLst/>
              <a:rect l="l" t="t" r="r" b="b"/>
              <a:pathLst>
                <a:path w="6944" h="1737" extrusionOk="0">
                  <a:moveTo>
                    <a:pt x="0" y="1"/>
                  </a:moveTo>
                  <a:cubicBezTo>
                    <a:pt x="0" y="950"/>
                    <a:pt x="787" y="1737"/>
                    <a:pt x="1736" y="1737"/>
                  </a:cubicBezTo>
                  <a:lnTo>
                    <a:pt x="6944" y="1737"/>
                  </a:lnTo>
                  <a:lnTo>
                    <a:pt x="694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9"/>
            <p:cNvSpPr/>
            <p:nvPr/>
          </p:nvSpPr>
          <p:spPr>
            <a:xfrm>
              <a:off x="6730257" y="4563919"/>
              <a:ext cx="395900" cy="24350"/>
            </a:xfrm>
            <a:custGeom>
              <a:avLst/>
              <a:gdLst/>
              <a:ahLst/>
              <a:cxnLst/>
              <a:rect l="l" t="t" r="r" b="b"/>
              <a:pathLst>
                <a:path w="16763" h="1031" extrusionOk="0">
                  <a:moveTo>
                    <a:pt x="0" y="0"/>
                  </a:moveTo>
                  <a:lnTo>
                    <a:pt x="0" y="1031"/>
                  </a:lnTo>
                  <a:lnTo>
                    <a:pt x="16763" y="1031"/>
                  </a:lnTo>
                  <a:lnTo>
                    <a:pt x="167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49"/>
            <p:cNvSpPr/>
            <p:nvPr/>
          </p:nvSpPr>
          <p:spPr>
            <a:xfrm>
              <a:off x="6561781" y="3774106"/>
              <a:ext cx="791163" cy="584250"/>
            </a:xfrm>
            <a:custGeom>
              <a:avLst/>
              <a:gdLst/>
              <a:ahLst/>
              <a:cxnLst/>
              <a:rect l="l" t="t" r="r" b="b"/>
              <a:pathLst>
                <a:path w="33499" h="24738" extrusionOk="0">
                  <a:moveTo>
                    <a:pt x="5751" y="1"/>
                  </a:moveTo>
                  <a:cubicBezTo>
                    <a:pt x="2577" y="1"/>
                    <a:pt x="0" y="2577"/>
                    <a:pt x="0" y="5751"/>
                  </a:cubicBezTo>
                  <a:lnTo>
                    <a:pt x="0" y="15000"/>
                  </a:lnTo>
                  <a:lnTo>
                    <a:pt x="0" y="24737"/>
                  </a:lnTo>
                  <a:lnTo>
                    <a:pt x="15515" y="24737"/>
                  </a:lnTo>
                  <a:lnTo>
                    <a:pt x="15515" y="15000"/>
                  </a:lnTo>
                  <a:lnTo>
                    <a:pt x="33498" y="15000"/>
                  </a:lnTo>
                  <a:lnTo>
                    <a:pt x="33498" y="1"/>
                  </a:lnTo>
                  <a:close/>
                </a:path>
              </a:pathLst>
            </a:custGeom>
            <a:solidFill>
              <a:srgbClr val="D569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49"/>
            <p:cNvSpPr/>
            <p:nvPr/>
          </p:nvSpPr>
          <p:spPr>
            <a:xfrm>
              <a:off x="6798791" y="3774106"/>
              <a:ext cx="791163" cy="584250"/>
            </a:xfrm>
            <a:custGeom>
              <a:avLst/>
              <a:gdLst/>
              <a:ahLst/>
              <a:cxnLst/>
              <a:rect l="l" t="t" r="r" b="b"/>
              <a:pathLst>
                <a:path w="33499" h="24738" extrusionOk="0">
                  <a:moveTo>
                    <a:pt x="5723" y="1"/>
                  </a:moveTo>
                  <a:cubicBezTo>
                    <a:pt x="2550" y="1"/>
                    <a:pt x="0" y="2577"/>
                    <a:pt x="0" y="5751"/>
                  </a:cubicBezTo>
                  <a:lnTo>
                    <a:pt x="0" y="15000"/>
                  </a:lnTo>
                  <a:lnTo>
                    <a:pt x="0" y="24737"/>
                  </a:lnTo>
                  <a:lnTo>
                    <a:pt x="15515" y="24737"/>
                  </a:lnTo>
                  <a:lnTo>
                    <a:pt x="15515" y="15000"/>
                  </a:lnTo>
                  <a:lnTo>
                    <a:pt x="33498" y="15000"/>
                  </a:lnTo>
                  <a:lnTo>
                    <a:pt x="33498" y="1"/>
                  </a:lnTo>
                  <a:close/>
                </a:path>
              </a:pathLst>
            </a:custGeom>
            <a:solidFill>
              <a:srgbClr val="FFAB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9"/>
            <p:cNvSpPr/>
            <p:nvPr/>
          </p:nvSpPr>
          <p:spPr>
            <a:xfrm>
              <a:off x="7006328" y="3986130"/>
              <a:ext cx="583612" cy="370936"/>
            </a:xfrm>
            <a:custGeom>
              <a:avLst/>
              <a:gdLst/>
              <a:ahLst/>
              <a:cxnLst/>
              <a:rect l="l" t="t" r="r" b="b"/>
              <a:pathLst>
                <a:path w="24711" h="15706" fill="none" extrusionOk="0">
                  <a:moveTo>
                    <a:pt x="0" y="15705"/>
                  </a:moveTo>
                  <a:lnTo>
                    <a:pt x="0" y="3120"/>
                  </a:lnTo>
                  <a:cubicBezTo>
                    <a:pt x="0" y="1384"/>
                    <a:pt x="1384" y="1"/>
                    <a:pt x="3093" y="1"/>
                  </a:cubicBezTo>
                  <a:lnTo>
                    <a:pt x="24710" y="1"/>
                  </a:lnTo>
                </a:path>
              </a:pathLst>
            </a:custGeom>
            <a:noFill/>
            <a:ln w="8825" cap="flat" cmpd="sng">
              <a:solidFill>
                <a:srgbClr val="D56969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49"/>
            <p:cNvSpPr/>
            <p:nvPr/>
          </p:nvSpPr>
          <p:spPr>
            <a:xfrm>
              <a:off x="7159430" y="3647926"/>
              <a:ext cx="1214577" cy="939764"/>
            </a:xfrm>
            <a:custGeom>
              <a:avLst/>
              <a:gdLst/>
              <a:ahLst/>
              <a:cxnLst/>
              <a:rect l="l" t="t" r="r" b="b"/>
              <a:pathLst>
                <a:path w="51427" h="39791" extrusionOk="0">
                  <a:moveTo>
                    <a:pt x="5723" y="0"/>
                  </a:moveTo>
                  <a:cubicBezTo>
                    <a:pt x="2550" y="0"/>
                    <a:pt x="0" y="2550"/>
                    <a:pt x="0" y="5696"/>
                  </a:cubicBezTo>
                  <a:lnTo>
                    <a:pt x="0" y="34068"/>
                  </a:lnTo>
                  <a:cubicBezTo>
                    <a:pt x="0" y="37241"/>
                    <a:pt x="2550" y="39791"/>
                    <a:pt x="5723" y="39791"/>
                  </a:cubicBezTo>
                  <a:lnTo>
                    <a:pt x="45731" y="39791"/>
                  </a:lnTo>
                  <a:cubicBezTo>
                    <a:pt x="48877" y="39791"/>
                    <a:pt x="51427" y="37241"/>
                    <a:pt x="51427" y="34068"/>
                  </a:cubicBezTo>
                  <a:lnTo>
                    <a:pt x="51427" y="5696"/>
                  </a:lnTo>
                  <a:cubicBezTo>
                    <a:pt x="51427" y="2550"/>
                    <a:pt x="48877" y="0"/>
                    <a:pt x="45731" y="0"/>
                  </a:cubicBez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49"/>
            <p:cNvSpPr/>
            <p:nvPr/>
          </p:nvSpPr>
          <p:spPr>
            <a:xfrm>
              <a:off x="7215777" y="3695961"/>
              <a:ext cx="181312" cy="843688"/>
            </a:xfrm>
            <a:custGeom>
              <a:avLst/>
              <a:gdLst/>
              <a:ahLst/>
              <a:cxnLst/>
              <a:rect l="l" t="t" r="r" b="b"/>
              <a:pathLst>
                <a:path w="7677" h="35723" extrusionOk="0">
                  <a:moveTo>
                    <a:pt x="3853" y="0"/>
                  </a:moveTo>
                  <a:cubicBezTo>
                    <a:pt x="1737" y="0"/>
                    <a:pt x="1" y="1709"/>
                    <a:pt x="1" y="3825"/>
                  </a:cubicBezTo>
                  <a:lnTo>
                    <a:pt x="1" y="31898"/>
                  </a:lnTo>
                  <a:cubicBezTo>
                    <a:pt x="1" y="34014"/>
                    <a:pt x="1737" y="35722"/>
                    <a:pt x="3853" y="35722"/>
                  </a:cubicBezTo>
                  <a:cubicBezTo>
                    <a:pt x="5968" y="35722"/>
                    <a:pt x="7677" y="34014"/>
                    <a:pt x="7677" y="31898"/>
                  </a:cubicBezTo>
                  <a:lnTo>
                    <a:pt x="7677" y="3825"/>
                  </a:lnTo>
                  <a:cubicBezTo>
                    <a:pt x="7677" y="1709"/>
                    <a:pt x="5968" y="0"/>
                    <a:pt x="3853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49"/>
            <p:cNvSpPr/>
            <p:nvPr/>
          </p:nvSpPr>
          <p:spPr>
            <a:xfrm>
              <a:off x="7469436" y="3788205"/>
              <a:ext cx="782212" cy="445237"/>
            </a:xfrm>
            <a:custGeom>
              <a:avLst/>
              <a:gdLst/>
              <a:ahLst/>
              <a:cxnLst/>
              <a:rect l="l" t="t" r="r" b="b"/>
              <a:pathLst>
                <a:path w="33120" h="18852" fill="none" extrusionOk="0">
                  <a:moveTo>
                    <a:pt x="33119" y="0"/>
                  </a:moveTo>
                  <a:lnTo>
                    <a:pt x="5317" y="0"/>
                  </a:lnTo>
                  <a:cubicBezTo>
                    <a:pt x="2361" y="0"/>
                    <a:pt x="1" y="2387"/>
                    <a:pt x="1" y="5317"/>
                  </a:cubicBezTo>
                  <a:lnTo>
                    <a:pt x="1" y="18851"/>
                  </a:lnTo>
                </a:path>
              </a:pathLst>
            </a:custGeom>
            <a:solidFill>
              <a:srgbClr val="A6D3B8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49"/>
            <p:cNvSpPr/>
            <p:nvPr/>
          </p:nvSpPr>
          <p:spPr>
            <a:xfrm>
              <a:off x="7043475" y="3307785"/>
              <a:ext cx="725175" cy="474617"/>
            </a:xfrm>
            <a:custGeom>
              <a:avLst/>
              <a:gdLst/>
              <a:ahLst/>
              <a:cxnLst/>
              <a:rect l="l" t="t" r="r" b="b"/>
              <a:pathLst>
                <a:path w="30705" h="20096" extrusionOk="0">
                  <a:moveTo>
                    <a:pt x="30705" y="0"/>
                  </a:moveTo>
                  <a:lnTo>
                    <a:pt x="20805" y="55"/>
                  </a:lnTo>
                  <a:lnTo>
                    <a:pt x="20805" y="8355"/>
                  </a:lnTo>
                  <a:lnTo>
                    <a:pt x="21781" y="8355"/>
                  </a:lnTo>
                  <a:lnTo>
                    <a:pt x="21781" y="8544"/>
                  </a:lnTo>
                  <a:lnTo>
                    <a:pt x="8626" y="8544"/>
                  </a:lnTo>
                  <a:cubicBezTo>
                    <a:pt x="7134" y="8544"/>
                    <a:pt x="5724" y="9114"/>
                    <a:pt x="4666" y="10172"/>
                  </a:cubicBezTo>
                  <a:lnTo>
                    <a:pt x="3364" y="11474"/>
                  </a:lnTo>
                  <a:lnTo>
                    <a:pt x="462" y="14376"/>
                  </a:lnTo>
                  <a:cubicBezTo>
                    <a:pt x="1" y="14837"/>
                    <a:pt x="1" y="15569"/>
                    <a:pt x="462" y="16031"/>
                  </a:cubicBezTo>
                  <a:cubicBezTo>
                    <a:pt x="692" y="16261"/>
                    <a:pt x="991" y="16376"/>
                    <a:pt x="1289" y="16376"/>
                  </a:cubicBezTo>
                  <a:cubicBezTo>
                    <a:pt x="1587" y="16376"/>
                    <a:pt x="1886" y="16261"/>
                    <a:pt x="2116" y="16031"/>
                  </a:cubicBezTo>
                  <a:lnTo>
                    <a:pt x="4774" y="13400"/>
                  </a:lnTo>
                  <a:lnTo>
                    <a:pt x="4829" y="13454"/>
                  </a:lnTo>
                  <a:lnTo>
                    <a:pt x="4910" y="13535"/>
                  </a:lnTo>
                  <a:lnTo>
                    <a:pt x="4964" y="13617"/>
                  </a:lnTo>
                  <a:lnTo>
                    <a:pt x="2333" y="16248"/>
                  </a:lnTo>
                  <a:cubicBezTo>
                    <a:pt x="1872" y="16709"/>
                    <a:pt x="1872" y="17441"/>
                    <a:pt x="2333" y="17902"/>
                  </a:cubicBezTo>
                  <a:cubicBezTo>
                    <a:pt x="2564" y="18133"/>
                    <a:pt x="2862" y="18248"/>
                    <a:pt x="3161" y="18248"/>
                  </a:cubicBezTo>
                  <a:cubicBezTo>
                    <a:pt x="3459" y="18248"/>
                    <a:pt x="3757" y="18133"/>
                    <a:pt x="3988" y="17902"/>
                  </a:cubicBezTo>
                  <a:lnTo>
                    <a:pt x="6727" y="15163"/>
                  </a:lnTo>
                  <a:lnTo>
                    <a:pt x="6782" y="15217"/>
                  </a:lnTo>
                  <a:lnTo>
                    <a:pt x="6863" y="15325"/>
                  </a:lnTo>
                  <a:lnTo>
                    <a:pt x="6917" y="15380"/>
                  </a:lnTo>
                  <a:lnTo>
                    <a:pt x="4178" y="18092"/>
                  </a:lnTo>
                  <a:cubicBezTo>
                    <a:pt x="3744" y="18553"/>
                    <a:pt x="3744" y="19313"/>
                    <a:pt x="4178" y="19747"/>
                  </a:cubicBezTo>
                  <a:cubicBezTo>
                    <a:pt x="4412" y="19981"/>
                    <a:pt x="4723" y="20096"/>
                    <a:pt x="5029" y="20096"/>
                  </a:cubicBezTo>
                  <a:cubicBezTo>
                    <a:pt x="5326" y="20096"/>
                    <a:pt x="5619" y="19987"/>
                    <a:pt x="5832" y="19774"/>
                  </a:cubicBezTo>
                  <a:lnTo>
                    <a:pt x="7867" y="17767"/>
                  </a:lnTo>
                  <a:cubicBezTo>
                    <a:pt x="8436" y="17170"/>
                    <a:pt x="9196" y="16736"/>
                    <a:pt x="9982" y="16492"/>
                  </a:cubicBezTo>
                  <a:cubicBezTo>
                    <a:pt x="10443" y="16356"/>
                    <a:pt x="10959" y="16275"/>
                    <a:pt x="11447" y="16275"/>
                  </a:cubicBezTo>
                  <a:lnTo>
                    <a:pt x="23870" y="16275"/>
                  </a:lnTo>
                  <a:cubicBezTo>
                    <a:pt x="23902" y="16275"/>
                    <a:pt x="23935" y="16275"/>
                    <a:pt x="23967" y="16275"/>
                  </a:cubicBezTo>
                  <a:cubicBezTo>
                    <a:pt x="25748" y="16275"/>
                    <a:pt x="27419" y="15547"/>
                    <a:pt x="28671" y="14295"/>
                  </a:cubicBezTo>
                  <a:cubicBezTo>
                    <a:pt x="29972" y="13020"/>
                    <a:pt x="30678" y="11311"/>
                    <a:pt x="30678" y="9467"/>
                  </a:cubicBezTo>
                  <a:lnTo>
                    <a:pt x="30705" y="0"/>
                  </a:lnTo>
                  <a:close/>
                </a:path>
              </a:pathLst>
            </a:custGeom>
            <a:solidFill>
              <a:srgbClr val="ABFA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9"/>
            <p:cNvSpPr/>
            <p:nvPr/>
          </p:nvSpPr>
          <p:spPr>
            <a:xfrm>
              <a:off x="7043475" y="3509560"/>
              <a:ext cx="328661" cy="272924"/>
            </a:xfrm>
            <a:custGeom>
              <a:avLst/>
              <a:gdLst/>
              <a:ahLst/>
              <a:cxnLst/>
              <a:rect l="l" t="t" r="r" b="b"/>
              <a:pathLst>
                <a:path w="13916" h="11556" extrusionOk="0">
                  <a:moveTo>
                    <a:pt x="8626" y="0"/>
                  </a:moveTo>
                  <a:cubicBezTo>
                    <a:pt x="7134" y="0"/>
                    <a:pt x="5724" y="570"/>
                    <a:pt x="4666" y="1628"/>
                  </a:cubicBezTo>
                  <a:lnTo>
                    <a:pt x="3364" y="2930"/>
                  </a:lnTo>
                  <a:lnTo>
                    <a:pt x="462" y="5832"/>
                  </a:lnTo>
                  <a:cubicBezTo>
                    <a:pt x="1" y="6293"/>
                    <a:pt x="1" y="7025"/>
                    <a:pt x="462" y="7487"/>
                  </a:cubicBezTo>
                  <a:cubicBezTo>
                    <a:pt x="692" y="7717"/>
                    <a:pt x="991" y="7832"/>
                    <a:pt x="1289" y="7832"/>
                  </a:cubicBezTo>
                  <a:cubicBezTo>
                    <a:pt x="1587" y="7832"/>
                    <a:pt x="1886" y="7717"/>
                    <a:pt x="2116" y="7487"/>
                  </a:cubicBezTo>
                  <a:lnTo>
                    <a:pt x="4774" y="4856"/>
                  </a:lnTo>
                  <a:lnTo>
                    <a:pt x="4829" y="4910"/>
                  </a:lnTo>
                  <a:lnTo>
                    <a:pt x="4910" y="5018"/>
                  </a:lnTo>
                  <a:lnTo>
                    <a:pt x="4964" y="5073"/>
                  </a:lnTo>
                  <a:lnTo>
                    <a:pt x="2333" y="7704"/>
                  </a:lnTo>
                  <a:cubicBezTo>
                    <a:pt x="1872" y="8165"/>
                    <a:pt x="1872" y="8897"/>
                    <a:pt x="2333" y="9358"/>
                  </a:cubicBezTo>
                  <a:cubicBezTo>
                    <a:pt x="2564" y="9589"/>
                    <a:pt x="2862" y="9704"/>
                    <a:pt x="3161" y="9704"/>
                  </a:cubicBezTo>
                  <a:cubicBezTo>
                    <a:pt x="3459" y="9704"/>
                    <a:pt x="3757" y="9589"/>
                    <a:pt x="3988" y="9358"/>
                  </a:cubicBezTo>
                  <a:lnTo>
                    <a:pt x="6727" y="6619"/>
                  </a:lnTo>
                  <a:lnTo>
                    <a:pt x="6782" y="6673"/>
                  </a:lnTo>
                  <a:lnTo>
                    <a:pt x="6863" y="6781"/>
                  </a:lnTo>
                  <a:lnTo>
                    <a:pt x="6917" y="6836"/>
                  </a:lnTo>
                  <a:lnTo>
                    <a:pt x="4178" y="9548"/>
                  </a:lnTo>
                  <a:cubicBezTo>
                    <a:pt x="3744" y="10009"/>
                    <a:pt x="3744" y="10769"/>
                    <a:pt x="4178" y="11230"/>
                  </a:cubicBezTo>
                  <a:cubicBezTo>
                    <a:pt x="4408" y="11447"/>
                    <a:pt x="4713" y="11555"/>
                    <a:pt x="5015" y="11555"/>
                  </a:cubicBezTo>
                  <a:cubicBezTo>
                    <a:pt x="5317" y="11555"/>
                    <a:pt x="5615" y="11447"/>
                    <a:pt x="5832" y="11230"/>
                  </a:cubicBezTo>
                  <a:lnTo>
                    <a:pt x="7867" y="9223"/>
                  </a:lnTo>
                  <a:cubicBezTo>
                    <a:pt x="8436" y="8626"/>
                    <a:pt x="9196" y="8192"/>
                    <a:pt x="9982" y="7948"/>
                  </a:cubicBezTo>
                  <a:cubicBezTo>
                    <a:pt x="10443" y="7812"/>
                    <a:pt x="10959" y="7731"/>
                    <a:pt x="11447" y="7731"/>
                  </a:cubicBezTo>
                  <a:lnTo>
                    <a:pt x="13915" y="7731"/>
                  </a:lnTo>
                  <a:lnTo>
                    <a:pt x="135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49"/>
            <p:cNvSpPr/>
            <p:nvPr/>
          </p:nvSpPr>
          <p:spPr>
            <a:xfrm>
              <a:off x="7091510" y="3505309"/>
              <a:ext cx="101248" cy="74749"/>
            </a:xfrm>
            <a:custGeom>
              <a:avLst/>
              <a:gdLst/>
              <a:ahLst/>
              <a:cxnLst/>
              <a:rect l="l" t="t" r="r" b="b"/>
              <a:pathLst>
                <a:path w="4287" h="3165" extrusionOk="0">
                  <a:moveTo>
                    <a:pt x="3112" y="1"/>
                  </a:moveTo>
                  <a:cubicBezTo>
                    <a:pt x="3034" y="1"/>
                    <a:pt x="2956" y="6"/>
                    <a:pt x="2876" y="18"/>
                  </a:cubicBezTo>
                  <a:lnTo>
                    <a:pt x="1384" y="235"/>
                  </a:lnTo>
                  <a:cubicBezTo>
                    <a:pt x="543" y="370"/>
                    <a:pt x="1" y="1157"/>
                    <a:pt x="109" y="1971"/>
                  </a:cubicBezTo>
                  <a:cubicBezTo>
                    <a:pt x="218" y="2540"/>
                    <a:pt x="625" y="3001"/>
                    <a:pt x="1140" y="3164"/>
                  </a:cubicBezTo>
                  <a:lnTo>
                    <a:pt x="4286" y="560"/>
                  </a:lnTo>
                  <a:cubicBezTo>
                    <a:pt x="4007" y="210"/>
                    <a:pt x="3586" y="1"/>
                    <a:pt x="31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9"/>
            <p:cNvSpPr/>
            <p:nvPr/>
          </p:nvSpPr>
          <p:spPr>
            <a:xfrm>
              <a:off x="7040925" y="3577456"/>
              <a:ext cx="117237" cy="122386"/>
            </a:xfrm>
            <a:custGeom>
              <a:avLst/>
              <a:gdLst/>
              <a:ahLst/>
              <a:cxnLst/>
              <a:rect l="l" t="t" r="r" b="b"/>
              <a:pathLst>
                <a:path w="4964" h="5182" fill="none" extrusionOk="0">
                  <a:moveTo>
                    <a:pt x="4964" y="2062"/>
                  </a:moveTo>
                  <a:lnTo>
                    <a:pt x="2306" y="4693"/>
                  </a:lnTo>
                  <a:cubicBezTo>
                    <a:pt x="1817" y="5181"/>
                    <a:pt x="1004" y="5181"/>
                    <a:pt x="515" y="4693"/>
                  </a:cubicBezTo>
                  <a:lnTo>
                    <a:pt x="515" y="4693"/>
                  </a:lnTo>
                  <a:cubicBezTo>
                    <a:pt x="0" y="4178"/>
                    <a:pt x="0" y="3364"/>
                    <a:pt x="515" y="2876"/>
                  </a:cubicBezTo>
                  <a:lnTo>
                    <a:pt x="3391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49"/>
            <p:cNvSpPr/>
            <p:nvPr/>
          </p:nvSpPr>
          <p:spPr>
            <a:xfrm>
              <a:off x="7085110" y="3627427"/>
              <a:ext cx="119174" cy="116600"/>
            </a:xfrm>
            <a:custGeom>
              <a:avLst/>
              <a:gdLst/>
              <a:ahLst/>
              <a:cxnLst/>
              <a:rect l="l" t="t" r="r" b="b"/>
              <a:pathLst>
                <a:path w="5046" h="4937" fill="none" extrusionOk="0">
                  <a:moveTo>
                    <a:pt x="5046" y="1709"/>
                  </a:moveTo>
                  <a:lnTo>
                    <a:pt x="2306" y="4448"/>
                  </a:lnTo>
                  <a:cubicBezTo>
                    <a:pt x="1791" y="4937"/>
                    <a:pt x="977" y="4937"/>
                    <a:pt x="489" y="4421"/>
                  </a:cubicBezTo>
                  <a:lnTo>
                    <a:pt x="489" y="4421"/>
                  </a:lnTo>
                  <a:cubicBezTo>
                    <a:pt x="1" y="3933"/>
                    <a:pt x="1" y="3119"/>
                    <a:pt x="489" y="2631"/>
                  </a:cubicBezTo>
                  <a:lnTo>
                    <a:pt x="3147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49"/>
            <p:cNvSpPr/>
            <p:nvPr/>
          </p:nvSpPr>
          <p:spPr>
            <a:xfrm>
              <a:off x="7121621" y="3506985"/>
              <a:ext cx="456125" cy="70498"/>
            </a:xfrm>
            <a:custGeom>
              <a:avLst/>
              <a:gdLst/>
              <a:ahLst/>
              <a:cxnLst/>
              <a:rect l="l" t="t" r="r" b="b"/>
              <a:pathLst>
                <a:path w="19313" h="2985" fill="none" extrusionOk="0">
                  <a:moveTo>
                    <a:pt x="1" y="2985"/>
                  </a:moveTo>
                  <a:lnTo>
                    <a:pt x="1303" y="1655"/>
                  </a:lnTo>
                  <a:cubicBezTo>
                    <a:pt x="2360" y="598"/>
                    <a:pt x="3825" y="1"/>
                    <a:pt x="5344" y="1"/>
                  </a:cubicBezTo>
                  <a:lnTo>
                    <a:pt x="19313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49"/>
            <p:cNvSpPr/>
            <p:nvPr/>
          </p:nvSpPr>
          <p:spPr>
            <a:xfrm>
              <a:off x="7128682" y="3305210"/>
              <a:ext cx="642538" cy="482411"/>
            </a:xfrm>
            <a:custGeom>
              <a:avLst/>
              <a:gdLst/>
              <a:ahLst/>
              <a:cxnLst/>
              <a:rect l="l" t="t" r="r" b="b"/>
              <a:pathLst>
                <a:path w="27206" h="20426" fill="none" extrusionOk="0">
                  <a:moveTo>
                    <a:pt x="27205" y="1"/>
                  </a:moveTo>
                  <a:lnTo>
                    <a:pt x="27178" y="9576"/>
                  </a:lnTo>
                  <a:cubicBezTo>
                    <a:pt x="27178" y="13400"/>
                    <a:pt x="24086" y="16492"/>
                    <a:pt x="20262" y="16492"/>
                  </a:cubicBezTo>
                  <a:lnTo>
                    <a:pt x="7839" y="16492"/>
                  </a:lnTo>
                  <a:cubicBezTo>
                    <a:pt x="7351" y="16492"/>
                    <a:pt x="6862" y="16546"/>
                    <a:pt x="6401" y="16682"/>
                  </a:cubicBezTo>
                  <a:lnTo>
                    <a:pt x="6401" y="16682"/>
                  </a:lnTo>
                  <a:cubicBezTo>
                    <a:pt x="5615" y="16926"/>
                    <a:pt x="4910" y="17360"/>
                    <a:pt x="4313" y="17930"/>
                  </a:cubicBezTo>
                  <a:lnTo>
                    <a:pt x="2306" y="19937"/>
                  </a:lnTo>
                  <a:cubicBezTo>
                    <a:pt x="1817" y="20425"/>
                    <a:pt x="1004" y="20425"/>
                    <a:pt x="515" y="19937"/>
                  </a:cubicBezTo>
                  <a:lnTo>
                    <a:pt x="515" y="19937"/>
                  </a:lnTo>
                  <a:cubicBezTo>
                    <a:pt x="0" y="19449"/>
                    <a:pt x="0" y="18635"/>
                    <a:pt x="515" y="18120"/>
                  </a:cubicBezTo>
                  <a:lnTo>
                    <a:pt x="3255" y="15407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49"/>
            <p:cNvSpPr/>
            <p:nvPr/>
          </p:nvSpPr>
          <p:spPr>
            <a:xfrm>
              <a:off x="7532231" y="3306509"/>
              <a:ext cx="24" cy="199237"/>
            </a:xfrm>
            <a:custGeom>
              <a:avLst/>
              <a:gdLst/>
              <a:ahLst/>
              <a:cxnLst/>
              <a:rect l="l" t="t" r="r" b="b"/>
              <a:pathLst>
                <a:path w="1" h="8436" fill="none" extrusionOk="0">
                  <a:moveTo>
                    <a:pt x="0" y="8436"/>
                  </a:moveTo>
                  <a:lnTo>
                    <a:pt x="0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9"/>
            <p:cNvSpPr/>
            <p:nvPr/>
          </p:nvSpPr>
          <p:spPr>
            <a:xfrm>
              <a:off x="7768580" y="3304573"/>
              <a:ext cx="33986" cy="162111"/>
            </a:xfrm>
            <a:custGeom>
              <a:avLst/>
              <a:gdLst/>
              <a:ahLst/>
              <a:cxnLst/>
              <a:rect l="l" t="t" r="r" b="b"/>
              <a:pathLst>
                <a:path w="1439" h="6864" extrusionOk="0">
                  <a:moveTo>
                    <a:pt x="1" y="1"/>
                  </a:moveTo>
                  <a:lnTo>
                    <a:pt x="1" y="6863"/>
                  </a:lnTo>
                  <a:lnTo>
                    <a:pt x="1438" y="5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9"/>
            <p:cNvSpPr/>
            <p:nvPr/>
          </p:nvSpPr>
          <p:spPr>
            <a:xfrm>
              <a:off x="8007738" y="3465232"/>
              <a:ext cx="284142" cy="655480"/>
            </a:xfrm>
            <a:custGeom>
              <a:avLst/>
              <a:gdLst/>
              <a:ahLst/>
              <a:cxnLst/>
              <a:rect l="l" t="t" r="r" b="b"/>
              <a:pathLst>
                <a:path w="12031" h="27754" extrusionOk="0">
                  <a:moveTo>
                    <a:pt x="2761" y="1"/>
                  </a:moveTo>
                  <a:cubicBezTo>
                    <a:pt x="2705" y="1"/>
                    <a:pt x="2660" y="47"/>
                    <a:pt x="2676" y="114"/>
                  </a:cubicBezTo>
                  <a:cubicBezTo>
                    <a:pt x="2758" y="1118"/>
                    <a:pt x="2839" y="2094"/>
                    <a:pt x="3083" y="3125"/>
                  </a:cubicBezTo>
                  <a:cubicBezTo>
                    <a:pt x="3463" y="4671"/>
                    <a:pt x="4141" y="6027"/>
                    <a:pt x="5117" y="7194"/>
                  </a:cubicBezTo>
                  <a:cubicBezTo>
                    <a:pt x="5334" y="8197"/>
                    <a:pt x="5524" y="9174"/>
                    <a:pt x="5687" y="10177"/>
                  </a:cubicBezTo>
                  <a:cubicBezTo>
                    <a:pt x="5362" y="9228"/>
                    <a:pt x="4873" y="8387"/>
                    <a:pt x="4222" y="7628"/>
                  </a:cubicBezTo>
                  <a:cubicBezTo>
                    <a:pt x="3110" y="6326"/>
                    <a:pt x="1781" y="5295"/>
                    <a:pt x="371" y="4861"/>
                  </a:cubicBezTo>
                  <a:cubicBezTo>
                    <a:pt x="360" y="4857"/>
                    <a:pt x="349" y="4856"/>
                    <a:pt x="338" y="4856"/>
                  </a:cubicBezTo>
                  <a:cubicBezTo>
                    <a:pt x="264" y="4856"/>
                    <a:pt x="188" y="4930"/>
                    <a:pt x="235" y="5024"/>
                  </a:cubicBezTo>
                  <a:cubicBezTo>
                    <a:pt x="1483" y="7872"/>
                    <a:pt x="3680" y="10123"/>
                    <a:pt x="5931" y="11886"/>
                  </a:cubicBezTo>
                  <a:cubicBezTo>
                    <a:pt x="6067" y="13161"/>
                    <a:pt x="6148" y="14436"/>
                    <a:pt x="6202" y="15711"/>
                  </a:cubicBezTo>
                  <a:cubicBezTo>
                    <a:pt x="6202" y="15982"/>
                    <a:pt x="6202" y="16253"/>
                    <a:pt x="6202" y="16497"/>
                  </a:cubicBezTo>
                  <a:cubicBezTo>
                    <a:pt x="5768" y="15466"/>
                    <a:pt x="5199" y="14517"/>
                    <a:pt x="4439" y="13812"/>
                  </a:cubicBezTo>
                  <a:cubicBezTo>
                    <a:pt x="3463" y="12944"/>
                    <a:pt x="2297" y="12401"/>
                    <a:pt x="1184" y="11995"/>
                  </a:cubicBezTo>
                  <a:cubicBezTo>
                    <a:pt x="1176" y="11993"/>
                    <a:pt x="1168" y="11992"/>
                    <a:pt x="1160" y="11992"/>
                  </a:cubicBezTo>
                  <a:cubicBezTo>
                    <a:pt x="1064" y="11992"/>
                    <a:pt x="999" y="12136"/>
                    <a:pt x="1049" y="12212"/>
                  </a:cubicBezTo>
                  <a:cubicBezTo>
                    <a:pt x="2351" y="14381"/>
                    <a:pt x="4060" y="16389"/>
                    <a:pt x="6202" y="17474"/>
                  </a:cubicBezTo>
                  <a:cubicBezTo>
                    <a:pt x="6175" y="18911"/>
                    <a:pt x="6094" y="20376"/>
                    <a:pt x="5904" y="21786"/>
                  </a:cubicBezTo>
                  <a:cubicBezTo>
                    <a:pt x="5443" y="20511"/>
                    <a:pt x="4494" y="19454"/>
                    <a:pt x="3626" y="18667"/>
                  </a:cubicBezTo>
                  <a:cubicBezTo>
                    <a:pt x="3165" y="18260"/>
                    <a:pt x="2676" y="17935"/>
                    <a:pt x="2161" y="17636"/>
                  </a:cubicBezTo>
                  <a:cubicBezTo>
                    <a:pt x="1700" y="17392"/>
                    <a:pt x="1184" y="17121"/>
                    <a:pt x="669" y="17040"/>
                  </a:cubicBezTo>
                  <a:cubicBezTo>
                    <a:pt x="661" y="17038"/>
                    <a:pt x="653" y="17037"/>
                    <a:pt x="646" y="17037"/>
                  </a:cubicBezTo>
                  <a:cubicBezTo>
                    <a:pt x="557" y="17037"/>
                    <a:pt x="538" y="17181"/>
                    <a:pt x="588" y="17257"/>
                  </a:cubicBezTo>
                  <a:cubicBezTo>
                    <a:pt x="1944" y="19427"/>
                    <a:pt x="3626" y="21325"/>
                    <a:pt x="5850" y="22437"/>
                  </a:cubicBezTo>
                  <a:cubicBezTo>
                    <a:pt x="5633" y="24038"/>
                    <a:pt x="5307" y="25611"/>
                    <a:pt x="4928" y="27184"/>
                  </a:cubicBezTo>
                  <a:cubicBezTo>
                    <a:pt x="4656" y="25801"/>
                    <a:pt x="4222" y="24499"/>
                    <a:pt x="3571" y="23387"/>
                  </a:cubicBezTo>
                  <a:cubicBezTo>
                    <a:pt x="2703" y="21976"/>
                    <a:pt x="1537" y="20918"/>
                    <a:pt x="208" y="20186"/>
                  </a:cubicBezTo>
                  <a:cubicBezTo>
                    <a:pt x="193" y="20176"/>
                    <a:pt x="176" y="20172"/>
                    <a:pt x="159" y="20172"/>
                  </a:cubicBezTo>
                  <a:cubicBezTo>
                    <a:pt x="83" y="20172"/>
                    <a:pt x="1" y="20260"/>
                    <a:pt x="45" y="20349"/>
                  </a:cubicBezTo>
                  <a:cubicBezTo>
                    <a:pt x="534" y="21732"/>
                    <a:pt x="1212" y="23061"/>
                    <a:pt x="2080" y="24282"/>
                  </a:cubicBezTo>
                  <a:cubicBezTo>
                    <a:pt x="2893" y="25448"/>
                    <a:pt x="3816" y="26506"/>
                    <a:pt x="4738" y="27591"/>
                  </a:cubicBezTo>
                  <a:lnTo>
                    <a:pt x="5036" y="27754"/>
                  </a:lnTo>
                  <a:cubicBezTo>
                    <a:pt x="7694" y="26994"/>
                    <a:pt x="10379" y="25041"/>
                    <a:pt x="11980" y="21732"/>
                  </a:cubicBezTo>
                  <a:cubicBezTo>
                    <a:pt x="12031" y="21630"/>
                    <a:pt x="12010" y="21431"/>
                    <a:pt x="11916" y="21431"/>
                  </a:cubicBezTo>
                  <a:cubicBezTo>
                    <a:pt x="11911" y="21431"/>
                    <a:pt x="11905" y="21432"/>
                    <a:pt x="11898" y="21434"/>
                  </a:cubicBezTo>
                  <a:cubicBezTo>
                    <a:pt x="9295" y="22275"/>
                    <a:pt x="7097" y="24499"/>
                    <a:pt x="5226" y="27021"/>
                  </a:cubicBezTo>
                  <a:cubicBezTo>
                    <a:pt x="5606" y="25529"/>
                    <a:pt x="5877" y="24010"/>
                    <a:pt x="6094" y="22464"/>
                  </a:cubicBezTo>
                  <a:cubicBezTo>
                    <a:pt x="8454" y="21705"/>
                    <a:pt x="10515" y="19399"/>
                    <a:pt x="11356" y="16117"/>
                  </a:cubicBezTo>
                  <a:cubicBezTo>
                    <a:pt x="11402" y="16003"/>
                    <a:pt x="11312" y="15888"/>
                    <a:pt x="11234" y="15888"/>
                  </a:cubicBezTo>
                  <a:cubicBezTo>
                    <a:pt x="11220" y="15888"/>
                    <a:pt x="11206" y="15892"/>
                    <a:pt x="11193" y="15900"/>
                  </a:cubicBezTo>
                  <a:cubicBezTo>
                    <a:pt x="9213" y="17257"/>
                    <a:pt x="7423" y="19264"/>
                    <a:pt x="6175" y="21732"/>
                  </a:cubicBezTo>
                  <a:cubicBezTo>
                    <a:pt x="6338" y="20294"/>
                    <a:pt x="6447" y="18830"/>
                    <a:pt x="6447" y="17392"/>
                  </a:cubicBezTo>
                  <a:cubicBezTo>
                    <a:pt x="8562" y="16551"/>
                    <a:pt x="9837" y="13676"/>
                    <a:pt x="10000" y="10638"/>
                  </a:cubicBezTo>
                  <a:cubicBezTo>
                    <a:pt x="10000" y="10534"/>
                    <a:pt x="9919" y="10413"/>
                    <a:pt x="9857" y="10413"/>
                  </a:cubicBezTo>
                  <a:cubicBezTo>
                    <a:pt x="9839" y="10413"/>
                    <a:pt x="9822" y="10424"/>
                    <a:pt x="9810" y="10449"/>
                  </a:cubicBezTo>
                  <a:cubicBezTo>
                    <a:pt x="8481" y="11967"/>
                    <a:pt x="7206" y="14002"/>
                    <a:pt x="6447" y="16172"/>
                  </a:cubicBezTo>
                  <a:cubicBezTo>
                    <a:pt x="6419" y="14761"/>
                    <a:pt x="6338" y="13351"/>
                    <a:pt x="6175" y="11913"/>
                  </a:cubicBezTo>
                  <a:cubicBezTo>
                    <a:pt x="7803" y="10259"/>
                    <a:pt x="8779" y="7709"/>
                    <a:pt x="8644" y="4644"/>
                  </a:cubicBezTo>
                  <a:cubicBezTo>
                    <a:pt x="8622" y="4537"/>
                    <a:pt x="8550" y="4430"/>
                    <a:pt x="8480" y="4430"/>
                  </a:cubicBezTo>
                  <a:cubicBezTo>
                    <a:pt x="8462" y="4430"/>
                    <a:pt x="8444" y="4437"/>
                    <a:pt x="8427" y="4454"/>
                  </a:cubicBezTo>
                  <a:cubicBezTo>
                    <a:pt x="7586" y="5159"/>
                    <a:pt x="7070" y="6299"/>
                    <a:pt x="6664" y="7519"/>
                  </a:cubicBezTo>
                  <a:cubicBezTo>
                    <a:pt x="6392" y="8387"/>
                    <a:pt x="6121" y="9336"/>
                    <a:pt x="5958" y="10313"/>
                  </a:cubicBezTo>
                  <a:cubicBezTo>
                    <a:pt x="5796" y="9255"/>
                    <a:pt x="5606" y="8197"/>
                    <a:pt x="5362" y="7167"/>
                  </a:cubicBezTo>
                  <a:lnTo>
                    <a:pt x="5362" y="7139"/>
                  </a:lnTo>
                  <a:cubicBezTo>
                    <a:pt x="5768" y="4834"/>
                    <a:pt x="4738" y="1905"/>
                    <a:pt x="2866" y="60"/>
                  </a:cubicBezTo>
                  <a:cubicBezTo>
                    <a:pt x="2835" y="19"/>
                    <a:pt x="2796" y="1"/>
                    <a:pt x="27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9"/>
            <p:cNvSpPr/>
            <p:nvPr/>
          </p:nvSpPr>
          <p:spPr>
            <a:xfrm>
              <a:off x="7964592" y="3746924"/>
              <a:ext cx="591949" cy="607584"/>
            </a:xfrm>
            <a:custGeom>
              <a:avLst/>
              <a:gdLst/>
              <a:ahLst/>
              <a:cxnLst/>
              <a:rect l="l" t="t" r="r" b="b"/>
              <a:pathLst>
                <a:path w="25064" h="25726" extrusionOk="0">
                  <a:moveTo>
                    <a:pt x="17793" y="0"/>
                  </a:moveTo>
                  <a:cubicBezTo>
                    <a:pt x="15092" y="0"/>
                    <a:pt x="13319" y="6875"/>
                    <a:pt x="13319" y="6875"/>
                  </a:cubicBezTo>
                  <a:cubicBezTo>
                    <a:pt x="13319" y="6875"/>
                    <a:pt x="14096" y="1409"/>
                    <a:pt x="11757" y="1409"/>
                  </a:cubicBezTo>
                  <a:cubicBezTo>
                    <a:pt x="11476" y="1409"/>
                    <a:pt x="11148" y="1489"/>
                    <a:pt x="10769" y="1667"/>
                  </a:cubicBezTo>
                  <a:cubicBezTo>
                    <a:pt x="7602" y="3153"/>
                    <a:pt x="8264" y="12014"/>
                    <a:pt x="8432" y="13802"/>
                  </a:cubicBezTo>
                  <a:lnTo>
                    <a:pt x="8432" y="13802"/>
                  </a:lnTo>
                  <a:cubicBezTo>
                    <a:pt x="8302" y="12707"/>
                    <a:pt x="7700" y="9127"/>
                    <a:pt x="5396" y="9127"/>
                  </a:cubicBezTo>
                  <a:cubicBezTo>
                    <a:pt x="4983" y="9127"/>
                    <a:pt x="4517" y="9241"/>
                    <a:pt x="3988" y="9506"/>
                  </a:cubicBezTo>
                  <a:cubicBezTo>
                    <a:pt x="1" y="11540"/>
                    <a:pt x="8491" y="25726"/>
                    <a:pt x="8491" y="25726"/>
                  </a:cubicBezTo>
                  <a:cubicBezTo>
                    <a:pt x="8491" y="25726"/>
                    <a:pt x="21646" y="20708"/>
                    <a:pt x="21998" y="16422"/>
                  </a:cubicBezTo>
                  <a:cubicBezTo>
                    <a:pt x="22121" y="14810"/>
                    <a:pt x="21491" y="14307"/>
                    <a:pt x="20657" y="14307"/>
                  </a:cubicBezTo>
                  <a:cubicBezTo>
                    <a:pt x="19275" y="14307"/>
                    <a:pt x="17333" y="15690"/>
                    <a:pt x="17333" y="15690"/>
                  </a:cubicBezTo>
                  <a:cubicBezTo>
                    <a:pt x="17333" y="15690"/>
                    <a:pt x="25063" y="9099"/>
                    <a:pt x="22486" y="6983"/>
                  </a:cubicBezTo>
                  <a:cubicBezTo>
                    <a:pt x="21966" y="6556"/>
                    <a:pt x="21436" y="6385"/>
                    <a:pt x="20923" y="6385"/>
                  </a:cubicBezTo>
                  <a:cubicBezTo>
                    <a:pt x="19110" y="6385"/>
                    <a:pt x="17496" y="8510"/>
                    <a:pt x="17174" y="8961"/>
                  </a:cubicBezTo>
                  <a:lnTo>
                    <a:pt x="17174" y="8961"/>
                  </a:lnTo>
                  <a:cubicBezTo>
                    <a:pt x="17714" y="8178"/>
                    <a:pt x="21761" y="2109"/>
                    <a:pt x="18743" y="284"/>
                  </a:cubicBezTo>
                  <a:cubicBezTo>
                    <a:pt x="18415" y="88"/>
                    <a:pt x="18098" y="0"/>
                    <a:pt x="17793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9"/>
            <p:cNvSpPr/>
            <p:nvPr/>
          </p:nvSpPr>
          <p:spPr>
            <a:xfrm>
              <a:off x="7764754" y="3787850"/>
              <a:ext cx="452913" cy="525655"/>
            </a:xfrm>
            <a:custGeom>
              <a:avLst/>
              <a:gdLst/>
              <a:ahLst/>
              <a:cxnLst/>
              <a:rect l="l" t="t" r="r" b="b"/>
              <a:pathLst>
                <a:path w="19177" h="22257" extrusionOk="0">
                  <a:moveTo>
                    <a:pt x="6887" y="0"/>
                  </a:moveTo>
                  <a:cubicBezTo>
                    <a:pt x="6808" y="0"/>
                    <a:pt x="6728" y="5"/>
                    <a:pt x="6645" y="15"/>
                  </a:cubicBezTo>
                  <a:cubicBezTo>
                    <a:pt x="3472" y="422"/>
                    <a:pt x="6456" y="7230"/>
                    <a:pt x="6456" y="7230"/>
                  </a:cubicBezTo>
                  <a:cubicBezTo>
                    <a:pt x="6456" y="7230"/>
                    <a:pt x="4688" y="4153"/>
                    <a:pt x="3199" y="4153"/>
                  </a:cubicBezTo>
                  <a:cubicBezTo>
                    <a:pt x="2772" y="4153"/>
                    <a:pt x="2367" y="4407"/>
                    <a:pt x="2034" y="5060"/>
                  </a:cubicBezTo>
                  <a:cubicBezTo>
                    <a:pt x="705" y="7695"/>
                    <a:pt x="5665" y="13172"/>
                    <a:pt x="6761" y="14334"/>
                  </a:cubicBezTo>
                  <a:lnTo>
                    <a:pt x="6761" y="14334"/>
                  </a:lnTo>
                  <a:cubicBezTo>
                    <a:pt x="6224" y="13795"/>
                    <a:pt x="4750" y="12450"/>
                    <a:pt x="3409" y="12450"/>
                  </a:cubicBezTo>
                  <a:cubicBezTo>
                    <a:pt x="2724" y="12450"/>
                    <a:pt x="2073" y="12802"/>
                    <a:pt x="1600" y="13794"/>
                  </a:cubicBezTo>
                  <a:cubicBezTo>
                    <a:pt x="0" y="17239"/>
                    <a:pt x="13020" y="22257"/>
                    <a:pt x="13020" y="22257"/>
                  </a:cubicBezTo>
                  <a:cubicBezTo>
                    <a:pt x="13020" y="22257"/>
                    <a:pt x="19177" y="12112"/>
                    <a:pt x="17169" y="9075"/>
                  </a:cubicBezTo>
                  <a:cubicBezTo>
                    <a:pt x="16797" y="8511"/>
                    <a:pt x="16429" y="8282"/>
                    <a:pt x="16076" y="8282"/>
                  </a:cubicBezTo>
                  <a:cubicBezTo>
                    <a:pt x="14523" y="8282"/>
                    <a:pt x="13264" y="12709"/>
                    <a:pt x="13264" y="12709"/>
                  </a:cubicBezTo>
                  <a:cubicBezTo>
                    <a:pt x="13264" y="12709"/>
                    <a:pt x="15406" y="2592"/>
                    <a:pt x="12613" y="2538"/>
                  </a:cubicBezTo>
                  <a:cubicBezTo>
                    <a:pt x="12586" y="2537"/>
                    <a:pt x="12559" y="2537"/>
                    <a:pt x="12533" y="2537"/>
                  </a:cubicBezTo>
                  <a:cubicBezTo>
                    <a:pt x="10037" y="2537"/>
                    <a:pt x="10085" y="5995"/>
                    <a:pt x="10112" y="6598"/>
                  </a:cubicBezTo>
                  <a:lnTo>
                    <a:pt x="10112" y="6598"/>
                  </a:lnTo>
                  <a:cubicBezTo>
                    <a:pt x="10063" y="5805"/>
                    <a:pt x="9609" y="0"/>
                    <a:pt x="6887" y="0"/>
                  </a:cubicBezTo>
                  <a:close/>
                </a:path>
              </a:pathLst>
            </a:custGeom>
            <a:solidFill>
              <a:srgbClr val="A6D3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49"/>
            <p:cNvSpPr/>
            <p:nvPr/>
          </p:nvSpPr>
          <p:spPr>
            <a:xfrm>
              <a:off x="7812789" y="4156520"/>
              <a:ext cx="622038" cy="406811"/>
            </a:xfrm>
            <a:custGeom>
              <a:avLst/>
              <a:gdLst/>
              <a:ahLst/>
              <a:cxnLst/>
              <a:rect l="l" t="t" r="r" b="b"/>
              <a:pathLst>
                <a:path w="26338" h="17225" extrusionOk="0">
                  <a:moveTo>
                    <a:pt x="0" y="0"/>
                  </a:moveTo>
                  <a:lnTo>
                    <a:pt x="0" y="17224"/>
                  </a:lnTo>
                  <a:lnTo>
                    <a:pt x="26338" y="17224"/>
                  </a:lnTo>
                  <a:lnTo>
                    <a:pt x="26338" y="0"/>
                  </a:lnTo>
                  <a:close/>
                </a:path>
              </a:pathLst>
            </a:custGeom>
            <a:solidFill>
              <a:srgbClr val="D569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9"/>
            <p:cNvSpPr/>
            <p:nvPr/>
          </p:nvSpPr>
          <p:spPr>
            <a:xfrm>
              <a:off x="7935143" y="4563281"/>
              <a:ext cx="377974" cy="24350"/>
            </a:xfrm>
            <a:custGeom>
              <a:avLst/>
              <a:gdLst/>
              <a:ahLst/>
              <a:cxnLst/>
              <a:rect l="l" t="t" r="r" b="b"/>
              <a:pathLst>
                <a:path w="16004" h="1031" extrusionOk="0">
                  <a:moveTo>
                    <a:pt x="0" y="0"/>
                  </a:moveTo>
                  <a:lnTo>
                    <a:pt x="0" y="1031"/>
                  </a:lnTo>
                  <a:lnTo>
                    <a:pt x="16003" y="1031"/>
                  </a:lnTo>
                  <a:lnTo>
                    <a:pt x="16003" y="0"/>
                  </a:lnTo>
                  <a:close/>
                </a:path>
              </a:pathLst>
            </a:custGeom>
            <a:solidFill>
              <a:srgbClr val="FFAB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9"/>
            <p:cNvSpPr/>
            <p:nvPr/>
          </p:nvSpPr>
          <p:spPr>
            <a:xfrm>
              <a:off x="8270135" y="4156520"/>
              <a:ext cx="165299" cy="406811"/>
            </a:xfrm>
            <a:custGeom>
              <a:avLst/>
              <a:gdLst/>
              <a:ahLst/>
              <a:cxnLst/>
              <a:rect l="l" t="t" r="r" b="b"/>
              <a:pathLst>
                <a:path w="6999" h="17225" extrusionOk="0">
                  <a:moveTo>
                    <a:pt x="1" y="0"/>
                  </a:moveTo>
                  <a:lnTo>
                    <a:pt x="1" y="17224"/>
                  </a:lnTo>
                  <a:lnTo>
                    <a:pt x="6999" y="17224"/>
                  </a:lnTo>
                  <a:lnTo>
                    <a:pt x="6999" y="0"/>
                  </a:lnTo>
                  <a:close/>
                </a:path>
              </a:pathLst>
            </a:custGeom>
            <a:solidFill>
              <a:srgbClr val="FFAB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9"/>
            <p:cNvSpPr/>
            <p:nvPr/>
          </p:nvSpPr>
          <p:spPr>
            <a:xfrm>
              <a:off x="7812789" y="4414666"/>
              <a:ext cx="622038" cy="56399"/>
            </a:xfrm>
            <a:custGeom>
              <a:avLst/>
              <a:gdLst/>
              <a:ahLst/>
              <a:cxnLst/>
              <a:rect l="l" t="t" r="r" b="b"/>
              <a:pathLst>
                <a:path w="26338" h="2388" extrusionOk="0">
                  <a:moveTo>
                    <a:pt x="0" y="0"/>
                  </a:moveTo>
                  <a:lnTo>
                    <a:pt x="0" y="2387"/>
                  </a:lnTo>
                  <a:lnTo>
                    <a:pt x="26338" y="2387"/>
                  </a:lnTo>
                  <a:lnTo>
                    <a:pt x="26338" y="0"/>
                  </a:lnTo>
                  <a:close/>
                </a:path>
              </a:pathLst>
            </a:custGeom>
            <a:solidFill>
              <a:srgbClr val="FFAB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9"/>
            <p:cNvSpPr/>
            <p:nvPr/>
          </p:nvSpPr>
          <p:spPr>
            <a:xfrm>
              <a:off x="6403554" y="2737695"/>
              <a:ext cx="100611" cy="49975"/>
            </a:xfrm>
            <a:custGeom>
              <a:avLst/>
              <a:gdLst/>
              <a:ahLst/>
              <a:cxnLst/>
              <a:rect l="l" t="t" r="r" b="b"/>
              <a:pathLst>
                <a:path w="4260" h="2116" extrusionOk="0">
                  <a:moveTo>
                    <a:pt x="1059" y="0"/>
                  </a:moveTo>
                  <a:cubicBezTo>
                    <a:pt x="489" y="0"/>
                    <a:pt x="1" y="488"/>
                    <a:pt x="1" y="1058"/>
                  </a:cubicBezTo>
                  <a:cubicBezTo>
                    <a:pt x="1" y="1655"/>
                    <a:pt x="489" y="2116"/>
                    <a:pt x="1059" y="2116"/>
                  </a:cubicBezTo>
                  <a:lnTo>
                    <a:pt x="3201" y="2116"/>
                  </a:lnTo>
                  <a:cubicBezTo>
                    <a:pt x="3771" y="2116"/>
                    <a:pt x="4259" y="1655"/>
                    <a:pt x="4259" y="1058"/>
                  </a:cubicBezTo>
                  <a:cubicBezTo>
                    <a:pt x="4259" y="488"/>
                    <a:pt x="3771" y="0"/>
                    <a:pt x="3201" y="0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9"/>
            <p:cNvSpPr/>
            <p:nvPr/>
          </p:nvSpPr>
          <p:spPr>
            <a:xfrm>
              <a:off x="5848201" y="2756257"/>
              <a:ext cx="472137" cy="210149"/>
            </a:xfrm>
            <a:custGeom>
              <a:avLst/>
              <a:gdLst/>
              <a:ahLst/>
              <a:cxnLst/>
              <a:rect l="l" t="t" r="r" b="b"/>
              <a:pathLst>
                <a:path w="19991" h="8898" extrusionOk="0">
                  <a:moveTo>
                    <a:pt x="19991" y="8897"/>
                  </a:moveTo>
                  <a:lnTo>
                    <a:pt x="4449" y="8897"/>
                  </a:lnTo>
                  <a:cubicBezTo>
                    <a:pt x="1980" y="8897"/>
                    <a:pt x="0" y="6890"/>
                    <a:pt x="0" y="4449"/>
                  </a:cubicBezTo>
                  <a:lnTo>
                    <a:pt x="0" y="4449"/>
                  </a:lnTo>
                  <a:cubicBezTo>
                    <a:pt x="0" y="1981"/>
                    <a:pt x="1980" y="1"/>
                    <a:pt x="4449" y="1"/>
                  </a:cubicBezTo>
                  <a:lnTo>
                    <a:pt x="19991" y="1"/>
                  </a:ln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49"/>
            <p:cNvSpPr/>
            <p:nvPr/>
          </p:nvSpPr>
          <p:spPr>
            <a:xfrm>
              <a:off x="6370893" y="2762680"/>
              <a:ext cx="244087" cy="196687"/>
            </a:xfrm>
            <a:custGeom>
              <a:avLst/>
              <a:gdLst/>
              <a:ahLst/>
              <a:cxnLst/>
              <a:rect l="l" t="t" r="r" b="b"/>
              <a:pathLst>
                <a:path w="10335" h="8328" extrusionOk="0">
                  <a:moveTo>
                    <a:pt x="1" y="0"/>
                  </a:moveTo>
                  <a:lnTo>
                    <a:pt x="1" y="8327"/>
                  </a:lnTo>
                  <a:lnTo>
                    <a:pt x="8924" y="8327"/>
                  </a:lnTo>
                  <a:cubicBezTo>
                    <a:pt x="9711" y="8327"/>
                    <a:pt x="10335" y="7703"/>
                    <a:pt x="10335" y="6917"/>
                  </a:cubicBezTo>
                  <a:cubicBezTo>
                    <a:pt x="10335" y="6211"/>
                    <a:pt x="9792" y="5642"/>
                    <a:pt x="9114" y="5533"/>
                  </a:cubicBezTo>
                  <a:cubicBezTo>
                    <a:pt x="9792" y="5452"/>
                    <a:pt x="10335" y="4882"/>
                    <a:pt x="10335" y="4177"/>
                  </a:cubicBezTo>
                  <a:cubicBezTo>
                    <a:pt x="10335" y="3472"/>
                    <a:pt x="9792" y="2875"/>
                    <a:pt x="9114" y="2794"/>
                  </a:cubicBezTo>
                  <a:cubicBezTo>
                    <a:pt x="9792" y="2685"/>
                    <a:pt x="10335" y="2116"/>
                    <a:pt x="10335" y="1411"/>
                  </a:cubicBezTo>
                  <a:cubicBezTo>
                    <a:pt x="10335" y="624"/>
                    <a:pt x="9684" y="0"/>
                    <a:pt x="8924" y="0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9"/>
            <p:cNvSpPr/>
            <p:nvPr/>
          </p:nvSpPr>
          <p:spPr>
            <a:xfrm>
              <a:off x="6504134" y="2828640"/>
              <a:ext cx="87149" cy="24"/>
            </a:xfrm>
            <a:custGeom>
              <a:avLst/>
              <a:gdLst/>
              <a:ahLst/>
              <a:cxnLst/>
              <a:rect l="l" t="t" r="r" b="b"/>
              <a:pathLst>
                <a:path w="3690" h="1" extrusionOk="0">
                  <a:moveTo>
                    <a:pt x="0" y="1"/>
                  </a:moveTo>
                  <a:lnTo>
                    <a:pt x="3689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49"/>
            <p:cNvSpPr/>
            <p:nvPr/>
          </p:nvSpPr>
          <p:spPr>
            <a:xfrm>
              <a:off x="6504134" y="2828640"/>
              <a:ext cx="87149" cy="24"/>
            </a:xfrm>
            <a:custGeom>
              <a:avLst/>
              <a:gdLst/>
              <a:ahLst/>
              <a:cxnLst/>
              <a:rect l="l" t="t" r="r" b="b"/>
              <a:pathLst>
                <a:path w="3690" h="1" fill="none" extrusionOk="0">
                  <a:moveTo>
                    <a:pt x="0" y="1"/>
                  </a:moveTo>
                  <a:lnTo>
                    <a:pt x="3689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49"/>
            <p:cNvSpPr/>
            <p:nvPr/>
          </p:nvSpPr>
          <p:spPr>
            <a:xfrm>
              <a:off x="6504134" y="2893985"/>
              <a:ext cx="87149" cy="24"/>
            </a:xfrm>
            <a:custGeom>
              <a:avLst/>
              <a:gdLst/>
              <a:ahLst/>
              <a:cxnLst/>
              <a:rect l="l" t="t" r="r" b="b"/>
              <a:pathLst>
                <a:path w="3690" h="1" extrusionOk="0">
                  <a:moveTo>
                    <a:pt x="0" y="0"/>
                  </a:moveTo>
                  <a:lnTo>
                    <a:pt x="368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49"/>
            <p:cNvSpPr/>
            <p:nvPr/>
          </p:nvSpPr>
          <p:spPr>
            <a:xfrm>
              <a:off x="6504134" y="2893985"/>
              <a:ext cx="87149" cy="24"/>
            </a:xfrm>
            <a:custGeom>
              <a:avLst/>
              <a:gdLst/>
              <a:ahLst/>
              <a:cxnLst/>
              <a:rect l="l" t="t" r="r" b="b"/>
              <a:pathLst>
                <a:path w="3690" h="1" fill="none" extrusionOk="0">
                  <a:moveTo>
                    <a:pt x="0" y="0"/>
                  </a:moveTo>
                  <a:lnTo>
                    <a:pt x="3689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49"/>
            <p:cNvSpPr/>
            <p:nvPr/>
          </p:nvSpPr>
          <p:spPr>
            <a:xfrm>
              <a:off x="6323496" y="2746007"/>
              <a:ext cx="94824" cy="220399"/>
            </a:xfrm>
            <a:custGeom>
              <a:avLst/>
              <a:gdLst/>
              <a:ahLst/>
              <a:cxnLst/>
              <a:rect l="l" t="t" r="r" b="b"/>
              <a:pathLst>
                <a:path w="4015" h="9332" extrusionOk="0">
                  <a:moveTo>
                    <a:pt x="0" y="1"/>
                  </a:moveTo>
                  <a:lnTo>
                    <a:pt x="0" y="9331"/>
                  </a:lnTo>
                  <a:lnTo>
                    <a:pt x="4015" y="9331"/>
                  </a:lnTo>
                  <a:lnTo>
                    <a:pt x="4015" y="1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49"/>
            <p:cNvSpPr/>
            <p:nvPr/>
          </p:nvSpPr>
          <p:spPr>
            <a:xfrm>
              <a:off x="6356794" y="2915122"/>
              <a:ext cx="28223" cy="28199"/>
            </a:xfrm>
            <a:custGeom>
              <a:avLst/>
              <a:gdLst/>
              <a:ahLst/>
              <a:cxnLst/>
              <a:rect l="l" t="t" r="r" b="b"/>
              <a:pathLst>
                <a:path w="1195" h="1194" extrusionOk="0">
                  <a:moveTo>
                    <a:pt x="598" y="1"/>
                  </a:moveTo>
                  <a:cubicBezTo>
                    <a:pt x="272" y="1"/>
                    <a:pt x="1" y="272"/>
                    <a:pt x="1" y="597"/>
                  </a:cubicBezTo>
                  <a:cubicBezTo>
                    <a:pt x="1" y="923"/>
                    <a:pt x="272" y="1194"/>
                    <a:pt x="598" y="1194"/>
                  </a:cubicBezTo>
                  <a:cubicBezTo>
                    <a:pt x="923" y="1194"/>
                    <a:pt x="1194" y="950"/>
                    <a:pt x="1194" y="597"/>
                  </a:cubicBezTo>
                  <a:cubicBezTo>
                    <a:pt x="1194" y="272"/>
                    <a:pt x="923" y="1"/>
                    <a:pt x="598" y="1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49"/>
            <p:cNvSpPr/>
            <p:nvPr/>
          </p:nvSpPr>
          <p:spPr>
            <a:xfrm>
              <a:off x="5604792" y="4233390"/>
              <a:ext cx="220375" cy="172337"/>
            </a:xfrm>
            <a:custGeom>
              <a:avLst/>
              <a:gdLst/>
              <a:ahLst/>
              <a:cxnLst/>
              <a:rect l="l" t="t" r="r" b="b"/>
              <a:pathLst>
                <a:path w="9331" h="7297" extrusionOk="0">
                  <a:moveTo>
                    <a:pt x="2035" y="0"/>
                  </a:moveTo>
                  <a:lnTo>
                    <a:pt x="0" y="7297"/>
                  </a:lnTo>
                  <a:lnTo>
                    <a:pt x="7297" y="7297"/>
                  </a:lnTo>
                  <a:lnTo>
                    <a:pt x="9331" y="0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9"/>
            <p:cNvSpPr/>
            <p:nvPr/>
          </p:nvSpPr>
          <p:spPr>
            <a:xfrm>
              <a:off x="5546508" y="4280787"/>
              <a:ext cx="342099" cy="276112"/>
            </a:xfrm>
            <a:custGeom>
              <a:avLst/>
              <a:gdLst/>
              <a:ahLst/>
              <a:cxnLst/>
              <a:rect l="l" t="t" r="r" b="b"/>
              <a:pathLst>
                <a:path w="14485" h="11691" extrusionOk="0">
                  <a:moveTo>
                    <a:pt x="3716" y="0"/>
                  </a:moveTo>
                  <a:lnTo>
                    <a:pt x="0" y="6320"/>
                  </a:lnTo>
                  <a:lnTo>
                    <a:pt x="5425" y="11691"/>
                  </a:lnTo>
                  <a:lnTo>
                    <a:pt x="14484" y="11691"/>
                  </a:lnTo>
                  <a:cubicBezTo>
                    <a:pt x="14484" y="9494"/>
                    <a:pt x="13020" y="7568"/>
                    <a:pt x="10904" y="6998"/>
                  </a:cubicBezTo>
                  <a:lnTo>
                    <a:pt x="9575" y="6619"/>
                  </a:lnTo>
                  <a:lnTo>
                    <a:pt x="10009" y="5100"/>
                  </a:lnTo>
                  <a:lnTo>
                    <a:pt x="3716" y="0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49"/>
            <p:cNvSpPr/>
            <p:nvPr/>
          </p:nvSpPr>
          <p:spPr>
            <a:xfrm>
              <a:off x="5697036" y="4423640"/>
              <a:ext cx="79449" cy="95462"/>
            </a:xfrm>
            <a:custGeom>
              <a:avLst/>
              <a:gdLst/>
              <a:ahLst/>
              <a:cxnLst/>
              <a:rect l="l" t="t" r="r" b="b"/>
              <a:pathLst>
                <a:path w="3364" h="4042" fill="none" extrusionOk="0">
                  <a:moveTo>
                    <a:pt x="3364" y="543"/>
                  </a:moveTo>
                  <a:cubicBezTo>
                    <a:pt x="3364" y="543"/>
                    <a:pt x="705" y="4042"/>
                    <a:pt x="271" y="1546"/>
                  </a:cubicBezTo>
                  <a:cubicBezTo>
                    <a:pt x="0" y="0"/>
                    <a:pt x="3364" y="543"/>
                    <a:pt x="3364" y="543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49"/>
            <p:cNvSpPr/>
            <p:nvPr/>
          </p:nvSpPr>
          <p:spPr>
            <a:xfrm>
              <a:off x="5772607" y="4358932"/>
              <a:ext cx="80111" cy="94824"/>
            </a:xfrm>
            <a:custGeom>
              <a:avLst/>
              <a:gdLst/>
              <a:ahLst/>
              <a:cxnLst/>
              <a:rect l="l" t="t" r="r" b="b"/>
              <a:pathLst>
                <a:path w="3392" h="4015" fill="none" extrusionOk="0">
                  <a:moveTo>
                    <a:pt x="1" y="3472"/>
                  </a:moveTo>
                  <a:cubicBezTo>
                    <a:pt x="1" y="3472"/>
                    <a:pt x="2659" y="1"/>
                    <a:pt x="3120" y="2496"/>
                  </a:cubicBezTo>
                  <a:cubicBezTo>
                    <a:pt x="3391" y="4015"/>
                    <a:pt x="1" y="3472"/>
                    <a:pt x="1" y="3472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9"/>
            <p:cNvSpPr/>
            <p:nvPr/>
          </p:nvSpPr>
          <p:spPr>
            <a:xfrm>
              <a:off x="5549058" y="4279512"/>
              <a:ext cx="144799" cy="188350"/>
            </a:xfrm>
            <a:custGeom>
              <a:avLst/>
              <a:gdLst/>
              <a:ahLst/>
              <a:cxnLst/>
              <a:rect l="l" t="t" r="r" b="b"/>
              <a:pathLst>
                <a:path w="6131" h="7975" extrusionOk="0">
                  <a:moveTo>
                    <a:pt x="3527" y="0"/>
                  </a:moveTo>
                  <a:lnTo>
                    <a:pt x="1" y="5859"/>
                  </a:lnTo>
                  <a:lnTo>
                    <a:pt x="2415" y="7975"/>
                  </a:lnTo>
                  <a:lnTo>
                    <a:pt x="6131" y="2089"/>
                  </a:lnTo>
                  <a:lnTo>
                    <a:pt x="3527" y="0"/>
                  </a:lnTo>
                  <a:close/>
                </a:path>
              </a:pathLst>
            </a:custGeom>
            <a:solidFill>
              <a:srgbClr val="D569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49"/>
            <p:cNvSpPr/>
            <p:nvPr/>
          </p:nvSpPr>
          <p:spPr>
            <a:xfrm>
              <a:off x="5595180" y="3207865"/>
              <a:ext cx="632925" cy="1076226"/>
            </a:xfrm>
            <a:custGeom>
              <a:avLst/>
              <a:gdLst/>
              <a:ahLst/>
              <a:cxnLst/>
              <a:rect l="l" t="t" r="r" b="b"/>
              <a:pathLst>
                <a:path w="26799" h="45569" extrusionOk="0">
                  <a:moveTo>
                    <a:pt x="10172" y="0"/>
                  </a:moveTo>
                  <a:lnTo>
                    <a:pt x="1" y="45568"/>
                  </a:lnTo>
                  <a:lnTo>
                    <a:pt x="16627" y="45568"/>
                  </a:lnTo>
                  <a:lnTo>
                    <a:pt x="26799" y="0"/>
                  </a:ln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49"/>
            <p:cNvSpPr/>
            <p:nvPr/>
          </p:nvSpPr>
          <p:spPr>
            <a:xfrm>
              <a:off x="5525371" y="4417854"/>
              <a:ext cx="372849" cy="174274"/>
            </a:xfrm>
            <a:custGeom>
              <a:avLst/>
              <a:gdLst/>
              <a:ahLst/>
              <a:cxnLst/>
              <a:rect l="l" t="t" r="r" b="b"/>
              <a:pathLst>
                <a:path w="15787" h="7379" extrusionOk="0">
                  <a:moveTo>
                    <a:pt x="1004" y="1"/>
                  </a:moveTo>
                  <a:lnTo>
                    <a:pt x="0" y="1140"/>
                  </a:lnTo>
                  <a:lnTo>
                    <a:pt x="6347" y="6673"/>
                  </a:lnTo>
                  <a:cubicBezTo>
                    <a:pt x="6862" y="7107"/>
                    <a:pt x="7513" y="7379"/>
                    <a:pt x="8191" y="7379"/>
                  </a:cubicBezTo>
                  <a:lnTo>
                    <a:pt x="15786" y="7379"/>
                  </a:lnTo>
                  <a:lnTo>
                    <a:pt x="15786" y="5887"/>
                  </a:lnTo>
                  <a:lnTo>
                    <a:pt x="8680" y="5887"/>
                  </a:lnTo>
                  <a:cubicBezTo>
                    <a:pt x="8056" y="5887"/>
                    <a:pt x="7459" y="5643"/>
                    <a:pt x="6971" y="5236"/>
                  </a:cubicBezTo>
                  <a:lnTo>
                    <a:pt x="1004" y="1"/>
                  </a:lnTo>
                  <a:close/>
                </a:path>
              </a:pathLst>
            </a:custGeom>
            <a:solidFill>
              <a:srgbClr val="ABFA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49"/>
            <p:cNvSpPr/>
            <p:nvPr/>
          </p:nvSpPr>
          <p:spPr>
            <a:xfrm>
              <a:off x="5564432" y="4246189"/>
              <a:ext cx="434349" cy="55761"/>
            </a:xfrm>
            <a:custGeom>
              <a:avLst/>
              <a:gdLst/>
              <a:ahLst/>
              <a:cxnLst/>
              <a:rect l="l" t="t" r="r" b="b"/>
              <a:pathLst>
                <a:path w="18391" h="2361" extrusionOk="0">
                  <a:moveTo>
                    <a:pt x="679" y="1"/>
                  </a:moveTo>
                  <a:lnTo>
                    <a:pt x="1" y="2361"/>
                  </a:lnTo>
                  <a:lnTo>
                    <a:pt x="18391" y="2361"/>
                  </a:lnTo>
                  <a:lnTo>
                    <a:pt x="18391" y="1"/>
                  </a:lnTo>
                  <a:close/>
                </a:path>
              </a:pathLst>
            </a:custGeom>
            <a:solidFill>
              <a:srgbClr val="D569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49"/>
            <p:cNvSpPr/>
            <p:nvPr/>
          </p:nvSpPr>
          <p:spPr>
            <a:xfrm>
              <a:off x="5846289" y="4233390"/>
              <a:ext cx="204362" cy="178737"/>
            </a:xfrm>
            <a:custGeom>
              <a:avLst/>
              <a:gdLst/>
              <a:ahLst/>
              <a:cxnLst/>
              <a:rect l="l" t="t" r="r" b="b"/>
              <a:pathLst>
                <a:path w="8653" h="7568" extrusionOk="0">
                  <a:moveTo>
                    <a:pt x="0" y="0"/>
                  </a:moveTo>
                  <a:lnTo>
                    <a:pt x="1356" y="7568"/>
                  </a:lnTo>
                  <a:lnTo>
                    <a:pt x="8653" y="7568"/>
                  </a:lnTo>
                  <a:lnTo>
                    <a:pt x="7296" y="0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49"/>
            <p:cNvSpPr/>
            <p:nvPr/>
          </p:nvSpPr>
          <p:spPr>
            <a:xfrm>
              <a:off x="5871912" y="4405692"/>
              <a:ext cx="393349" cy="151199"/>
            </a:xfrm>
            <a:custGeom>
              <a:avLst/>
              <a:gdLst/>
              <a:ahLst/>
              <a:cxnLst/>
              <a:rect l="l" t="t" r="r" b="b"/>
              <a:pathLst>
                <a:path w="16655" h="6402" extrusionOk="0">
                  <a:moveTo>
                    <a:pt x="0" y="1"/>
                  </a:moveTo>
                  <a:lnTo>
                    <a:pt x="244" y="6402"/>
                  </a:lnTo>
                  <a:lnTo>
                    <a:pt x="16654" y="6402"/>
                  </a:lnTo>
                  <a:cubicBezTo>
                    <a:pt x="16654" y="2849"/>
                    <a:pt x="13779" y="1"/>
                    <a:pt x="10253" y="1"/>
                  </a:cubicBez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49"/>
            <p:cNvSpPr/>
            <p:nvPr/>
          </p:nvSpPr>
          <p:spPr>
            <a:xfrm>
              <a:off x="5570194" y="3207865"/>
              <a:ext cx="552862" cy="1076226"/>
            </a:xfrm>
            <a:custGeom>
              <a:avLst/>
              <a:gdLst/>
              <a:ahLst/>
              <a:cxnLst/>
              <a:rect l="l" t="t" r="r" b="b"/>
              <a:pathLst>
                <a:path w="23409" h="45569" extrusionOk="0">
                  <a:moveTo>
                    <a:pt x="1" y="0"/>
                  </a:moveTo>
                  <a:lnTo>
                    <a:pt x="6782" y="45568"/>
                  </a:lnTo>
                  <a:lnTo>
                    <a:pt x="23409" y="45568"/>
                  </a:lnTo>
                  <a:lnTo>
                    <a:pt x="16628" y="0"/>
                  </a:lnTo>
                  <a:close/>
                </a:path>
              </a:pathLst>
            </a:custGeom>
            <a:solidFill>
              <a:srgbClr val="A6D3B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49"/>
            <p:cNvSpPr/>
            <p:nvPr/>
          </p:nvSpPr>
          <p:spPr>
            <a:xfrm>
              <a:off x="5732271" y="3328921"/>
              <a:ext cx="160812" cy="955163"/>
            </a:xfrm>
            <a:custGeom>
              <a:avLst/>
              <a:gdLst/>
              <a:ahLst/>
              <a:cxnLst/>
              <a:rect l="l" t="t" r="r" b="b"/>
              <a:pathLst>
                <a:path w="6809" h="40443" fill="none" extrusionOk="0">
                  <a:moveTo>
                    <a:pt x="6808" y="40442"/>
                  </a:moveTo>
                  <a:lnTo>
                    <a:pt x="0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49"/>
            <p:cNvSpPr/>
            <p:nvPr/>
          </p:nvSpPr>
          <p:spPr>
            <a:xfrm>
              <a:off x="6015379" y="4392254"/>
              <a:ext cx="80111" cy="95462"/>
            </a:xfrm>
            <a:custGeom>
              <a:avLst/>
              <a:gdLst/>
              <a:ahLst/>
              <a:cxnLst/>
              <a:rect l="l" t="t" r="r" b="b"/>
              <a:pathLst>
                <a:path w="3392" h="4042" fill="none" extrusionOk="0">
                  <a:moveTo>
                    <a:pt x="3391" y="570"/>
                  </a:moveTo>
                  <a:cubicBezTo>
                    <a:pt x="3391" y="570"/>
                    <a:pt x="733" y="4041"/>
                    <a:pt x="272" y="1546"/>
                  </a:cubicBezTo>
                  <a:cubicBezTo>
                    <a:pt x="1" y="0"/>
                    <a:pt x="3391" y="570"/>
                    <a:pt x="3391" y="570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49"/>
            <p:cNvSpPr/>
            <p:nvPr/>
          </p:nvSpPr>
          <p:spPr>
            <a:xfrm>
              <a:off x="6091611" y="4327547"/>
              <a:ext cx="80111" cy="95462"/>
            </a:xfrm>
            <a:custGeom>
              <a:avLst/>
              <a:gdLst/>
              <a:ahLst/>
              <a:cxnLst/>
              <a:rect l="l" t="t" r="r" b="b"/>
              <a:pathLst>
                <a:path w="3392" h="4042" fill="none" extrusionOk="0">
                  <a:moveTo>
                    <a:pt x="1" y="3472"/>
                  </a:moveTo>
                  <a:cubicBezTo>
                    <a:pt x="1" y="3472"/>
                    <a:pt x="2659" y="1"/>
                    <a:pt x="3120" y="2496"/>
                  </a:cubicBezTo>
                  <a:cubicBezTo>
                    <a:pt x="3391" y="4042"/>
                    <a:pt x="1" y="3472"/>
                    <a:pt x="1" y="3472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49"/>
            <p:cNvSpPr/>
            <p:nvPr/>
          </p:nvSpPr>
          <p:spPr>
            <a:xfrm>
              <a:off x="5871912" y="4405054"/>
              <a:ext cx="86487" cy="151837"/>
            </a:xfrm>
            <a:custGeom>
              <a:avLst/>
              <a:gdLst/>
              <a:ahLst/>
              <a:cxnLst/>
              <a:rect l="l" t="t" r="r" b="b"/>
              <a:pathLst>
                <a:path w="3662" h="6429" extrusionOk="0">
                  <a:moveTo>
                    <a:pt x="0" y="0"/>
                  </a:moveTo>
                  <a:lnTo>
                    <a:pt x="0" y="6429"/>
                  </a:lnTo>
                  <a:lnTo>
                    <a:pt x="3662" y="6429"/>
                  </a:lnTo>
                  <a:lnTo>
                    <a:pt x="3662" y="0"/>
                  </a:lnTo>
                  <a:close/>
                </a:path>
              </a:pathLst>
            </a:custGeom>
            <a:solidFill>
              <a:srgbClr val="D569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49"/>
            <p:cNvSpPr/>
            <p:nvPr/>
          </p:nvSpPr>
          <p:spPr>
            <a:xfrm>
              <a:off x="5707285" y="4233390"/>
              <a:ext cx="433712" cy="68562"/>
            </a:xfrm>
            <a:custGeom>
              <a:avLst/>
              <a:gdLst/>
              <a:ahLst/>
              <a:cxnLst/>
              <a:rect l="l" t="t" r="r" b="b"/>
              <a:pathLst>
                <a:path w="18364" h="2903" extrusionOk="0">
                  <a:moveTo>
                    <a:pt x="0" y="0"/>
                  </a:moveTo>
                  <a:lnTo>
                    <a:pt x="678" y="2903"/>
                  </a:lnTo>
                  <a:lnTo>
                    <a:pt x="18363" y="2903"/>
                  </a:lnTo>
                  <a:lnTo>
                    <a:pt x="17685" y="0"/>
                  </a:lnTo>
                  <a:close/>
                </a:path>
              </a:pathLst>
            </a:custGeom>
            <a:solidFill>
              <a:srgbClr val="FFAB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49"/>
            <p:cNvSpPr/>
            <p:nvPr/>
          </p:nvSpPr>
          <p:spPr>
            <a:xfrm>
              <a:off x="5588143" y="1833226"/>
              <a:ext cx="137737" cy="102524"/>
            </a:xfrm>
            <a:custGeom>
              <a:avLst/>
              <a:gdLst/>
              <a:ahLst/>
              <a:cxnLst/>
              <a:rect l="l" t="t" r="r" b="b"/>
              <a:pathLst>
                <a:path w="5832" h="4341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lnTo>
                    <a:pt x="5832" y="4340"/>
                  </a:lnTo>
                  <a:lnTo>
                    <a:pt x="5832" y="0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49"/>
            <p:cNvSpPr/>
            <p:nvPr/>
          </p:nvSpPr>
          <p:spPr>
            <a:xfrm>
              <a:off x="5679088" y="1893447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981" y="0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49"/>
            <p:cNvSpPr/>
            <p:nvPr/>
          </p:nvSpPr>
          <p:spPr>
            <a:xfrm>
              <a:off x="5679088" y="1893447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1981" y="0"/>
                  </a:moveTo>
                  <a:lnTo>
                    <a:pt x="1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49"/>
            <p:cNvSpPr/>
            <p:nvPr/>
          </p:nvSpPr>
          <p:spPr>
            <a:xfrm>
              <a:off x="6164632" y="1833226"/>
              <a:ext cx="121748" cy="102524"/>
            </a:xfrm>
            <a:custGeom>
              <a:avLst/>
              <a:gdLst/>
              <a:ahLst/>
              <a:cxnLst/>
              <a:rect l="l" t="t" r="r" b="b"/>
              <a:pathLst>
                <a:path w="5155" h="4341" extrusionOk="0">
                  <a:moveTo>
                    <a:pt x="1" y="0"/>
                  </a:moveTo>
                  <a:lnTo>
                    <a:pt x="1" y="4340"/>
                  </a:lnTo>
                  <a:lnTo>
                    <a:pt x="2984" y="4340"/>
                  </a:lnTo>
                  <a:cubicBezTo>
                    <a:pt x="4178" y="4340"/>
                    <a:pt x="5154" y="3364"/>
                    <a:pt x="5154" y="2170"/>
                  </a:cubicBezTo>
                  <a:cubicBezTo>
                    <a:pt x="5154" y="977"/>
                    <a:pt x="4178" y="0"/>
                    <a:pt x="2984" y="0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49"/>
            <p:cNvSpPr/>
            <p:nvPr/>
          </p:nvSpPr>
          <p:spPr>
            <a:xfrm>
              <a:off x="6164632" y="1893447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" y="0"/>
                  </a:moveTo>
                  <a:lnTo>
                    <a:pt x="198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49"/>
            <p:cNvSpPr/>
            <p:nvPr/>
          </p:nvSpPr>
          <p:spPr>
            <a:xfrm>
              <a:off x="6164632" y="1893447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1" y="0"/>
                  </a:moveTo>
                  <a:lnTo>
                    <a:pt x="1981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49"/>
            <p:cNvSpPr/>
            <p:nvPr/>
          </p:nvSpPr>
          <p:spPr>
            <a:xfrm>
              <a:off x="5540722" y="2261762"/>
              <a:ext cx="748250" cy="1106338"/>
            </a:xfrm>
            <a:custGeom>
              <a:avLst/>
              <a:gdLst/>
              <a:ahLst/>
              <a:cxnLst/>
              <a:rect l="l" t="t" r="r" b="b"/>
              <a:pathLst>
                <a:path w="31682" h="46844" extrusionOk="0">
                  <a:moveTo>
                    <a:pt x="15841" y="0"/>
                  </a:moveTo>
                  <a:cubicBezTo>
                    <a:pt x="7107" y="0"/>
                    <a:pt x="1" y="7107"/>
                    <a:pt x="1" y="15841"/>
                  </a:cubicBezTo>
                  <a:lnTo>
                    <a:pt x="1" y="46843"/>
                  </a:lnTo>
                  <a:lnTo>
                    <a:pt x="31682" y="46843"/>
                  </a:lnTo>
                  <a:lnTo>
                    <a:pt x="31682" y="15841"/>
                  </a:lnTo>
                  <a:cubicBezTo>
                    <a:pt x="31682" y="7107"/>
                    <a:pt x="24602" y="0"/>
                    <a:pt x="15841" y="0"/>
                  </a:cubicBez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49"/>
            <p:cNvSpPr/>
            <p:nvPr/>
          </p:nvSpPr>
          <p:spPr>
            <a:xfrm>
              <a:off x="5821940" y="2109297"/>
              <a:ext cx="186437" cy="242174"/>
            </a:xfrm>
            <a:custGeom>
              <a:avLst/>
              <a:gdLst/>
              <a:ahLst/>
              <a:cxnLst/>
              <a:rect l="l" t="t" r="r" b="b"/>
              <a:pathLst>
                <a:path w="7894" h="10254" extrusionOk="0">
                  <a:moveTo>
                    <a:pt x="0" y="1"/>
                  </a:moveTo>
                  <a:lnTo>
                    <a:pt x="0" y="6321"/>
                  </a:lnTo>
                  <a:cubicBezTo>
                    <a:pt x="0" y="8491"/>
                    <a:pt x="1763" y="10254"/>
                    <a:pt x="3933" y="10254"/>
                  </a:cubicBezTo>
                  <a:cubicBezTo>
                    <a:pt x="6130" y="10254"/>
                    <a:pt x="7893" y="8491"/>
                    <a:pt x="7893" y="6321"/>
                  </a:cubicBezTo>
                  <a:lnTo>
                    <a:pt x="7893" y="1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49"/>
            <p:cNvSpPr/>
            <p:nvPr/>
          </p:nvSpPr>
          <p:spPr>
            <a:xfrm>
              <a:off x="5821940" y="2109297"/>
              <a:ext cx="186437" cy="156324"/>
            </a:xfrm>
            <a:custGeom>
              <a:avLst/>
              <a:gdLst/>
              <a:ahLst/>
              <a:cxnLst/>
              <a:rect l="l" t="t" r="r" b="b"/>
              <a:pathLst>
                <a:path w="7894" h="6619" extrusionOk="0">
                  <a:moveTo>
                    <a:pt x="0" y="1"/>
                  </a:moveTo>
                  <a:lnTo>
                    <a:pt x="0" y="3880"/>
                  </a:lnTo>
                  <a:lnTo>
                    <a:pt x="7893" y="6619"/>
                  </a:lnTo>
                  <a:lnTo>
                    <a:pt x="7893" y="1"/>
                  </a:ln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49"/>
            <p:cNvSpPr/>
            <p:nvPr/>
          </p:nvSpPr>
          <p:spPr>
            <a:xfrm>
              <a:off x="5725847" y="1594303"/>
              <a:ext cx="447174" cy="606663"/>
            </a:xfrm>
            <a:custGeom>
              <a:avLst/>
              <a:gdLst/>
              <a:ahLst/>
              <a:cxnLst/>
              <a:rect l="l" t="t" r="r" b="b"/>
              <a:pathLst>
                <a:path w="18934" h="25687" extrusionOk="0">
                  <a:moveTo>
                    <a:pt x="9467" y="0"/>
                  </a:moveTo>
                  <a:cubicBezTo>
                    <a:pt x="4232" y="0"/>
                    <a:pt x="1" y="4232"/>
                    <a:pt x="1" y="9466"/>
                  </a:cubicBezTo>
                  <a:lnTo>
                    <a:pt x="1" y="16193"/>
                  </a:lnTo>
                  <a:cubicBezTo>
                    <a:pt x="1" y="21428"/>
                    <a:pt x="4232" y="25687"/>
                    <a:pt x="9467" y="25687"/>
                  </a:cubicBezTo>
                  <a:cubicBezTo>
                    <a:pt x="14702" y="25687"/>
                    <a:pt x="18933" y="21428"/>
                    <a:pt x="18933" y="16193"/>
                  </a:cubicBezTo>
                  <a:lnTo>
                    <a:pt x="18933" y="9466"/>
                  </a:lnTo>
                  <a:cubicBezTo>
                    <a:pt x="18933" y="4232"/>
                    <a:pt x="14702" y="0"/>
                    <a:pt x="9467" y="0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49"/>
            <p:cNvSpPr/>
            <p:nvPr/>
          </p:nvSpPr>
          <p:spPr>
            <a:xfrm>
              <a:off x="5885349" y="1846687"/>
              <a:ext cx="27562" cy="27562"/>
            </a:xfrm>
            <a:custGeom>
              <a:avLst/>
              <a:gdLst/>
              <a:ahLst/>
              <a:cxnLst/>
              <a:rect l="l" t="t" r="r" b="b"/>
              <a:pathLst>
                <a:path w="1167" h="1167" extrusionOk="0">
                  <a:moveTo>
                    <a:pt x="597" y="0"/>
                  </a:moveTo>
                  <a:cubicBezTo>
                    <a:pt x="272" y="0"/>
                    <a:pt x="1" y="271"/>
                    <a:pt x="1" y="597"/>
                  </a:cubicBezTo>
                  <a:cubicBezTo>
                    <a:pt x="1" y="922"/>
                    <a:pt x="272" y="1166"/>
                    <a:pt x="597" y="1166"/>
                  </a:cubicBezTo>
                  <a:cubicBezTo>
                    <a:pt x="923" y="1166"/>
                    <a:pt x="1167" y="922"/>
                    <a:pt x="1167" y="597"/>
                  </a:cubicBezTo>
                  <a:cubicBezTo>
                    <a:pt x="1167" y="271"/>
                    <a:pt x="923" y="0"/>
                    <a:pt x="597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49"/>
            <p:cNvSpPr/>
            <p:nvPr/>
          </p:nvSpPr>
          <p:spPr>
            <a:xfrm>
              <a:off x="6004492" y="1846687"/>
              <a:ext cx="27562" cy="27562"/>
            </a:xfrm>
            <a:custGeom>
              <a:avLst/>
              <a:gdLst/>
              <a:ahLst/>
              <a:cxnLst/>
              <a:rect l="l" t="t" r="r" b="b"/>
              <a:pathLst>
                <a:path w="1167" h="1167" extrusionOk="0">
                  <a:moveTo>
                    <a:pt x="570" y="0"/>
                  </a:moveTo>
                  <a:cubicBezTo>
                    <a:pt x="245" y="0"/>
                    <a:pt x="1" y="271"/>
                    <a:pt x="1" y="597"/>
                  </a:cubicBezTo>
                  <a:cubicBezTo>
                    <a:pt x="1" y="922"/>
                    <a:pt x="245" y="1166"/>
                    <a:pt x="570" y="1166"/>
                  </a:cubicBezTo>
                  <a:cubicBezTo>
                    <a:pt x="896" y="1166"/>
                    <a:pt x="1167" y="922"/>
                    <a:pt x="1167" y="597"/>
                  </a:cubicBezTo>
                  <a:cubicBezTo>
                    <a:pt x="1167" y="271"/>
                    <a:pt x="896" y="0"/>
                    <a:pt x="5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49"/>
            <p:cNvSpPr/>
            <p:nvPr/>
          </p:nvSpPr>
          <p:spPr>
            <a:xfrm>
              <a:off x="5725847" y="1936357"/>
              <a:ext cx="447811" cy="24"/>
            </a:xfrm>
            <a:custGeom>
              <a:avLst/>
              <a:gdLst/>
              <a:ahLst/>
              <a:cxnLst/>
              <a:rect l="l" t="t" r="r" b="b"/>
              <a:pathLst>
                <a:path w="18961" h="1" fill="none" extrusionOk="0">
                  <a:moveTo>
                    <a:pt x="18960" y="0"/>
                  </a:moveTo>
                  <a:lnTo>
                    <a:pt x="1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49"/>
            <p:cNvSpPr/>
            <p:nvPr/>
          </p:nvSpPr>
          <p:spPr>
            <a:xfrm>
              <a:off x="5962857" y="1870374"/>
              <a:ext cx="17312" cy="66011"/>
            </a:xfrm>
            <a:custGeom>
              <a:avLst/>
              <a:gdLst/>
              <a:ahLst/>
              <a:cxnLst/>
              <a:rect l="l" t="t" r="r" b="b"/>
              <a:pathLst>
                <a:path w="733" h="2795" fill="none" extrusionOk="0">
                  <a:moveTo>
                    <a:pt x="1" y="1"/>
                  </a:moveTo>
                  <a:lnTo>
                    <a:pt x="733" y="2794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49"/>
            <p:cNvSpPr/>
            <p:nvPr/>
          </p:nvSpPr>
          <p:spPr>
            <a:xfrm>
              <a:off x="6055101" y="1976717"/>
              <a:ext cx="117899" cy="24"/>
            </a:xfrm>
            <a:custGeom>
              <a:avLst/>
              <a:gdLst/>
              <a:ahLst/>
              <a:cxnLst/>
              <a:rect l="l" t="t" r="r" b="b"/>
              <a:pathLst>
                <a:path w="4992" h="1" fill="none" extrusionOk="0">
                  <a:moveTo>
                    <a:pt x="4991" y="0"/>
                  </a:moveTo>
                  <a:lnTo>
                    <a:pt x="0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49"/>
            <p:cNvSpPr/>
            <p:nvPr/>
          </p:nvSpPr>
          <p:spPr>
            <a:xfrm>
              <a:off x="6055101" y="2001041"/>
              <a:ext cx="58949" cy="24"/>
            </a:xfrm>
            <a:custGeom>
              <a:avLst/>
              <a:gdLst/>
              <a:ahLst/>
              <a:cxnLst/>
              <a:rect l="l" t="t" r="r" b="b"/>
              <a:pathLst>
                <a:path w="2496" h="1" fill="none" extrusionOk="0">
                  <a:moveTo>
                    <a:pt x="2496" y="1"/>
                  </a:moveTo>
                  <a:lnTo>
                    <a:pt x="0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49"/>
            <p:cNvSpPr/>
            <p:nvPr/>
          </p:nvSpPr>
          <p:spPr>
            <a:xfrm>
              <a:off x="5737395" y="2047163"/>
              <a:ext cx="128763" cy="24"/>
            </a:xfrm>
            <a:custGeom>
              <a:avLst/>
              <a:gdLst/>
              <a:ahLst/>
              <a:cxnLst/>
              <a:rect l="l" t="t" r="r" b="b"/>
              <a:pathLst>
                <a:path w="5452" h="1" fill="none" extrusionOk="0">
                  <a:moveTo>
                    <a:pt x="0" y="1"/>
                  </a:moveTo>
                  <a:lnTo>
                    <a:pt x="5452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49"/>
            <p:cNvSpPr/>
            <p:nvPr/>
          </p:nvSpPr>
          <p:spPr>
            <a:xfrm>
              <a:off x="5852688" y="2072149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1980" y="1"/>
                  </a:moveTo>
                  <a:lnTo>
                    <a:pt x="0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49"/>
            <p:cNvSpPr/>
            <p:nvPr/>
          </p:nvSpPr>
          <p:spPr>
            <a:xfrm>
              <a:off x="6019228" y="2738332"/>
              <a:ext cx="99949" cy="49998"/>
            </a:xfrm>
            <a:custGeom>
              <a:avLst/>
              <a:gdLst/>
              <a:ahLst/>
              <a:cxnLst/>
              <a:rect l="l" t="t" r="r" b="b"/>
              <a:pathLst>
                <a:path w="4232" h="2117" extrusionOk="0">
                  <a:moveTo>
                    <a:pt x="1058" y="0"/>
                  </a:moveTo>
                  <a:cubicBezTo>
                    <a:pt x="462" y="0"/>
                    <a:pt x="1" y="461"/>
                    <a:pt x="1" y="1058"/>
                  </a:cubicBezTo>
                  <a:cubicBezTo>
                    <a:pt x="1" y="1655"/>
                    <a:pt x="462" y="2116"/>
                    <a:pt x="1058" y="2116"/>
                  </a:cubicBezTo>
                  <a:lnTo>
                    <a:pt x="3174" y="2116"/>
                  </a:lnTo>
                  <a:cubicBezTo>
                    <a:pt x="3744" y="2116"/>
                    <a:pt x="4205" y="1655"/>
                    <a:pt x="4232" y="1058"/>
                  </a:cubicBezTo>
                  <a:cubicBezTo>
                    <a:pt x="4232" y="461"/>
                    <a:pt x="3744" y="0"/>
                    <a:pt x="3174" y="0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49"/>
            <p:cNvSpPr/>
            <p:nvPr/>
          </p:nvSpPr>
          <p:spPr>
            <a:xfrm>
              <a:off x="5467064" y="2507085"/>
              <a:ext cx="146074" cy="354286"/>
            </a:xfrm>
            <a:custGeom>
              <a:avLst/>
              <a:gdLst/>
              <a:ahLst/>
              <a:cxnLst/>
              <a:rect l="l" t="t" r="r" b="b"/>
              <a:pathLst>
                <a:path w="6185" h="15001" extrusionOk="0">
                  <a:moveTo>
                    <a:pt x="4178" y="1"/>
                  </a:moveTo>
                  <a:lnTo>
                    <a:pt x="1" y="13807"/>
                  </a:lnTo>
                  <a:lnTo>
                    <a:pt x="6185" y="15000"/>
                  </a:lnTo>
                  <a:lnTo>
                    <a:pt x="6185" y="2333"/>
                  </a:lnTo>
                  <a:lnTo>
                    <a:pt x="4178" y="1"/>
                  </a:ln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49"/>
            <p:cNvSpPr/>
            <p:nvPr/>
          </p:nvSpPr>
          <p:spPr>
            <a:xfrm>
              <a:off x="5463238" y="2756257"/>
              <a:ext cx="472137" cy="210149"/>
            </a:xfrm>
            <a:custGeom>
              <a:avLst/>
              <a:gdLst/>
              <a:ahLst/>
              <a:cxnLst/>
              <a:rect l="l" t="t" r="r" b="b"/>
              <a:pathLst>
                <a:path w="19991" h="8898" extrusionOk="0">
                  <a:moveTo>
                    <a:pt x="19990" y="8897"/>
                  </a:moveTo>
                  <a:lnTo>
                    <a:pt x="4448" y="8897"/>
                  </a:lnTo>
                  <a:cubicBezTo>
                    <a:pt x="1980" y="8897"/>
                    <a:pt x="0" y="6917"/>
                    <a:pt x="0" y="4449"/>
                  </a:cubicBezTo>
                  <a:lnTo>
                    <a:pt x="0" y="4449"/>
                  </a:lnTo>
                  <a:cubicBezTo>
                    <a:pt x="0" y="2008"/>
                    <a:pt x="1980" y="1"/>
                    <a:pt x="4448" y="1"/>
                  </a:cubicBezTo>
                  <a:lnTo>
                    <a:pt x="19990" y="1"/>
                  </a:ln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49"/>
            <p:cNvSpPr/>
            <p:nvPr/>
          </p:nvSpPr>
          <p:spPr>
            <a:xfrm>
              <a:off x="5985930" y="2763318"/>
              <a:ext cx="244087" cy="196049"/>
            </a:xfrm>
            <a:custGeom>
              <a:avLst/>
              <a:gdLst/>
              <a:ahLst/>
              <a:cxnLst/>
              <a:rect l="l" t="t" r="r" b="b"/>
              <a:pathLst>
                <a:path w="10335" h="8301" extrusionOk="0">
                  <a:moveTo>
                    <a:pt x="0" y="0"/>
                  </a:moveTo>
                  <a:lnTo>
                    <a:pt x="0" y="8300"/>
                  </a:lnTo>
                  <a:lnTo>
                    <a:pt x="8924" y="8300"/>
                  </a:lnTo>
                  <a:cubicBezTo>
                    <a:pt x="9710" y="8300"/>
                    <a:pt x="10334" y="7676"/>
                    <a:pt x="10334" y="6917"/>
                  </a:cubicBezTo>
                  <a:cubicBezTo>
                    <a:pt x="10334" y="6212"/>
                    <a:pt x="9792" y="5642"/>
                    <a:pt x="9114" y="5533"/>
                  </a:cubicBezTo>
                  <a:cubicBezTo>
                    <a:pt x="9792" y="5452"/>
                    <a:pt x="10334" y="4855"/>
                    <a:pt x="10334" y="4150"/>
                  </a:cubicBezTo>
                  <a:cubicBezTo>
                    <a:pt x="10334" y="3445"/>
                    <a:pt x="9792" y="2875"/>
                    <a:pt x="9114" y="2767"/>
                  </a:cubicBezTo>
                  <a:cubicBezTo>
                    <a:pt x="9792" y="2685"/>
                    <a:pt x="10334" y="2116"/>
                    <a:pt x="10334" y="1411"/>
                  </a:cubicBezTo>
                  <a:cubicBezTo>
                    <a:pt x="10334" y="624"/>
                    <a:pt x="9683" y="0"/>
                    <a:pt x="8924" y="0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49"/>
            <p:cNvSpPr/>
            <p:nvPr/>
          </p:nvSpPr>
          <p:spPr>
            <a:xfrm>
              <a:off x="6118510" y="2829277"/>
              <a:ext cx="87786" cy="24"/>
            </a:xfrm>
            <a:custGeom>
              <a:avLst/>
              <a:gdLst/>
              <a:ahLst/>
              <a:cxnLst/>
              <a:rect l="l" t="t" r="r" b="b"/>
              <a:pathLst>
                <a:path w="3717" h="1" extrusionOk="0">
                  <a:moveTo>
                    <a:pt x="1" y="1"/>
                  </a:moveTo>
                  <a:lnTo>
                    <a:pt x="3717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49"/>
            <p:cNvSpPr/>
            <p:nvPr/>
          </p:nvSpPr>
          <p:spPr>
            <a:xfrm>
              <a:off x="6118510" y="2829277"/>
              <a:ext cx="87786" cy="24"/>
            </a:xfrm>
            <a:custGeom>
              <a:avLst/>
              <a:gdLst/>
              <a:ahLst/>
              <a:cxnLst/>
              <a:rect l="l" t="t" r="r" b="b"/>
              <a:pathLst>
                <a:path w="3717" h="1" fill="none" extrusionOk="0">
                  <a:moveTo>
                    <a:pt x="1" y="1"/>
                  </a:moveTo>
                  <a:lnTo>
                    <a:pt x="3717" y="1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49"/>
            <p:cNvSpPr/>
            <p:nvPr/>
          </p:nvSpPr>
          <p:spPr>
            <a:xfrm>
              <a:off x="6118510" y="2893985"/>
              <a:ext cx="87786" cy="24"/>
            </a:xfrm>
            <a:custGeom>
              <a:avLst/>
              <a:gdLst/>
              <a:ahLst/>
              <a:cxnLst/>
              <a:rect l="l" t="t" r="r" b="b"/>
              <a:pathLst>
                <a:path w="3717" h="1" extrusionOk="0">
                  <a:moveTo>
                    <a:pt x="1" y="0"/>
                  </a:moveTo>
                  <a:lnTo>
                    <a:pt x="37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49"/>
            <p:cNvSpPr/>
            <p:nvPr/>
          </p:nvSpPr>
          <p:spPr>
            <a:xfrm>
              <a:off x="6118510" y="2893985"/>
              <a:ext cx="87786" cy="24"/>
            </a:xfrm>
            <a:custGeom>
              <a:avLst/>
              <a:gdLst/>
              <a:ahLst/>
              <a:cxnLst/>
              <a:rect l="l" t="t" r="r" b="b"/>
              <a:pathLst>
                <a:path w="3717" h="1" fill="none" extrusionOk="0">
                  <a:moveTo>
                    <a:pt x="1" y="0"/>
                  </a:moveTo>
                  <a:lnTo>
                    <a:pt x="3717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49"/>
            <p:cNvSpPr/>
            <p:nvPr/>
          </p:nvSpPr>
          <p:spPr>
            <a:xfrm>
              <a:off x="5938509" y="2746645"/>
              <a:ext cx="94848" cy="219761"/>
            </a:xfrm>
            <a:custGeom>
              <a:avLst/>
              <a:gdLst/>
              <a:ahLst/>
              <a:cxnLst/>
              <a:rect l="l" t="t" r="r" b="b"/>
              <a:pathLst>
                <a:path w="4016" h="9305" extrusionOk="0">
                  <a:moveTo>
                    <a:pt x="1" y="1"/>
                  </a:moveTo>
                  <a:lnTo>
                    <a:pt x="1" y="9304"/>
                  </a:lnTo>
                  <a:lnTo>
                    <a:pt x="4015" y="9304"/>
                  </a:lnTo>
                  <a:lnTo>
                    <a:pt x="4015" y="1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49"/>
            <p:cNvSpPr/>
            <p:nvPr/>
          </p:nvSpPr>
          <p:spPr>
            <a:xfrm>
              <a:off x="5971831" y="2915759"/>
              <a:ext cx="28199" cy="28223"/>
            </a:xfrm>
            <a:custGeom>
              <a:avLst/>
              <a:gdLst/>
              <a:ahLst/>
              <a:cxnLst/>
              <a:rect l="l" t="t" r="r" b="b"/>
              <a:pathLst>
                <a:path w="1194" h="1195" extrusionOk="0">
                  <a:moveTo>
                    <a:pt x="597" y="1"/>
                  </a:moveTo>
                  <a:cubicBezTo>
                    <a:pt x="272" y="1"/>
                    <a:pt x="0" y="272"/>
                    <a:pt x="0" y="597"/>
                  </a:cubicBezTo>
                  <a:cubicBezTo>
                    <a:pt x="0" y="923"/>
                    <a:pt x="272" y="1194"/>
                    <a:pt x="597" y="1194"/>
                  </a:cubicBezTo>
                  <a:cubicBezTo>
                    <a:pt x="923" y="1194"/>
                    <a:pt x="1194" y="923"/>
                    <a:pt x="1194" y="597"/>
                  </a:cubicBezTo>
                  <a:cubicBezTo>
                    <a:pt x="1194" y="272"/>
                    <a:pt x="923" y="1"/>
                    <a:pt x="597" y="1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49"/>
            <p:cNvSpPr/>
            <p:nvPr/>
          </p:nvSpPr>
          <p:spPr>
            <a:xfrm>
              <a:off x="5726485" y="1594303"/>
              <a:ext cx="448449" cy="207574"/>
            </a:xfrm>
            <a:custGeom>
              <a:avLst/>
              <a:gdLst/>
              <a:ahLst/>
              <a:cxnLst/>
              <a:rect l="l" t="t" r="r" b="b"/>
              <a:pathLst>
                <a:path w="18988" h="8789" extrusionOk="0">
                  <a:moveTo>
                    <a:pt x="9524" y="0"/>
                  </a:moveTo>
                  <a:cubicBezTo>
                    <a:pt x="9496" y="0"/>
                    <a:pt x="9468" y="0"/>
                    <a:pt x="9440" y="0"/>
                  </a:cubicBezTo>
                  <a:cubicBezTo>
                    <a:pt x="218" y="27"/>
                    <a:pt x="1" y="8354"/>
                    <a:pt x="1" y="8354"/>
                  </a:cubicBezTo>
                  <a:cubicBezTo>
                    <a:pt x="1" y="8354"/>
                    <a:pt x="5751" y="7866"/>
                    <a:pt x="9630" y="4340"/>
                  </a:cubicBezTo>
                  <a:lnTo>
                    <a:pt x="9630" y="4340"/>
                  </a:lnTo>
                  <a:cubicBezTo>
                    <a:pt x="9630" y="4340"/>
                    <a:pt x="10281" y="5669"/>
                    <a:pt x="8247" y="6754"/>
                  </a:cubicBezTo>
                  <a:cubicBezTo>
                    <a:pt x="8247" y="6754"/>
                    <a:pt x="9793" y="6537"/>
                    <a:pt x="10688" y="5154"/>
                  </a:cubicBezTo>
                  <a:cubicBezTo>
                    <a:pt x="12369" y="6374"/>
                    <a:pt x="15787" y="8571"/>
                    <a:pt x="18988" y="8788"/>
                  </a:cubicBezTo>
                  <a:cubicBezTo>
                    <a:pt x="18988" y="8788"/>
                    <a:pt x="18664" y="0"/>
                    <a:pt x="952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49"/>
            <p:cNvSpPr/>
            <p:nvPr/>
          </p:nvSpPr>
          <p:spPr>
            <a:xfrm>
              <a:off x="5978868" y="1715996"/>
              <a:ext cx="59611" cy="61524"/>
            </a:xfrm>
            <a:custGeom>
              <a:avLst/>
              <a:gdLst/>
              <a:ahLst/>
              <a:cxnLst/>
              <a:rect l="l" t="t" r="r" b="b"/>
              <a:pathLst>
                <a:path w="2524" h="2605" extrusionOk="0">
                  <a:moveTo>
                    <a:pt x="1" y="1"/>
                  </a:moveTo>
                  <a:cubicBezTo>
                    <a:pt x="1" y="1"/>
                    <a:pt x="272" y="1737"/>
                    <a:pt x="2523" y="2605"/>
                  </a:cubicBezTo>
                  <a:cubicBezTo>
                    <a:pt x="2523" y="2605"/>
                    <a:pt x="1330" y="679"/>
                    <a:pt x="2252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49"/>
            <p:cNvSpPr/>
            <p:nvPr/>
          </p:nvSpPr>
          <p:spPr>
            <a:xfrm>
              <a:off x="5810416" y="1572529"/>
              <a:ext cx="45487" cy="57036"/>
            </a:xfrm>
            <a:custGeom>
              <a:avLst/>
              <a:gdLst/>
              <a:ahLst/>
              <a:cxnLst/>
              <a:rect l="l" t="t" r="r" b="b"/>
              <a:pathLst>
                <a:path w="1926" h="2415" extrusionOk="0">
                  <a:moveTo>
                    <a:pt x="326" y="0"/>
                  </a:moveTo>
                  <a:cubicBezTo>
                    <a:pt x="326" y="0"/>
                    <a:pt x="0" y="868"/>
                    <a:pt x="353" y="1519"/>
                  </a:cubicBezTo>
                  <a:cubicBezTo>
                    <a:pt x="705" y="2197"/>
                    <a:pt x="1600" y="2414"/>
                    <a:pt x="1600" y="2414"/>
                  </a:cubicBezTo>
                  <a:cubicBezTo>
                    <a:pt x="1600" y="2414"/>
                    <a:pt x="1926" y="1573"/>
                    <a:pt x="1573" y="895"/>
                  </a:cubicBezTo>
                  <a:cubicBezTo>
                    <a:pt x="1221" y="217"/>
                    <a:pt x="326" y="0"/>
                    <a:pt x="326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49"/>
            <p:cNvSpPr/>
            <p:nvPr/>
          </p:nvSpPr>
          <p:spPr>
            <a:xfrm>
              <a:off x="5836677" y="1571230"/>
              <a:ext cx="37812" cy="64098"/>
            </a:xfrm>
            <a:custGeom>
              <a:avLst/>
              <a:gdLst/>
              <a:ahLst/>
              <a:cxnLst/>
              <a:rect l="l" t="t" r="r" b="b"/>
              <a:pathLst>
                <a:path w="1601" h="2714" extrusionOk="0">
                  <a:moveTo>
                    <a:pt x="1031" y="1"/>
                  </a:moveTo>
                  <a:cubicBezTo>
                    <a:pt x="1031" y="1"/>
                    <a:pt x="271" y="489"/>
                    <a:pt x="136" y="1249"/>
                  </a:cubicBezTo>
                  <a:cubicBezTo>
                    <a:pt x="0" y="1981"/>
                    <a:pt x="597" y="2713"/>
                    <a:pt x="597" y="2713"/>
                  </a:cubicBezTo>
                  <a:cubicBezTo>
                    <a:pt x="597" y="2713"/>
                    <a:pt x="1356" y="2198"/>
                    <a:pt x="1492" y="1465"/>
                  </a:cubicBezTo>
                  <a:cubicBezTo>
                    <a:pt x="1601" y="706"/>
                    <a:pt x="1031" y="1"/>
                    <a:pt x="103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49"/>
            <p:cNvSpPr/>
            <p:nvPr/>
          </p:nvSpPr>
          <p:spPr>
            <a:xfrm>
              <a:off x="5663076" y="1913284"/>
              <a:ext cx="39111" cy="65373"/>
            </a:xfrm>
            <a:custGeom>
              <a:avLst/>
              <a:gdLst/>
              <a:ahLst/>
              <a:cxnLst/>
              <a:rect l="l" t="t" r="r" b="b"/>
              <a:pathLst>
                <a:path w="1656" h="2768" extrusionOk="0">
                  <a:moveTo>
                    <a:pt x="1" y="1"/>
                  </a:moveTo>
                  <a:lnTo>
                    <a:pt x="1" y="2768"/>
                  </a:lnTo>
                  <a:lnTo>
                    <a:pt x="1655" y="2768"/>
                  </a:lnTo>
                  <a:lnTo>
                    <a:pt x="1655" y="1"/>
                  </a:ln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49"/>
            <p:cNvSpPr/>
            <p:nvPr/>
          </p:nvSpPr>
          <p:spPr>
            <a:xfrm>
              <a:off x="6227403" y="2437276"/>
              <a:ext cx="115986" cy="199237"/>
            </a:xfrm>
            <a:custGeom>
              <a:avLst/>
              <a:gdLst/>
              <a:ahLst/>
              <a:cxnLst/>
              <a:rect l="l" t="t" r="r" b="b"/>
              <a:pathLst>
                <a:path w="4911" h="8436" extrusionOk="0">
                  <a:moveTo>
                    <a:pt x="815" y="0"/>
                  </a:moveTo>
                  <a:cubicBezTo>
                    <a:pt x="815" y="0"/>
                    <a:pt x="4449" y="895"/>
                    <a:pt x="2225" y="4096"/>
                  </a:cubicBezTo>
                  <a:cubicBezTo>
                    <a:pt x="1" y="7296"/>
                    <a:pt x="4639" y="8436"/>
                    <a:pt x="4639" y="8436"/>
                  </a:cubicBezTo>
                  <a:cubicBezTo>
                    <a:pt x="4639" y="8436"/>
                    <a:pt x="2144" y="6184"/>
                    <a:pt x="3527" y="4177"/>
                  </a:cubicBezTo>
                  <a:cubicBezTo>
                    <a:pt x="4910" y="2143"/>
                    <a:pt x="4042" y="543"/>
                    <a:pt x="8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49"/>
            <p:cNvSpPr/>
            <p:nvPr/>
          </p:nvSpPr>
          <p:spPr>
            <a:xfrm>
              <a:off x="6277374" y="2484673"/>
              <a:ext cx="101248" cy="138399"/>
            </a:xfrm>
            <a:custGeom>
              <a:avLst/>
              <a:gdLst/>
              <a:ahLst/>
              <a:cxnLst/>
              <a:rect l="l" t="t" r="r" b="b"/>
              <a:pathLst>
                <a:path w="4287" h="5860" extrusionOk="0">
                  <a:moveTo>
                    <a:pt x="2469" y="0"/>
                  </a:moveTo>
                  <a:cubicBezTo>
                    <a:pt x="2469" y="0"/>
                    <a:pt x="4286" y="1519"/>
                    <a:pt x="2143" y="2713"/>
                  </a:cubicBezTo>
                  <a:cubicBezTo>
                    <a:pt x="0" y="3906"/>
                    <a:pt x="2306" y="5859"/>
                    <a:pt x="2306" y="5859"/>
                  </a:cubicBezTo>
                  <a:cubicBezTo>
                    <a:pt x="2306" y="5859"/>
                    <a:pt x="1519" y="3879"/>
                    <a:pt x="2848" y="3120"/>
                  </a:cubicBezTo>
                  <a:cubicBezTo>
                    <a:pt x="4178" y="2333"/>
                    <a:pt x="4150" y="1194"/>
                    <a:pt x="24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49"/>
            <p:cNvSpPr/>
            <p:nvPr/>
          </p:nvSpPr>
          <p:spPr>
            <a:xfrm>
              <a:off x="6206904" y="2482099"/>
              <a:ext cx="80748" cy="110223"/>
            </a:xfrm>
            <a:custGeom>
              <a:avLst/>
              <a:gdLst/>
              <a:ahLst/>
              <a:cxnLst/>
              <a:rect l="l" t="t" r="r" b="b"/>
              <a:pathLst>
                <a:path w="3419" h="4667" extrusionOk="0">
                  <a:moveTo>
                    <a:pt x="1981" y="1"/>
                  </a:moveTo>
                  <a:cubicBezTo>
                    <a:pt x="1981" y="1"/>
                    <a:pt x="3418" y="1194"/>
                    <a:pt x="1710" y="2144"/>
                  </a:cubicBezTo>
                  <a:cubicBezTo>
                    <a:pt x="1" y="3120"/>
                    <a:pt x="1845" y="4666"/>
                    <a:pt x="1845" y="4666"/>
                  </a:cubicBezTo>
                  <a:cubicBezTo>
                    <a:pt x="1845" y="4666"/>
                    <a:pt x="1221" y="3093"/>
                    <a:pt x="2279" y="2469"/>
                  </a:cubicBezTo>
                  <a:cubicBezTo>
                    <a:pt x="3364" y="1872"/>
                    <a:pt x="3337" y="950"/>
                    <a:pt x="198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49"/>
            <p:cNvSpPr/>
            <p:nvPr/>
          </p:nvSpPr>
          <p:spPr>
            <a:xfrm>
              <a:off x="6132608" y="2571155"/>
              <a:ext cx="307500" cy="162087"/>
            </a:xfrm>
            <a:custGeom>
              <a:avLst/>
              <a:gdLst/>
              <a:ahLst/>
              <a:cxnLst/>
              <a:rect l="l" t="t" r="r" b="b"/>
              <a:pathLst>
                <a:path w="13020" h="6863" extrusionOk="0">
                  <a:moveTo>
                    <a:pt x="0" y="0"/>
                  </a:moveTo>
                  <a:lnTo>
                    <a:pt x="0" y="353"/>
                  </a:lnTo>
                  <a:cubicBezTo>
                    <a:pt x="0" y="3960"/>
                    <a:pt x="2903" y="6862"/>
                    <a:pt x="6510" y="6862"/>
                  </a:cubicBezTo>
                  <a:cubicBezTo>
                    <a:pt x="10118" y="6862"/>
                    <a:pt x="13020" y="3960"/>
                    <a:pt x="13020" y="353"/>
                  </a:cubicBezTo>
                  <a:lnTo>
                    <a:pt x="13020" y="0"/>
                  </a:lnTo>
                  <a:close/>
                </a:path>
              </a:pathLst>
            </a:custGeom>
            <a:solidFill>
              <a:srgbClr val="FF75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49"/>
            <p:cNvSpPr/>
            <p:nvPr/>
          </p:nvSpPr>
          <p:spPr>
            <a:xfrm>
              <a:off x="6504134" y="2574343"/>
              <a:ext cx="83299" cy="158899"/>
            </a:xfrm>
            <a:custGeom>
              <a:avLst/>
              <a:gdLst/>
              <a:ahLst/>
              <a:cxnLst/>
              <a:rect l="l" t="t" r="r" b="b"/>
              <a:pathLst>
                <a:path w="3527" h="6728" extrusionOk="0">
                  <a:moveTo>
                    <a:pt x="0" y="1"/>
                  </a:moveTo>
                  <a:lnTo>
                    <a:pt x="0" y="6727"/>
                  </a:lnTo>
                  <a:lnTo>
                    <a:pt x="3526" y="6727"/>
                  </a:lnTo>
                  <a:lnTo>
                    <a:pt x="35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49"/>
            <p:cNvSpPr/>
            <p:nvPr/>
          </p:nvSpPr>
          <p:spPr>
            <a:xfrm>
              <a:off x="6607265" y="2629439"/>
              <a:ext cx="83937" cy="103799"/>
            </a:xfrm>
            <a:custGeom>
              <a:avLst/>
              <a:gdLst/>
              <a:ahLst/>
              <a:cxnLst/>
              <a:rect l="l" t="t" r="r" b="b"/>
              <a:pathLst>
                <a:path w="3554" h="4395" extrusionOk="0">
                  <a:moveTo>
                    <a:pt x="0" y="0"/>
                  </a:moveTo>
                  <a:lnTo>
                    <a:pt x="0" y="4394"/>
                  </a:lnTo>
                  <a:lnTo>
                    <a:pt x="3553" y="4394"/>
                  </a:lnTo>
                  <a:lnTo>
                    <a:pt x="3553" y="0"/>
                  </a:lnTo>
                  <a:close/>
                </a:path>
              </a:pathLst>
            </a:custGeom>
            <a:solidFill>
              <a:srgbClr val="FFABA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49"/>
            <p:cNvSpPr/>
            <p:nvPr/>
          </p:nvSpPr>
          <p:spPr>
            <a:xfrm>
              <a:off x="6092249" y="2720384"/>
              <a:ext cx="644474" cy="39111"/>
            </a:xfrm>
            <a:custGeom>
              <a:avLst/>
              <a:gdLst/>
              <a:ahLst/>
              <a:cxnLst/>
              <a:rect l="l" t="t" r="r" b="b"/>
              <a:pathLst>
                <a:path w="27288" h="1656" extrusionOk="0">
                  <a:moveTo>
                    <a:pt x="1" y="1"/>
                  </a:moveTo>
                  <a:lnTo>
                    <a:pt x="1" y="1655"/>
                  </a:lnTo>
                  <a:lnTo>
                    <a:pt x="27287" y="1655"/>
                  </a:lnTo>
                  <a:lnTo>
                    <a:pt x="27287" y="1"/>
                  </a:ln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49"/>
            <p:cNvSpPr/>
            <p:nvPr/>
          </p:nvSpPr>
          <p:spPr>
            <a:xfrm>
              <a:off x="5711772" y="2653787"/>
              <a:ext cx="223587" cy="102500"/>
            </a:xfrm>
            <a:custGeom>
              <a:avLst/>
              <a:gdLst/>
              <a:ahLst/>
              <a:cxnLst/>
              <a:rect l="l" t="t" r="r" b="b"/>
              <a:pathLst>
                <a:path w="9467" h="4340" fill="none" extrusionOk="0">
                  <a:moveTo>
                    <a:pt x="9466" y="4340"/>
                  </a:moveTo>
                  <a:lnTo>
                    <a:pt x="1411" y="4340"/>
                  </a:lnTo>
                  <a:cubicBezTo>
                    <a:pt x="597" y="4340"/>
                    <a:pt x="0" y="3580"/>
                    <a:pt x="217" y="2794"/>
                  </a:cubicBezTo>
                  <a:lnTo>
                    <a:pt x="977" y="0"/>
                  </a:lnTo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49"/>
            <p:cNvSpPr/>
            <p:nvPr/>
          </p:nvSpPr>
          <p:spPr>
            <a:xfrm>
              <a:off x="5872549" y="4556858"/>
              <a:ext cx="392712" cy="35261"/>
            </a:xfrm>
            <a:custGeom>
              <a:avLst/>
              <a:gdLst/>
              <a:ahLst/>
              <a:cxnLst/>
              <a:rect l="l" t="t" r="r" b="b"/>
              <a:pathLst>
                <a:path w="16628" h="1493" extrusionOk="0">
                  <a:moveTo>
                    <a:pt x="0" y="1"/>
                  </a:moveTo>
                  <a:lnTo>
                    <a:pt x="0" y="1493"/>
                  </a:lnTo>
                  <a:lnTo>
                    <a:pt x="16627" y="1493"/>
                  </a:lnTo>
                  <a:lnTo>
                    <a:pt x="166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49"/>
            <p:cNvSpPr/>
            <p:nvPr/>
          </p:nvSpPr>
          <p:spPr>
            <a:xfrm>
              <a:off x="5725847" y="1594303"/>
              <a:ext cx="447174" cy="606663"/>
            </a:xfrm>
            <a:custGeom>
              <a:avLst/>
              <a:gdLst/>
              <a:ahLst/>
              <a:cxnLst/>
              <a:rect l="l" t="t" r="r" b="b"/>
              <a:pathLst>
                <a:path w="18934" h="25687" fill="none" extrusionOk="0">
                  <a:moveTo>
                    <a:pt x="9467" y="25687"/>
                  </a:moveTo>
                  <a:lnTo>
                    <a:pt x="9467" y="25687"/>
                  </a:lnTo>
                  <a:cubicBezTo>
                    <a:pt x="14702" y="25687"/>
                    <a:pt x="18933" y="21428"/>
                    <a:pt x="18933" y="16193"/>
                  </a:cubicBezTo>
                  <a:lnTo>
                    <a:pt x="18933" y="9466"/>
                  </a:lnTo>
                  <a:cubicBezTo>
                    <a:pt x="18933" y="4232"/>
                    <a:pt x="14702" y="0"/>
                    <a:pt x="9467" y="0"/>
                  </a:cubicBezTo>
                  <a:lnTo>
                    <a:pt x="9467" y="0"/>
                  </a:lnTo>
                  <a:cubicBezTo>
                    <a:pt x="4232" y="0"/>
                    <a:pt x="1" y="4232"/>
                    <a:pt x="1" y="9466"/>
                  </a:cubicBezTo>
                  <a:lnTo>
                    <a:pt x="1" y="16193"/>
                  </a:lnTo>
                  <a:cubicBezTo>
                    <a:pt x="1" y="21428"/>
                    <a:pt x="4232" y="25687"/>
                    <a:pt x="9467" y="25687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49"/>
            <p:cNvSpPr/>
            <p:nvPr/>
          </p:nvSpPr>
          <p:spPr>
            <a:xfrm>
              <a:off x="7293327" y="1716827"/>
              <a:ext cx="158971" cy="190901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49"/>
            <p:cNvSpPr/>
            <p:nvPr/>
          </p:nvSpPr>
          <p:spPr>
            <a:xfrm>
              <a:off x="7014799" y="1961499"/>
              <a:ext cx="98989" cy="118446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49"/>
            <p:cNvSpPr/>
            <p:nvPr/>
          </p:nvSpPr>
          <p:spPr>
            <a:xfrm>
              <a:off x="7524439" y="1537558"/>
              <a:ext cx="123912" cy="148063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49"/>
            <p:cNvSpPr/>
            <p:nvPr/>
          </p:nvSpPr>
          <p:spPr>
            <a:xfrm>
              <a:off x="7578103" y="1859216"/>
              <a:ext cx="158971" cy="190901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5" name="Google Shape;796;p54">
            <a:extLst>
              <a:ext uri="{FF2B5EF4-FFF2-40B4-BE49-F238E27FC236}">
                <a16:creationId xmlns:a16="http://schemas.microsoft.com/office/drawing/2014/main" id="{9FC0D54B-EB3E-4AD6-BF03-30421418FDE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15349" y="2777847"/>
            <a:ext cx="4578566" cy="10821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María Camila Camacho Navas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Valentina Ochoa Duque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Myriam Yamile Chalita Ganem</a:t>
            </a:r>
            <a:endParaRPr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D3AA26E-9BBE-44CC-B969-DC90F08AB0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52547" y="3417843"/>
            <a:ext cx="45719" cy="9466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3E362FA-40F3-4DD5-B216-18C43F5B2F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21700" y="3357701"/>
            <a:ext cx="45719" cy="94667"/>
          </a:xfrm>
          <a:prstGeom prst="rect">
            <a:avLst/>
          </a:prstGeom>
        </p:spPr>
      </p:pic>
      <p:pic>
        <p:nvPicPr>
          <p:cNvPr id="725" name="Imagen 724">
            <a:extLst>
              <a:ext uri="{FF2B5EF4-FFF2-40B4-BE49-F238E27FC236}">
                <a16:creationId xmlns:a16="http://schemas.microsoft.com/office/drawing/2014/main" id="{B7605B1A-C1F6-4574-BB28-524E210FA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75530" y="3410221"/>
            <a:ext cx="45719" cy="94667"/>
          </a:xfrm>
          <a:prstGeom prst="rect">
            <a:avLst/>
          </a:prstGeom>
        </p:spPr>
      </p:pic>
      <p:pic>
        <p:nvPicPr>
          <p:cNvPr id="727" name="Imagen 726">
            <a:extLst>
              <a:ext uri="{FF2B5EF4-FFF2-40B4-BE49-F238E27FC236}">
                <a16:creationId xmlns:a16="http://schemas.microsoft.com/office/drawing/2014/main" id="{080C8597-7A6A-409E-9D9A-C5F9782C1A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191179" y="3370509"/>
            <a:ext cx="45719" cy="94667"/>
          </a:xfrm>
          <a:prstGeom prst="rect">
            <a:avLst/>
          </a:prstGeom>
        </p:spPr>
      </p:pic>
      <p:pic>
        <p:nvPicPr>
          <p:cNvPr id="729" name="Imagen 728">
            <a:extLst>
              <a:ext uri="{FF2B5EF4-FFF2-40B4-BE49-F238E27FC236}">
                <a16:creationId xmlns:a16="http://schemas.microsoft.com/office/drawing/2014/main" id="{D918776E-4578-400F-BD0E-43078F68B2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14670" y="3417842"/>
            <a:ext cx="45719" cy="94667"/>
          </a:xfrm>
          <a:prstGeom prst="rect">
            <a:avLst/>
          </a:prstGeom>
        </p:spPr>
      </p:pic>
      <p:pic>
        <p:nvPicPr>
          <p:cNvPr id="731" name="Imagen 730">
            <a:extLst>
              <a:ext uri="{FF2B5EF4-FFF2-40B4-BE49-F238E27FC236}">
                <a16:creationId xmlns:a16="http://schemas.microsoft.com/office/drawing/2014/main" id="{9CBDB94F-1F96-4705-8A3D-08C58D0DB3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29780" y="3403068"/>
            <a:ext cx="45719" cy="94667"/>
          </a:xfrm>
          <a:prstGeom prst="rect">
            <a:avLst/>
          </a:prstGeom>
        </p:spPr>
      </p:pic>
      <p:pic>
        <p:nvPicPr>
          <p:cNvPr id="733" name="Imagen 732">
            <a:extLst>
              <a:ext uri="{FF2B5EF4-FFF2-40B4-BE49-F238E27FC236}">
                <a16:creationId xmlns:a16="http://schemas.microsoft.com/office/drawing/2014/main" id="{8C6CA3F8-38AE-460F-A5BA-8C8D0E8D48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45932" y="3311136"/>
            <a:ext cx="45719" cy="94667"/>
          </a:xfrm>
          <a:prstGeom prst="rect">
            <a:avLst/>
          </a:prstGeom>
        </p:spPr>
      </p:pic>
      <p:pic>
        <p:nvPicPr>
          <p:cNvPr id="735" name="Imagen 734">
            <a:extLst>
              <a:ext uri="{FF2B5EF4-FFF2-40B4-BE49-F238E27FC236}">
                <a16:creationId xmlns:a16="http://schemas.microsoft.com/office/drawing/2014/main" id="{207AD4BB-AAB7-45F8-98B3-0113E3955A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81225" y="3327198"/>
            <a:ext cx="45719" cy="94667"/>
          </a:xfrm>
          <a:prstGeom prst="rect">
            <a:avLst/>
          </a:prstGeom>
        </p:spPr>
      </p:pic>
      <p:pic>
        <p:nvPicPr>
          <p:cNvPr id="736" name="Imagen 735">
            <a:extLst>
              <a:ext uri="{FF2B5EF4-FFF2-40B4-BE49-F238E27FC236}">
                <a16:creationId xmlns:a16="http://schemas.microsoft.com/office/drawing/2014/main" id="{35DC681C-793C-4C51-95D6-E14BD95AA1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33491" y="3555955"/>
            <a:ext cx="45719" cy="94667"/>
          </a:xfrm>
          <a:prstGeom prst="rect">
            <a:avLst/>
          </a:prstGeom>
        </p:spPr>
      </p:pic>
      <p:pic>
        <p:nvPicPr>
          <p:cNvPr id="737" name="Imagen 736">
            <a:extLst>
              <a:ext uri="{FF2B5EF4-FFF2-40B4-BE49-F238E27FC236}">
                <a16:creationId xmlns:a16="http://schemas.microsoft.com/office/drawing/2014/main" id="{6FBBE3CF-AAAE-40B3-8E10-35B159FC14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02644" y="3495813"/>
            <a:ext cx="45719" cy="94667"/>
          </a:xfrm>
          <a:prstGeom prst="rect">
            <a:avLst/>
          </a:prstGeom>
        </p:spPr>
      </p:pic>
      <p:pic>
        <p:nvPicPr>
          <p:cNvPr id="738" name="Imagen 737">
            <a:extLst>
              <a:ext uri="{FF2B5EF4-FFF2-40B4-BE49-F238E27FC236}">
                <a16:creationId xmlns:a16="http://schemas.microsoft.com/office/drawing/2014/main" id="{BADB2D00-AA05-4FFE-8017-7F63DBCE80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56474" y="3548333"/>
            <a:ext cx="45719" cy="94667"/>
          </a:xfrm>
          <a:prstGeom prst="rect">
            <a:avLst/>
          </a:prstGeom>
        </p:spPr>
      </p:pic>
      <p:pic>
        <p:nvPicPr>
          <p:cNvPr id="739" name="Imagen 738">
            <a:extLst>
              <a:ext uri="{FF2B5EF4-FFF2-40B4-BE49-F238E27FC236}">
                <a16:creationId xmlns:a16="http://schemas.microsoft.com/office/drawing/2014/main" id="{E17D3E3B-397F-4741-B214-4D9F0AB0B1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343579" y="3522909"/>
            <a:ext cx="45719" cy="94667"/>
          </a:xfrm>
          <a:prstGeom prst="rect">
            <a:avLst/>
          </a:prstGeom>
        </p:spPr>
      </p:pic>
      <p:pic>
        <p:nvPicPr>
          <p:cNvPr id="740" name="Imagen 739">
            <a:extLst>
              <a:ext uri="{FF2B5EF4-FFF2-40B4-BE49-F238E27FC236}">
                <a16:creationId xmlns:a16="http://schemas.microsoft.com/office/drawing/2014/main" id="{AD22A7E3-41AE-408B-AABC-BCA14C4CDC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95614" y="3555954"/>
            <a:ext cx="45719" cy="94667"/>
          </a:xfrm>
          <a:prstGeom prst="rect">
            <a:avLst/>
          </a:prstGeom>
        </p:spPr>
      </p:pic>
      <p:pic>
        <p:nvPicPr>
          <p:cNvPr id="741" name="Imagen 740">
            <a:extLst>
              <a:ext uri="{FF2B5EF4-FFF2-40B4-BE49-F238E27FC236}">
                <a16:creationId xmlns:a16="http://schemas.microsoft.com/office/drawing/2014/main" id="{F8F234B2-2092-4479-A23A-4072E94DE3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82180" y="3555468"/>
            <a:ext cx="45719" cy="94667"/>
          </a:xfrm>
          <a:prstGeom prst="rect">
            <a:avLst/>
          </a:prstGeom>
        </p:spPr>
      </p:pic>
      <p:pic>
        <p:nvPicPr>
          <p:cNvPr id="742" name="Imagen 741">
            <a:extLst>
              <a:ext uri="{FF2B5EF4-FFF2-40B4-BE49-F238E27FC236}">
                <a16:creationId xmlns:a16="http://schemas.microsoft.com/office/drawing/2014/main" id="{F325CABA-3EAB-4B99-AC17-274C13C49A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98332" y="3463536"/>
            <a:ext cx="45719" cy="94667"/>
          </a:xfrm>
          <a:prstGeom prst="rect">
            <a:avLst/>
          </a:prstGeom>
        </p:spPr>
      </p:pic>
      <p:pic>
        <p:nvPicPr>
          <p:cNvPr id="743" name="Imagen 742">
            <a:extLst>
              <a:ext uri="{FF2B5EF4-FFF2-40B4-BE49-F238E27FC236}">
                <a16:creationId xmlns:a16="http://schemas.microsoft.com/office/drawing/2014/main" id="{EA4A4903-5D63-4BC7-ABAB-BB96E85B74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10631" y="3442225"/>
            <a:ext cx="45719" cy="94667"/>
          </a:xfrm>
          <a:prstGeom prst="rect">
            <a:avLst/>
          </a:prstGeom>
        </p:spPr>
      </p:pic>
      <p:pic>
        <p:nvPicPr>
          <p:cNvPr id="744" name="Imagen 743">
            <a:extLst>
              <a:ext uri="{FF2B5EF4-FFF2-40B4-BE49-F238E27FC236}">
                <a16:creationId xmlns:a16="http://schemas.microsoft.com/office/drawing/2014/main" id="{9BFC2E5E-82D1-4C32-86D8-C089ACE69D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85891" y="3479747"/>
            <a:ext cx="45719" cy="94667"/>
          </a:xfrm>
          <a:prstGeom prst="rect">
            <a:avLst/>
          </a:prstGeom>
        </p:spPr>
      </p:pic>
      <p:pic>
        <p:nvPicPr>
          <p:cNvPr id="745" name="Imagen 744">
            <a:extLst>
              <a:ext uri="{FF2B5EF4-FFF2-40B4-BE49-F238E27FC236}">
                <a16:creationId xmlns:a16="http://schemas.microsoft.com/office/drawing/2014/main" id="{5CC5C0E1-4273-4EB4-B740-B4CE469B25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55044" y="3419605"/>
            <a:ext cx="45719" cy="94667"/>
          </a:xfrm>
          <a:prstGeom prst="rect">
            <a:avLst/>
          </a:prstGeom>
        </p:spPr>
      </p:pic>
      <p:pic>
        <p:nvPicPr>
          <p:cNvPr id="746" name="Imagen 745">
            <a:extLst>
              <a:ext uri="{FF2B5EF4-FFF2-40B4-BE49-F238E27FC236}">
                <a16:creationId xmlns:a16="http://schemas.microsoft.com/office/drawing/2014/main" id="{9D697F1F-716E-4762-9596-FDDE50657F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08874" y="3472125"/>
            <a:ext cx="45719" cy="94667"/>
          </a:xfrm>
          <a:prstGeom prst="rect">
            <a:avLst/>
          </a:prstGeom>
        </p:spPr>
      </p:pic>
      <p:pic>
        <p:nvPicPr>
          <p:cNvPr id="747" name="Imagen 746">
            <a:extLst>
              <a:ext uri="{FF2B5EF4-FFF2-40B4-BE49-F238E27FC236}">
                <a16:creationId xmlns:a16="http://schemas.microsoft.com/office/drawing/2014/main" id="{35C44CC1-F09D-489E-8758-1C61BE1403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48014" y="3479746"/>
            <a:ext cx="45719" cy="94667"/>
          </a:xfrm>
          <a:prstGeom prst="rect">
            <a:avLst/>
          </a:prstGeom>
        </p:spPr>
      </p:pic>
      <p:pic>
        <p:nvPicPr>
          <p:cNvPr id="748" name="Imagen 747">
            <a:extLst>
              <a:ext uri="{FF2B5EF4-FFF2-40B4-BE49-F238E27FC236}">
                <a16:creationId xmlns:a16="http://schemas.microsoft.com/office/drawing/2014/main" id="{23D91BCC-91EB-4262-9C69-7C499525FD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63031" y="3366017"/>
            <a:ext cx="45719" cy="94667"/>
          </a:xfrm>
          <a:prstGeom prst="rect">
            <a:avLst/>
          </a:prstGeom>
        </p:spPr>
      </p:pic>
      <p:pic>
        <p:nvPicPr>
          <p:cNvPr id="749" name="Imagen 748">
            <a:extLst>
              <a:ext uri="{FF2B5EF4-FFF2-40B4-BE49-F238E27FC236}">
                <a16:creationId xmlns:a16="http://schemas.microsoft.com/office/drawing/2014/main" id="{82184D1D-C5D3-47B5-8EA5-C751937A54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97819" y="3455939"/>
            <a:ext cx="45719" cy="94667"/>
          </a:xfrm>
          <a:prstGeom prst="rect">
            <a:avLst/>
          </a:prstGeom>
        </p:spPr>
      </p:pic>
      <p:pic>
        <p:nvPicPr>
          <p:cNvPr id="750" name="Imagen 749">
            <a:extLst>
              <a:ext uri="{FF2B5EF4-FFF2-40B4-BE49-F238E27FC236}">
                <a16:creationId xmlns:a16="http://schemas.microsoft.com/office/drawing/2014/main" id="{423EBFBD-15AB-4DC1-8D2F-228EB0C809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66972" y="3395797"/>
            <a:ext cx="45719" cy="94667"/>
          </a:xfrm>
          <a:prstGeom prst="rect">
            <a:avLst/>
          </a:prstGeom>
        </p:spPr>
      </p:pic>
      <p:pic>
        <p:nvPicPr>
          <p:cNvPr id="751" name="Imagen 750">
            <a:extLst>
              <a:ext uri="{FF2B5EF4-FFF2-40B4-BE49-F238E27FC236}">
                <a16:creationId xmlns:a16="http://schemas.microsoft.com/office/drawing/2014/main" id="{006ED348-C801-48B5-BF89-9BD8CCF345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20802" y="3448317"/>
            <a:ext cx="45719" cy="94667"/>
          </a:xfrm>
          <a:prstGeom prst="rect">
            <a:avLst/>
          </a:prstGeom>
        </p:spPr>
      </p:pic>
      <p:pic>
        <p:nvPicPr>
          <p:cNvPr id="752" name="Imagen 751">
            <a:extLst>
              <a:ext uri="{FF2B5EF4-FFF2-40B4-BE49-F238E27FC236}">
                <a16:creationId xmlns:a16="http://schemas.microsoft.com/office/drawing/2014/main" id="{D4BC2510-3DEF-4231-92B1-0623C92E7B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436451" y="3408605"/>
            <a:ext cx="45719" cy="94667"/>
          </a:xfrm>
          <a:prstGeom prst="rect">
            <a:avLst/>
          </a:prstGeom>
        </p:spPr>
      </p:pic>
      <p:pic>
        <p:nvPicPr>
          <p:cNvPr id="753" name="Imagen 752">
            <a:extLst>
              <a:ext uri="{FF2B5EF4-FFF2-40B4-BE49-F238E27FC236}">
                <a16:creationId xmlns:a16="http://schemas.microsoft.com/office/drawing/2014/main" id="{D7AA3EE0-F3E8-4C58-AD9F-B5D7038032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59942" y="3455938"/>
            <a:ext cx="45719" cy="94667"/>
          </a:xfrm>
          <a:prstGeom prst="rect">
            <a:avLst/>
          </a:prstGeom>
        </p:spPr>
      </p:pic>
      <p:pic>
        <p:nvPicPr>
          <p:cNvPr id="754" name="Imagen 753">
            <a:extLst>
              <a:ext uri="{FF2B5EF4-FFF2-40B4-BE49-F238E27FC236}">
                <a16:creationId xmlns:a16="http://schemas.microsoft.com/office/drawing/2014/main" id="{FE1CD6D7-C188-4B74-BEA4-5385CA2671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75052" y="3441164"/>
            <a:ext cx="45719" cy="94667"/>
          </a:xfrm>
          <a:prstGeom prst="rect">
            <a:avLst/>
          </a:prstGeom>
        </p:spPr>
      </p:pic>
      <p:pic>
        <p:nvPicPr>
          <p:cNvPr id="755" name="Imagen 754">
            <a:extLst>
              <a:ext uri="{FF2B5EF4-FFF2-40B4-BE49-F238E27FC236}">
                <a16:creationId xmlns:a16="http://schemas.microsoft.com/office/drawing/2014/main" id="{D5A6CAEB-75EF-4EEF-ABF3-E61048B976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91204" y="3349232"/>
            <a:ext cx="45719" cy="94667"/>
          </a:xfrm>
          <a:prstGeom prst="rect">
            <a:avLst/>
          </a:prstGeom>
        </p:spPr>
      </p:pic>
      <p:pic>
        <p:nvPicPr>
          <p:cNvPr id="756" name="Imagen 755">
            <a:extLst>
              <a:ext uri="{FF2B5EF4-FFF2-40B4-BE49-F238E27FC236}">
                <a16:creationId xmlns:a16="http://schemas.microsoft.com/office/drawing/2014/main" id="{8AEE6F32-F113-4C6C-B8ED-9BF7B76B8F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74959" y="3342209"/>
            <a:ext cx="45719" cy="94667"/>
          </a:xfrm>
          <a:prstGeom prst="rect">
            <a:avLst/>
          </a:prstGeom>
        </p:spPr>
      </p:pic>
      <p:pic>
        <p:nvPicPr>
          <p:cNvPr id="757" name="Imagen 756">
            <a:extLst>
              <a:ext uri="{FF2B5EF4-FFF2-40B4-BE49-F238E27FC236}">
                <a16:creationId xmlns:a16="http://schemas.microsoft.com/office/drawing/2014/main" id="{1FD88384-CE16-47B4-A128-66A6EB91C5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78763" y="3594051"/>
            <a:ext cx="45719" cy="94667"/>
          </a:xfrm>
          <a:prstGeom prst="rect">
            <a:avLst/>
          </a:prstGeom>
        </p:spPr>
      </p:pic>
      <p:pic>
        <p:nvPicPr>
          <p:cNvPr id="758" name="Imagen 757">
            <a:extLst>
              <a:ext uri="{FF2B5EF4-FFF2-40B4-BE49-F238E27FC236}">
                <a16:creationId xmlns:a16="http://schemas.microsoft.com/office/drawing/2014/main" id="{1E42D094-4762-4111-BBEC-0143C7E937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47916" y="3533909"/>
            <a:ext cx="45719" cy="94667"/>
          </a:xfrm>
          <a:prstGeom prst="rect">
            <a:avLst/>
          </a:prstGeom>
        </p:spPr>
      </p:pic>
      <p:pic>
        <p:nvPicPr>
          <p:cNvPr id="759" name="Imagen 758">
            <a:extLst>
              <a:ext uri="{FF2B5EF4-FFF2-40B4-BE49-F238E27FC236}">
                <a16:creationId xmlns:a16="http://schemas.microsoft.com/office/drawing/2014/main" id="{2FEBF48E-2D1C-48F1-9A94-9B05EB0847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01746" y="3586429"/>
            <a:ext cx="45719" cy="94667"/>
          </a:xfrm>
          <a:prstGeom prst="rect">
            <a:avLst/>
          </a:prstGeom>
        </p:spPr>
      </p:pic>
      <p:pic>
        <p:nvPicPr>
          <p:cNvPr id="760" name="Imagen 759">
            <a:extLst>
              <a:ext uri="{FF2B5EF4-FFF2-40B4-BE49-F238E27FC236}">
                <a16:creationId xmlns:a16="http://schemas.microsoft.com/office/drawing/2014/main" id="{7368F74E-34F7-40C5-8222-FFCF680FAB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588851" y="3561005"/>
            <a:ext cx="45719" cy="94667"/>
          </a:xfrm>
          <a:prstGeom prst="rect">
            <a:avLst/>
          </a:prstGeom>
        </p:spPr>
      </p:pic>
      <p:pic>
        <p:nvPicPr>
          <p:cNvPr id="761" name="Imagen 760">
            <a:extLst>
              <a:ext uri="{FF2B5EF4-FFF2-40B4-BE49-F238E27FC236}">
                <a16:creationId xmlns:a16="http://schemas.microsoft.com/office/drawing/2014/main" id="{74518A0D-7B1D-46F8-B71F-F846F3481D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40886" y="3594050"/>
            <a:ext cx="45719" cy="94667"/>
          </a:xfrm>
          <a:prstGeom prst="rect">
            <a:avLst/>
          </a:prstGeom>
        </p:spPr>
      </p:pic>
      <p:pic>
        <p:nvPicPr>
          <p:cNvPr id="762" name="Imagen 761">
            <a:extLst>
              <a:ext uri="{FF2B5EF4-FFF2-40B4-BE49-F238E27FC236}">
                <a16:creationId xmlns:a16="http://schemas.microsoft.com/office/drawing/2014/main" id="{0AF0C229-169C-4B24-A2E9-B995D0BCF6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527452" y="3593564"/>
            <a:ext cx="45719" cy="94667"/>
          </a:xfrm>
          <a:prstGeom prst="rect">
            <a:avLst/>
          </a:prstGeom>
        </p:spPr>
      </p:pic>
      <p:pic>
        <p:nvPicPr>
          <p:cNvPr id="763" name="Imagen 762">
            <a:extLst>
              <a:ext uri="{FF2B5EF4-FFF2-40B4-BE49-F238E27FC236}">
                <a16:creationId xmlns:a16="http://schemas.microsoft.com/office/drawing/2014/main" id="{6504E51E-29E1-4285-94DE-369DFD65A9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543604" y="3501632"/>
            <a:ext cx="45719" cy="94667"/>
          </a:xfrm>
          <a:prstGeom prst="rect">
            <a:avLst/>
          </a:prstGeom>
        </p:spPr>
      </p:pic>
      <p:pic>
        <p:nvPicPr>
          <p:cNvPr id="764" name="Imagen 763">
            <a:extLst>
              <a:ext uri="{FF2B5EF4-FFF2-40B4-BE49-F238E27FC236}">
                <a16:creationId xmlns:a16="http://schemas.microsoft.com/office/drawing/2014/main" id="{D287200F-8806-4621-B301-9DDB3F238C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455903" y="3480321"/>
            <a:ext cx="45719" cy="94667"/>
          </a:xfrm>
          <a:prstGeom prst="rect">
            <a:avLst/>
          </a:prstGeom>
        </p:spPr>
      </p:pic>
      <p:pic>
        <p:nvPicPr>
          <p:cNvPr id="765" name="Imagen 764">
            <a:extLst>
              <a:ext uri="{FF2B5EF4-FFF2-40B4-BE49-F238E27FC236}">
                <a16:creationId xmlns:a16="http://schemas.microsoft.com/office/drawing/2014/main" id="{CE2FEA77-CBE0-4FF9-B128-5CBD1CA53F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631163" y="3517843"/>
            <a:ext cx="45719" cy="94667"/>
          </a:xfrm>
          <a:prstGeom prst="rect">
            <a:avLst/>
          </a:prstGeom>
        </p:spPr>
      </p:pic>
      <p:pic>
        <p:nvPicPr>
          <p:cNvPr id="766" name="Imagen 765">
            <a:extLst>
              <a:ext uri="{FF2B5EF4-FFF2-40B4-BE49-F238E27FC236}">
                <a16:creationId xmlns:a16="http://schemas.microsoft.com/office/drawing/2014/main" id="{33CF42E9-D896-4A04-85B4-C2408A326D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600316" y="3457701"/>
            <a:ext cx="45719" cy="94667"/>
          </a:xfrm>
          <a:prstGeom prst="rect">
            <a:avLst/>
          </a:prstGeom>
        </p:spPr>
      </p:pic>
      <p:pic>
        <p:nvPicPr>
          <p:cNvPr id="767" name="Imagen 766">
            <a:extLst>
              <a:ext uri="{FF2B5EF4-FFF2-40B4-BE49-F238E27FC236}">
                <a16:creationId xmlns:a16="http://schemas.microsoft.com/office/drawing/2014/main" id="{CE236AA8-97D2-49D5-9E52-068298C32F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554146" y="3510221"/>
            <a:ext cx="45719" cy="94667"/>
          </a:xfrm>
          <a:prstGeom prst="rect">
            <a:avLst/>
          </a:prstGeom>
        </p:spPr>
      </p:pic>
      <p:pic>
        <p:nvPicPr>
          <p:cNvPr id="768" name="Imagen 767">
            <a:extLst>
              <a:ext uri="{FF2B5EF4-FFF2-40B4-BE49-F238E27FC236}">
                <a16:creationId xmlns:a16="http://schemas.microsoft.com/office/drawing/2014/main" id="{826B5409-B462-4391-8026-A3FA9D6531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593286" y="3517842"/>
            <a:ext cx="45719" cy="94667"/>
          </a:xfrm>
          <a:prstGeom prst="rect">
            <a:avLst/>
          </a:prstGeom>
        </p:spPr>
      </p:pic>
      <p:pic>
        <p:nvPicPr>
          <p:cNvPr id="769" name="Imagen 768">
            <a:extLst>
              <a:ext uri="{FF2B5EF4-FFF2-40B4-BE49-F238E27FC236}">
                <a16:creationId xmlns:a16="http://schemas.microsoft.com/office/drawing/2014/main" id="{F498C723-A370-4B7D-A7BF-EB1455788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608303" y="3404113"/>
            <a:ext cx="45719" cy="94667"/>
          </a:xfrm>
          <a:prstGeom prst="rect">
            <a:avLst/>
          </a:prstGeom>
        </p:spPr>
      </p:pic>
      <p:grpSp>
        <p:nvGrpSpPr>
          <p:cNvPr id="1484" name="Group 149">
            <a:extLst>
              <a:ext uri="{FF2B5EF4-FFF2-40B4-BE49-F238E27FC236}">
                <a16:creationId xmlns:a16="http://schemas.microsoft.com/office/drawing/2014/main" id="{2DECBF4F-FD1A-49B4-85BF-CA8183EEBBD5}"/>
              </a:ext>
            </a:extLst>
          </p:cNvPr>
          <p:cNvGrpSpPr>
            <a:grpSpLocks/>
          </p:cNvGrpSpPr>
          <p:nvPr/>
        </p:nvGrpSpPr>
        <p:grpSpPr bwMode="auto">
          <a:xfrm>
            <a:off x="2561822" y="1691005"/>
            <a:ext cx="4191000" cy="1624013"/>
            <a:chOff x="433" y="1347"/>
            <a:chExt cx="1963" cy="761"/>
          </a:xfrm>
        </p:grpSpPr>
        <p:grpSp>
          <p:nvGrpSpPr>
            <p:cNvPr id="1485" name="Group 150">
              <a:extLst>
                <a:ext uri="{FF2B5EF4-FFF2-40B4-BE49-F238E27FC236}">
                  <a16:creationId xmlns:a16="http://schemas.microsoft.com/office/drawing/2014/main" id="{09DE404A-9CC8-46B6-8A00-DA4C515EEC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3" y="1347"/>
              <a:ext cx="1963" cy="761"/>
              <a:chOff x="433" y="1347"/>
              <a:chExt cx="1963" cy="761"/>
            </a:xfrm>
          </p:grpSpPr>
          <p:sp>
            <p:nvSpPr>
              <p:cNvPr id="1582" name="Freeform 151">
                <a:extLst>
                  <a:ext uri="{FF2B5EF4-FFF2-40B4-BE49-F238E27FC236}">
                    <a16:creationId xmlns:a16="http://schemas.microsoft.com/office/drawing/2014/main" id="{5031D7D1-4FAA-4919-AD98-F794FF936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" y="1373"/>
                <a:ext cx="185" cy="709"/>
              </a:xfrm>
              <a:custGeom>
                <a:avLst/>
                <a:gdLst>
                  <a:gd name="T0" fmla="*/ 352 w 134"/>
                  <a:gd name="T1" fmla="*/ 1374 h 482"/>
                  <a:gd name="T2" fmla="*/ 112 w 134"/>
                  <a:gd name="T3" fmla="*/ 768 h 482"/>
                  <a:gd name="T4" fmla="*/ 352 w 134"/>
                  <a:gd name="T5" fmla="*/ 160 h 482"/>
                  <a:gd name="T6" fmla="*/ 352 w 134"/>
                  <a:gd name="T7" fmla="*/ 160 h 482"/>
                  <a:gd name="T8" fmla="*/ 337 w 134"/>
                  <a:gd name="T9" fmla="*/ 0 h 482"/>
                  <a:gd name="T10" fmla="*/ 116 w 134"/>
                  <a:gd name="T11" fmla="*/ 210 h 482"/>
                  <a:gd name="T12" fmla="*/ 0 w 134"/>
                  <a:gd name="T13" fmla="*/ 768 h 482"/>
                  <a:gd name="T14" fmla="*/ 337 w 134"/>
                  <a:gd name="T15" fmla="*/ 1534 h 482"/>
                  <a:gd name="T16" fmla="*/ 352 w 134"/>
                  <a:gd name="T17" fmla="*/ 1374 h 482"/>
                  <a:gd name="T18" fmla="*/ 352 w 134"/>
                  <a:gd name="T19" fmla="*/ 1374 h 48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4" h="482">
                    <a:moveTo>
                      <a:pt x="134" y="432"/>
                    </a:moveTo>
                    <a:cubicBezTo>
                      <a:pt x="89" y="423"/>
                      <a:pt x="43" y="350"/>
                      <a:pt x="43" y="241"/>
                    </a:cubicBezTo>
                    <a:cubicBezTo>
                      <a:pt x="43" y="129"/>
                      <a:pt x="90" y="56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06" y="4"/>
                      <a:pt x="70" y="24"/>
                      <a:pt x="44" y="66"/>
                    </a:cubicBezTo>
                    <a:cubicBezTo>
                      <a:pt x="16" y="112"/>
                      <a:pt x="0" y="174"/>
                      <a:pt x="0" y="241"/>
                    </a:cubicBezTo>
                    <a:cubicBezTo>
                      <a:pt x="0" y="366"/>
                      <a:pt x="57" y="470"/>
                      <a:pt x="128" y="482"/>
                    </a:cubicBezTo>
                    <a:cubicBezTo>
                      <a:pt x="134" y="432"/>
                      <a:pt x="134" y="432"/>
                      <a:pt x="134" y="432"/>
                    </a:cubicBezTo>
                    <a:cubicBezTo>
                      <a:pt x="134" y="432"/>
                      <a:pt x="134" y="432"/>
                      <a:pt x="134" y="432"/>
                    </a:cubicBezTo>
                    <a:close/>
                  </a:path>
                </a:pathLst>
              </a:custGeom>
              <a:solidFill>
                <a:srgbClr val="FDD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3" name="Freeform 152">
                <a:extLst>
                  <a:ext uri="{FF2B5EF4-FFF2-40B4-BE49-F238E27FC236}">
                    <a16:creationId xmlns:a16="http://schemas.microsoft.com/office/drawing/2014/main" id="{5EF75BFD-9404-40AB-B8DD-9EB7F84FF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" y="1992"/>
                <a:ext cx="1752" cy="16"/>
              </a:xfrm>
              <a:custGeom>
                <a:avLst/>
                <a:gdLst>
                  <a:gd name="T0" fmla="*/ 1752 w 1752"/>
                  <a:gd name="T1" fmla="*/ 0 h 16"/>
                  <a:gd name="T2" fmla="*/ 2 w 1752"/>
                  <a:gd name="T3" fmla="*/ 0 h 16"/>
                  <a:gd name="T4" fmla="*/ 0 w 1752"/>
                  <a:gd name="T5" fmla="*/ 16 h 16"/>
                  <a:gd name="T6" fmla="*/ 1751 w 1752"/>
                  <a:gd name="T7" fmla="*/ 16 h 16"/>
                  <a:gd name="T8" fmla="*/ 1752 w 175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2" h="16">
                    <a:moveTo>
                      <a:pt x="1752" y="0"/>
                    </a:moveTo>
                    <a:lnTo>
                      <a:pt x="2" y="0"/>
                    </a:lnTo>
                    <a:lnTo>
                      <a:pt x="0" y="16"/>
                    </a:lnTo>
                    <a:lnTo>
                      <a:pt x="1751" y="16"/>
                    </a:lnTo>
                    <a:lnTo>
                      <a:pt x="1752" y="0"/>
                    </a:lnTo>
                    <a:close/>
                  </a:path>
                </a:pathLst>
              </a:custGeom>
              <a:solidFill>
                <a:srgbClr val="FEE6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4" name="Freeform 153">
                <a:extLst>
                  <a:ext uri="{FF2B5EF4-FFF2-40B4-BE49-F238E27FC236}">
                    <a16:creationId xmlns:a16="http://schemas.microsoft.com/office/drawing/2014/main" id="{A8F8B3EE-7B0F-46AE-8CB0-2C47F8503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" y="2008"/>
                <a:ext cx="1760" cy="74"/>
              </a:xfrm>
              <a:custGeom>
                <a:avLst/>
                <a:gdLst>
                  <a:gd name="T0" fmla="*/ 1760 w 1760"/>
                  <a:gd name="T1" fmla="*/ 0 h 74"/>
                  <a:gd name="T2" fmla="*/ 9 w 1760"/>
                  <a:gd name="T3" fmla="*/ 0 h 74"/>
                  <a:gd name="T4" fmla="*/ 0 w 1760"/>
                  <a:gd name="T5" fmla="*/ 74 h 74"/>
                  <a:gd name="T6" fmla="*/ 1750 w 1760"/>
                  <a:gd name="T7" fmla="*/ 74 h 74"/>
                  <a:gd name="T8" fmla="*/ 1760 w 1760"/>
                  <a:gd name="T9" fmla="*/ 0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60" h="74">
                    <a:moveTo>
                      <a:pt x="1760" y="0"/>
                    </a:moveTo>
                    <a:lnTo>
                      <a:pt x="9" y="0"/>
                    </a:lnTo>
                    <a:lnTo>
                      <a:pt x="0" y="74"/>
                    </a:lnTo>
                    <a:lnTo>
                      <a:pt x="1750" y="74"/>
                    </a:lnTo>
                    <a:lnTo>
                      <a:pt x="1760" y="0"/>
                    </a:lnTo>
                    <a:close/>
                  </a:path>
                </a:pathLst>
              </a:custGeom>
              <a:solidFill>
                <a:srgbClr val="FCB2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5" name="Freeform 154">
                <a:extLst>
                  <a:ext uri="{FF2B5EF4-FFF2-40B4-BE49-F238E27FC236}">
                    <a16:creationId xmlns:a16="http://schemas.microsoft.com/office/drawing/2014/main" id="{A7CC675E-FEFC-4E35-A34E-C23A4771C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" y="2082"/>
                <a:ext cx="1753" cy="26"/>
              </a:xfrm>
              <a:custGeom>
                <a:avLst/>
                <a:gdLst>
                  <a:gd name="T0" fmla="*/ 1753 w 1753"/>
                  <a:gd name="T1" fmla="*/ 0 h 26"/>
                  <a:gd name="T2" fmla="*/ 3 w 1753"/>
                  <a:gd name="T3" fmla="*/ 0 h 26"/>
                  <a:gd name="T4" fmla="*/ 0 w 1753"/>
                  <a:gd name="T5" fmla="*/ 25 h 26"/>
                  <a:gd name="T6" fmla="*/ 1750 w 1753"/>
                  <a:gd name="T7" fmla="*/ 26 h 26"/>
                  <a:gd name="T8" fmla="*/ 1753 w 1753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3" h="26">
                    <a:moveTo>
                      <a:pt x="1753" y="0"/>
                    </a:moveTo>
                    <a:lnTo>
                      <a:pt x="3" y="0"/>
                    </a:lnTo>
                    <a:lnTo>
                      <a:pt x="0" y="25"/>
                    </a:lnTo>
                    <a:lnTo>
                      <a:pt x="1750" y="26"/>
                    </a:lnTo>
                    <a:lnTo>
                      <a:pt x="1753" y="0"/>
                    </a:lnTo>
                    <a:close/>
                  </a:path>
                </a:pathLst>
              </a:custGeom>
              <a:solidFill>
                <a:srgbClr val="F47F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6" name="Freeform 155">
                <a:extLst>
                  <a:ext uri="{FF2B5EF4-FFF2-40B4-BE49-F238E27FC236}">
                    <a16:creationId xmlns:a16="http://schemas.microsoft.com/office/drawing/2014/main" id="{A03E75A5-21F1-46F9-9A5A-5CE20F3D6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" y="1973"/>
                <a:ext cx="1753" cy="19"/>
              </a:xfrm>
              <a:custGeom>
                <a:avLst/>
                <a:gdLst>
                  <a:gd name="T0" fmla="*/ 1753 w 1753"/>
                  <a:gd name="T1" fmla="*/ 0 h 19"/>
                  <a:gd name="T2" fmla="*/ 583 w 1753"/>
                  <a:gd name="T3" fmla="*/ 0 h 19"/>
                  <a:gd name="T4" fmla="*/ 1 w 1753"/>
                  <a:gd name="T5" fmla="*/ 3 h 19"/>
                  <a:gd name="T6" fmla="*/ 0 w 1753"/>
                  <a:gd name="T7" fmla="*/ 19 h 19"/>
                  <a:gd name="T8" fmla="*/ 1750 w 1753"/>
                  <a:gd name="T9" fmla="*/ 19 h 19"/>
                  <a:gd name="T10" fmla="*/ 1753 w 1753"/>
                  <a:gd name="T11" fmla="*/ 0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53" h="19">
                    <a:moveTo>
                      <a:pt x="1753" y="0"/>
                    </a:moveTo>
                    <a:lnTo>
                      <a:pt x="583" y="0"/>
                    </a:lnTo>
                    <a:lnTo>
                      <a:pt x="1" y="3"/>
                    </a:lnTo>
                    <a:lnTo>
                      <a:pt x="0" y="19"/>
                    </a:lnTo>
                    <a:lnTo>
                      <a:pt x="1750" y="19"/>
                    </a:lnTo>
                    <a:lnTo>
                      <a:pt x="1753" y="0"/>
                    </a:lnTo>
                    <a:close/>
                  </a:path>
                </a:pathLst>
              </a:custGeom>
              <a:solidFill>
                <a:srgbClr val="F19D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7" name="Freeform 156">
                <a:extLst>
                  <a:ext uri="{FF2B5EF4-FFF2-40B4-BE49-F238E27FC236}">
                    <a16:creationId xmlns:a16="http://schemas.microsoft.com/office/drawing/2014/main" id="{EFA5DDE2-B440-4BE6-A4EE-C0BFD9830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" y="1348"/>
                <a:ext cx="200" cy="759"/>
              </a:xfrm>
              <a:custGeom>
                <a:avLst/>
                <a:gdLst>
                  <a:gd name="T0" fmla="*/ 378 w 145"/>
                  <a:gd name="T1" fmla="*/ 1589 h 516"/>
                  <a:gd name="T2" fmla="*/ 44 w 145"/>
                  <a:gd name="T3" fmla="*/ 822 h 516"/>
                  <a:gd name="T4" fmla="*/ 157 w 145"/>
                  <a:gd name="T5" fmla="*/ 263 h 516"/>
                  <a:gd name="T6" fmla="*/ 381 w 145"/>
                  <a:gd name="T7" fmla="*/ 54 h 516"/>
                  <a:gd name="T8" fmla="*/ 372 w 145"/>
                  <a:gd name="T9" fmla="*/ 0 h 516"/>
                  <a:gd name="T10" fmla="*/ 0 w 145"/>
                  <a:gd name="T11" fmla="*/ 822 h 516"/>
                  <a:gd name="T12" fmla="*/ 372 w 145"/>
                  <a:gd name="T13" fmla="*/ 1642 h 516"/>
                  <a:gd name="T14" fmla="*/ 378 w 145"/>
                  <a:gd name="T15" fmla="*/ 1589 h 5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5" h="516">
                    <a:moveTo>
                      <a:pt x="144" y="499"/>
                    </a:moveTo>
                    <a:cubicBezTo>
                      <a:pt x="73" y="487"/>
                      <a:pt x="17" y="383"/>
                      <a:pt x="17" y="258"/>
                    </a:cubicBezTo>
                    <a:cubicBezTo>
                      <a:pt x="17" y="191"/>
                      <a:pt x="32" y="129"/>
                      <a:pt x="60" y="83"/>
                    </a:cubicBezTo>
                    <a:cubicBezTo>
                      <a:pt x="87" y="41"/>
                      <a:pt x="122" y="21"/>
                      <a:pt x="145" y="17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62" y="14"/>
                      <a:pt x="0" y="123"/>
                      <a:pt x="0" y="258"/>
                    </a:cubicBezTo>
                    <a:cubicBezTo>
                      <a:pt x="0" y="393"/>
                      <a:pt x="61" y="503"/>
                      <a:pt x="142" y="516"/>
                    </a:cubicBezTo>
                    <a:lnTo>
                      <a:pt x="144" y="499"/>
                    </a:lnTo>
                    <a:close/>
                  </a:path>
                </a:pathLst>
              </a:custGeom>
              <a:solidFill>
                <a:srgbClr val="F8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8" name="Freeform 157">
                <a:extLst>
                  <a:ext uri="{FF2B5EF4-FFF2-40B4-BE49-F238E27FC236}">
                    <a16:creationId xmlns:a16="http://schemas.microsoft.com/office/drawing/2014/main" id="{42AD7E78-22CA-490B-AF56-81C6FC1A9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" y="1347"/>
                <a:ext cx="1753" cy="26"/>
              </a:xfrm>
              <a:custGeom>
                <a:avLst/>
                <a:gdLst>
                  <a:gd name="T0" fmla="*/ 1750 w 1753"/>
                  <a:gd name="T1" fmla="*/ 0 h 26"/>
                  <a:gd name="T2" fmla="*/ 0 w 1753"/>
                  <a:gd name="T3" fmla="*/ 1 h 26"/>
                  <a:gd name="T4" fmla="*/ 4 w 1753"/>
                  <a:gd name="T5" fmla="*/ 26 h 26"/>
                  <a:gd name="T6" fmla="*/ 4 w 1753"/>
                  <a:gd name="T7" fmla="*/ 26 h 26"/>
                  <a:gd name="T8" fmla="*/ 1753 w 1753"/>
                  <a:gd name="T9" fmla="*/ 26 h 26"/>
                  <a:gd name="T10" fmla="*/ 1750 w 1753"/>
                  <a:gd name="T11" fmla="*/ 0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53" h="26">
                    <a:moveTo>
                      <a:pt x="1750" y="0"/>
                    </a:moveTo>
                    <a:lnTo>
                      <a:pt x="0" y="1"/>
                    </a:lnTo>
                    <a:lnTo>
                      <a:pt x="4" y="26"/>
                    </a:lnTo>
                    <a:lnTo>
                      <a:pt x="1753" y="26"/>
                    </a:lnTo>
                    <a:lnTo>
                      <a:pt x="1750" y="0"/>
                    </a:lnTo>
                    <a:close/>
                  </a:path>
                </a:pathLst>
              </a:custGeom>
              <a:solidFill>
                <a:srgbClr val="F47F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9" name="Freeform 158">
                <a:extLst>
                  <a:ext uri="{FF2B5EF4-FFF2-40B4-BE49-F238E27FC236}">
                    <a16:creationId xmlns:a16="http://schemas.microsoft.com/office/drawing/2014/main" id="{8BA5C4A8-7924-475F-97EF-B13959A5D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" y="1373"/>
                <a:ext cx="1759" cy="75"/>
              </a:xfrm>
              <a:custGeom>
                <a:avLst/>
                <a:gdLst>
                  <a:gd name="T0" fmla="*/ 1749 w 1759"/>
                  <a:gd name="T1" fmla="*/ 0 h 75"/>
                  <a:gd name="T2" fmla="*/ 0 w 1759"/>
                  <a:gd name="T3" fmla="*/ 0 h 75"/>
                  <a:gd name="T4" fmla="*/ 8 w 1759"/>
                  <a:gd name="T5" fmla="*/ 75 h 75"/>
                  <a:gd name="T6" fmla="*/ 1759 w 1759"/>
                  <a:gd name="T7" fmla="*/ 75 h 75"/>
                  <a:gd name="T8" fmla="*/ 1749 w 1759"/>
                  <a:gd name="T9" fmla="*/ 0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9" h="75">
                    <a:moveTo>
                      <a:pt x="1749" y="0"/>
                    </a:moveTo>
                    <a:lnTo>
                      <a:pt x="0" y="0"/>
                    </a:lnTo>
                    <a:lnTo>
                      <a:pt x="8" y="75"/>
                    </a:lnTo>
                    <a:lnTo>
                      <a:pt x="1759" y="75"/>
                    </a:ln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FCB2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0" name="Freeform 159">
                <a:extLst>
                  <a:ext uri="{FF2B5EF4-FFF2-40B4-BE49-F238E27FC236}">
                    <a16:creationId xmlns:a16="http://schemas.microsoft.com/office/drawing/2014/main" id="{A720AF52-A541-486B-8025-53168BD4D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" y="1462"/>
                <a:ext cx="1756" cy="22"/>
              </a:xfrm>
              <a:custGeom>
                <a:avLst/>
                <a:gdLst>
                  <a:gd name="T0" fmla="*/ 3330 w 1274"/>
                  <a:gd name="T1" fmla="*/ 6 h 15"/>
                  <a:gd name="T2" fmla="*/ 6 w 1274"/>
                  <a:gd name="T3" fmla="*/ 0 h 15"/>
                  <a:gd name="T4" fmla="*/ 8 w 1274"/>
                  <a:gd name="T5" fmla="*/ 34 h 15"/>
                  <a:gd name="T6" fmla="*/ 367 w 1274"/>
                  <a:gd name="T7" fmla="*/ 47 h 15"/>
                  <a:gd name="T8" fmla="*/ 3336 w 1274"/>
                  <a:gd name="T9" fmla="*/ 47 h 15"/>
                  <a:gd name="T10" fmla="*/ 3330 w 1274"/>
                  <a:gd name="T11" fmla="*/ 6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4" h="15">
                    <a:moveTo>
                      <a:pt x="1272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11"/>
                      <a:pt x="140" y="15"/>
                      <a:pt x="140" y="15"/>
                    </a:cubicBezTo>
                    <a:cubicBezTo>
                      <a:pt x="1274" y="15"/>
                      <a:pt x="1274" y="15"/>
                      <a:pt x="1274" y="15"/>
                    </a:cubicBezTo>
                    <a:lnTo>
                      <a:pt x="1272" y="2"/>
                    </a:lnTo>
                    <a:close/>
                  </a:path>
                </a:pathLst>
              </a:custGeom>
              <a:solidFill>
                <a:srgbClr val="F19D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1" name="Freeform 160">
                <a:extLst>
                  <a:ext uri="{FF2B5EF4-FFF2-40B4-BE49-F238E27FC236}">
                    <a16:creationId xmlns:a16="http://schemas.microsoft.com/office/drawing/2014/main" id="{F91E18DB-0AD6-475D-906D-B4DF859F4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" y="1448"/>
                <a:ext cx="1752" cy="17"/>
              </a:xfrm>
              <a:custGeom>
                <a:avLst/>
                <a:gdLst>
                  <a:gd name="T0" fmla="*/ 1751 w 1752"/>
                  <a:gd name="T1" fmla="*/ 0 h 17"/>
                  <a:gd name="T2" fmla="*/ 0 w 1752"/>
                  <a:gd name="T3" fmla="*/ 0 h 17"/>
                  <a:gd name="T4" fmla="*/ 2 w 1752"/>
                  <a:gd name="T5" fmla="*/ 14 h 17"/>
                  <a:gd name="T6" fmla="*/ 1752 w 1752"/>
                  <a:gd name="T7" fmla="*/ 17 h 17"/>
                  <a:gd name="T8" fmla="*/ 1751 w 1752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2" h="17">
                    <a:moveTo>
                      <a:pt x="1751" y="0"/>
                    </a:moveTo>
                    <a:lnTo>
                      <a:pt x="0" y="0"/>
                    </a:lnTo>
                    <a:lnTo>
                      <a:pt x="2" y="14"/>
                    </a:lnTo>
                    <a:lnTo>
                      <a:pt x="1752" y="17"/>
                    </a:lnTo>
                    <a:lnTo>
                      <a:pt x="1751" y="0"/>
                    </a:lnTo>
                    <a:close/>
                  </a:path>
                </a:pathLst>
              </a:custGeom>
              <a:solidFill>
                <a:srgbClr val="FEE6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2" name="Freeform 161">
                <a:extLst>
                  <a:ext uri="{FF2B5EF4-FFF2-40B4-BE49-F238E27FC236}">
                    <a16:creationId xmlns:a16="http://schemas.microsoft.com/office/drawing/2014/main" id="{F728A550-3F00-4767-91CF-6BCAC4A1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" y="1448"/>
                <a:ext cx="127" cy="560"/>
              </a:xfrm>
              <a:custGeom>
                <a:avLst/>
                <a:gdLst>
                  <a:gd name="T0" fmla="*/ 240 w 92"/>
                  <a:gd name="T1" fmla="*/ 1210 h 381"/>
                  <a:gd name="T2" fmla="*/ 240 w 92"/>
                  <a:gd name="T3" fmla="*/ 1210 h 381"/>
                  <a:gd name="T4" fmla="*/ 242 w 92"/>
                  <a:gd name="T5" fmla="*/ 1176 h 381"/>
                  <a:gd name="T6" fmla="*/ 26 w 92"/>
                  <a:gd name="T7" fmla="*/ 603 h 381"/>
                  <a:gd name="T8" fmla="*/ 242 w 92"/>
                  <a:gd name="T9" fmla="*/ 28 h 381"/>
                  <a:gd name="T10" fmla="*/ 240 w 92"/>
                  <a:gd name="T11" fmla="*/ 0 h 381"/>
                  <a:gd name="T12" fmla="*/ 240 w 92"/>
                  <a:gd name="T13" fmla="*/ 0 h 381"/>
                  <a:gd name="T14" fmla="*/ 240 w 92"/>
                  <a:gd name="T15" fmla="*/ 0 h 381"/>
                  <a:gd name="T16" fmla="*/ 0 w 92"/>
                  <a:gd name="T17" fmla="*/ 603 h 381"/>
                  <a:gd name="T18" fmla="*/ 236 w 92"/>
                  <a:gd name="T19" fmla="*/ 1210 h 381"/>
                  <a:gd name="T20" fmla="*/ 240 w 92"/>
                  <a:gd name="T21" fmla="*/ 1210 h 3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2" h="381">
                    <a:moveTo>
                      <a:pt x="91" y="381"/>
                    </a:moveTo>
                    <a:cubicBezTo>
                      <a:pt x="91" y="381"/>
                      <a:pt x="91" y="381"/>
                      <a:pt x="91" y="381"/>
                    </a:cubicBezTo>
                    <a:cubicBezTo>
                      <a:pt x="92" y="370"/>
                      <a:pt x="92" y="370"/>
                      <a:pt x="92" y="370"/>
                    </a:cubicBezTo>
                    <a:cubicBezTo>
                      <a:pt x="52" y="362"/>
                      <a:pt x="10" y="292"/>
                      <a:pt x="10" y="190"/>
                    </a:cubicBezTo>
                    <a:cubicBezTo>
                      <a:pt x="10" y="86"/>
                      <a:pt x="51" y="14"/>
                      <a:pt x="92" y="9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46" y="5"/>
                      <a:pt x="0" y="78"/>
                      <a:pt x="0" y="190"/>
                    </a:cubicBezTo>
                    <a:cubicBezTo>
                      <a:pt x="0" y="299"/>
                      <a:pt x="46" y="372"/>
                      <a:pt x="90" y="381"/>
                    </a:cubicBezTo>
                    <a:cubicBezTo>
                      <a:pt x="90" y="381"/>
                      <a:pt x="90" y="381"/>
                      <a:pt x="91" y="381"/>
                    </a:cubicBezTo>
                    <a:close/>
                  </a:path>
                </a:pathLst>
              </a:custGeom>
              <a:solidFill>
                <a:srgbClr val="FFF0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3" name="Freeform 162">
                <a:extLst>
                  <a:ext uri="{FF2B5EF4-FFF2-40B4-BE49-F238E27FC236}">
                    <a16:creationId xmlns:a16="http://schemas.microsoft.com/office/drawing/2014/main" id="{BD6955FE-93A8-4D00-B60F-AE9939B6E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" y="1462"/>
                <a:ext cx="114" cy="530"/>
              </a:xfrm>
              <a:custGeom>
                <a:avLst/>
                <a:gdLst>
                  <a:gd name="T0" fmla="*/ 216 w 83"/>
                  <a:gd name="T1" fmla="*/ 1110 h 361"/>
                  <a:gd name="T2" fmla="*/ 22 w 83"/>
                  <a:gd name="T3" fmla="*/ 574 h 361"/>
                  <a:gd name="T4" fmla="*/ 216 w 83"/>
                  <a:gd name="T5" fmla="*/ 34 h 361"/>
                  <a:gd name="T6" fmla="*/ 213 w 83"/>
                  <a:gd name="T7" fmla="*/ 0 h 361"/>
                  <a:gd name="T8" fmla="*/ 0 w 83"/>
                  <a:gd name="T9" fmla="*/ 574 h 361"/>
                  <a:gd name="T10" fmla="*/ 213 w 83"/>
                  <a:gd name="T11" fmla="*/ 1142 h 361"/>
                  <a:gd name="T12" fmla="*/ 216 w 83"/>
                  <a:gd name="T13" fmla="*/ 1110 h 3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3" h="361">
                    <a:moveTo>
                      <a:pt x="83" y="351"/>
                    </a:moveTo>
                    <a:cubicBezTo>
                      <a:pt x="51" y="345"/>
                      <a:pt x="9" y="282"/>
                      <a:pt x="9" y="181"/>
                    </a:cubicBezTo>
                    <a:cubicBezTo>
                      <a:pt x="9" y="80"/>
                      <a:pt x="51" y="16"/>
                      <a:pt x="83" y="11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41" y="5"/>
                      <a:pt x="0" y="77"/>
                      <a:pt x="0" y="181"/>
                    </a:cubicBezTo>
                    <a:cubicBezTo>
                      <a:pt x="0" y="283"/>
                      <a:pt x="42" y="353"/>
                      <a:pt x="82" y="361"/>
                    </a:cubicBezTo>
                    <a:lnTo>
                      <a:pt x="83" y="351"/>
                    </a:lnTo>
                    <a:close/>
                  </a:path>
                </a:pathLst>
              </a:custGeom>
              <a:solidFill>
                <a:srgbClr val="F6CB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4" name="Freeform 163">
                <a:extLst>
                  <a:ext uri="{FF2B5EF4-FFF2-40B4-BE49-F238E27FC236}">
                    <a16:creationId xmlns:a16="http://schemas.microsoft.com/office/drawing/2014/main" id="{27CDEBDE-70E9-461C-902F-DD02F280D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" y="1478"/>
                <a:ext cx="1851" cy="499"/>
              </a:xfrm>
              <a:custGeom>
                <a:avLst/>
                <a:gdLst>
                  <a:gd name="T0" fmla="*/ 3516 w 1343"/>
                  <a:gd name="T1" fmla="*/ 13 h 340"/>
                  <a:gd name="T2" fmla="*/ 553 w 1343"/>
                  <a:gd name="T3" fmla="*/ 13 h 340"/>
                  <a:gd name="T4" fmla="*/ 194 w 1343"/>
                  <a:gd name="T5" fmla="*/ 0 h 340"/>
                  <a:gd name="T6" fmla="*/ 0 w 1343"/>
                  <a:gd name="T7" fmla="*/ 536 h 340"/>
                  <a:gd name="T8" fmla="*/ 194 w 1343"/>
                  <a:gd name="T9" fmla="*/ 1074 h 340"/>
                  <a:gd name="T10" fmla="*/ 194 w 1343"/>
                  <a:gd name="T11" fmla="*/ 1073 h 340"/>
                  <a:gd name="T12" fmla="*/ 1300 w 1343"/>
                  <a:gd name="T13" fmla="*/ 1066 h 340"/>
                  <a:gd name="T14" fmla="*/ 3516 w 1343"/>
                  <a:gd name="T15" fmla="*/ 1066 h 340"/>
                  <a:gd name="T16" fmla="*/ 3335 w 1343"/>
                  <a:gd name="T17" fmla="*/ 536 h 340"/>
                  <a:gd name="T18" fmla="*/ 3516 w 1343"/>
                  <a:gd name="T19" fmla="*/ 13 h 3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43" h="340">
                    <a:moveTo>
                      <a:pt x="1343" y="4"/>
                    </a:moveTo>
                    <a:cubicBezTo>
                      <a:pt x="211" y="4"/>
                      <a:pt x="211" y="4"/>
                      <a:pt x="211" y="4"/>
                    </a:cubicBezTo>
                    <a:cubicBezTo>
                      <a:pt x="211" y="4"/>
                      <a:pt x="71" y="0"/>
                      <a:pt x="74" y="0"/>
                    </a:cubicBezTo>
                    <a:cubicBezTo>
                      <a:pt x="42" y="5"/>
                      <a:pt x="0" y="69"/>
                      <a:pt x="0" y="170"/>
                    </a:cubicBezTo>
                    <a:cubicBezTo>
                      <a:pt x="0" y="271"/>
                      <a:pt x="42" y="334"/>
                      <a:pt x="74" y="340"/>
                    </a:cubicBezTo>
                    <a:cubicBezTo>
                      <a:pt x="74" y="339"/>
                      <a:pt x="74" y="339"/>
                      <a:pt x="74" y="339"/>
                    </a:cubicBezTo>
                    <a:cubicBezTo>
                      <a:pt x="496" y="337"/>
                      <a:pt x="496" y="337"/>
                      <a:pt x="496" y="337"/>
                    </a:cubicBezTo>
                    <a:cubicBezTo>
                      <a:pt x="1343" y="337"/>
                      <a:pt x="1343" y="337"/>
                      <a:pt x="1343" y="337"/>
                    </a:cubicBezTo>
                    <a:cubicBezTo>
                      <a:pt x="1309" y="315"/>
                      <a:pt x="1274" y="257"/>
                      <a:pt x="1274" y="170"/>
                    </a:cubicBezTo>
                    <a:cubicBezTo>
                      <a:pt x="1274" y="83"/>
                      <a:pt x="1306" y="25"/>
                      <a:pt x="1343" y="4"/>
                    </a:cubicBezTo>
                    <a:close/>
                  </a:path>
                </a:pathLst>
              </a:custGeom>
              <a:solidFill>
                <a:srgbClr val="A220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5" name="Freeform 164">
                <a:extLst>
                  <a:ext uri="{FF2B5EF4-FFF2-40B4-BE49-F238E27FC236}">
                    <a16:creationId xmlns:a16="http://schemas.microsoft.com/office/drawing/2014/main" id="{4BEBB990-03E0-4CBA-89B3-FE279F169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" y="1503"/>
                <a:ext cx="1826" cy="457"/>
              </a:xfrm>
              <a:custGeom>
                <a:avLst/>
                <a:gdLst>
                  <a:gd name="T0" fmla="*/ 3447 w 1325"/>
                  <a:gd name="T1" fmla="*/ 28 h 311"/>
                  <a:gd name="T2" fmla="*/ 1628 w 1325"/>
                  <a:gd name="T3" fmla="*/ 35 h 311"/>
                  <a:gd name="T4" fmla="*/ 109 w 1325"/>
                  <a:gd name="T5" fmla="*/ 22 h 311"/>
                  <a:gd name="T6" fmla="*/ 0 w 1325"/>
                  <a:gd name="T7" fmla="*/ 486 h 311"/>
                  <a:gd name="T8" fmla="*/ 124 w 1325"/>
                  <a:gd name="T9" fmla="*/ 971 h 311"/>
                  <a:gd name="T10" fmla="*/ 1743 w 1325"/>
                  <a:gd name="T11" fmla="*/ 965 h 311"/>
                  <a:gd name="T12" fmla="*/ 3460 w 1325"/>
                  <a:gd name="T13" fmla="*/ 958 h 311"/>
                  <a:gd name="T14" fmla="*/ 3335 w 1325"/>
                  <a:gd name="T15" fmla="*/ 486 h 311"/>
                  <a:gd name="T16" fmla="*/ 3447 w 1325"/>
                  <a:gd name="T17" fmla="*/ 28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25" h="311">
                    <a:moveTo>
                      <a:pt x="1317" y="9"/>
                    </a:moveTo>
                    <a:cubicBezTo>
                      <a:pt x="1321" y="4"/>
                      <a:pt x="961" y="11"/>
                      <a:pt x="622" y="11"/>
                    </a:cubicBezTo>
                    <a:cubicBezTo>
                      <a:pt x="326" y="10"/>
                      <a:pt x="46" y="0"/>
                      <a:pt x="41" y="7"/>
                    </a:cubicBezTo>
                    <a:cubicBezTo>
                      <a:pt x="19" y="34"/>
                      <a:pt x="0" y="85"/>
                      <a:pt x="0" y="153"/>
                    </a:cubicBezTo>
                    <a:cubicBezTo>
                      <a:pt x="0" y="227"/>
                      <a:pt x="23" y="281"/>
                      <a:pt x="47" y="306"/>
                    </a:cubicBezTo>
                    <a:cubicBezTo>
                      <a:pt x="52" y="311"/>
                      <a:pt x="362" y="305"/>
                      <a:pt x="666" y="304"/>
                    </a:cubicBezTo>
                    <a:cubicBezTo>
                      <a:pt x="998" y="303"/>
                      <a:pt x="1325" y="305"/>
                      <a:pt x="1322" y="302"/>
                    </a:cubicBezTo>
                    <a:cubicBezTo>
                      <a:pt x="1296" y="273"/>
                      <a:pt x="1274" y="222"/>
                      <a:pt x="1274" y="153"/>
                    </a:cubicBezTo>
                    <a:cubicBezTo>
                      <a:pt x="1274" y="87"/>
                      <a:pt x="1292" y="38"/>
                      <a:pt x="1317" y="9"/>
                    </a:cubicBezTo>
                    <a:close/>
                  </a:path>
                </a:pathLst>
              </a:custGeom>
              <a:solidFill>
                <a:srgbClr val="F44D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6" name="Freeform 165">
                <a:extLst>
                  <a:ext uri="{FF2B5EF4-FFF2-40B4-BE49-F238E27FC236}">
                    <a16:creationId xmlns:a16="http://schemas.microsoft.com/office/drawing/2014/main" id="{439619CF-3B28-425A-B0B7-B92D9BC3A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1911"/>
                <a:ext cx="1552" cy="15"/>
              </a:xfrm>
              <a:custGeom>
                <a:avLst/>
                <a:gdLst>
                  <a:gd name="T0" fmla="*/ 0 w 1126"/>
                  <a:gd name="T1" fmla="*/ 35 h 10"/>
                  <a:gd name="T2" fmla="*/ 1442 w 1126"/>
                  <a:gd name="T3" fmla="*/ 0 h 10"/>
                  <a:gd name="T4" fmla="*/ 2948 w 1126"/>
                  <a:gd name="T5" fmla="*/ 27 h 10"/>
                  <a:gd name="T6" fmla="*/ 0 w 1126"/>
                  <a:gd name="T7" fmla="*/ 35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26" h="10">
                    <a:moveTo>
                      <a:pt x="0" y="10"/>
                    </a:moveTo>
                    <a:cubicBezTo>
                      <a:pt x="114" y="9"/>
                      <a:pt x="334" y="1"/>
                      <a:pt x="551" y="0"/>
                    </a:cubicBezTo>
                    <a:cubicBezTo>
                      <a:pt x="783" y="0"/>
                      <a:pt x="1013" y="7"/>
                      <a:pt x="1126" y="8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89D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7" name="Freeform 166">
                <a:extLst>
                  <a:ext uri="{FF2B5EF4-FFF2-40B4-BE49-F238E27FC236}">
                    <a16:creationId xmlns:a16="http://schemas.microsoft.com/office/drawing/2014/main" id="{633B088F-95AB-4AFE-9F3F-920938AA9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" y="1760"/>
                <a:ext cx="1827" cy="198"/>
              </a:xfrm>
              <a:custGeom>
                <a:avLst/>
                <a:gdLst>
                  <a:gd name="T0" fmla="*/ 3447 w 1326"/>
                  <a:gd name="T1" fmla="*/ 387 h 135"/>
                  <a:gd name="T2" fmla="*/ 3446 w 1326"/>
                  <a:gd name="T3" fmla="*/ 386 h 135"/>
                  <a:gd name="T4" fmla="*/ 3432 w 1326"/>
                  <a:gd name="T5" fmla="*/ 364 h 135"/>
                  <a:gd name="T6" fmla="*/ 3428 w 1326"/>
                  <a:gd name="T7" fmla="*/ 359 h 135"/>
                  <a:gd name="T8" fmla="*/ 3336 w 1326"/>
                  <a:gd name="T9" fmla="*/ 32 h 135"/>
                  <a:gd name="T10" fmla="*/ 3336 w 1326"/>
                  <a:gd name="T11" fmla="*/ 47 h 135"/>
                  <a:gd name="T12" fmla="*/ 2899 w 1326"/>
                  <a:gd name="T13" fmla="*/ 351 h 135"/>
                  <a:gd name="T14" fmla="*/ 814 w 1326"/>
                  <a:gd name="T15" fmla="*/ 351 h 135"/>
                  <a:gd name="T16" fmla="*/ 146 w 1326"/>
                  <a:gd name="T17" fmla="*/ 351 h 135"/>
                  <a:gd name="T18" fmla="*/ 21 w 1326"/>
                  <a:gd name="T19" fmla="*/ 66 h 135"/>
                  <a:gd name="T20" fmla="*/ 0 w 1326"/>
                  <a:gd name="T21" fmla="*/ 0 h 135"/>
                  <a:gd name="T22" fmla="*/ 120 w 1326"/>
                  <a:gd name="T23" fmla="*/ 411 h 135"/>
                  <a:gd name="T24" fmla="*/ 1768 w 1326"/>
                  <a:gd name="T25" fmla="*/ 400 h 135"/>
                  <a:gd name="T26" fmla="*/ 3467 w 1326"/>
                  <a:gd name="T27" fmla="*/ 414 h 135"/>
                  <a:gd name="T28" fmla="*/ 3461 w 1326"/>
                  <a:gd name="T29" fmla="*/ 406 h 135"/>
                  <a:gd name="T30" fmla="*/ 3447 w 1326"/>
                  <a:gd name="T31" fmla="*/ 387 h 13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26" h="135">
                    <a:moveTo>
                      <a:pt x="1318" y="123"/>
                    </a:moveTo>
                    <a:cubicBezTo>
                      <a:pt x="1318" y="123"/>
                      <a:pt x="1318" y="122"/>
                      <a:pt x="1317" y="122"/>
                    </a:cubicBezTo>
                    <a:cubicBezTo>
                      <a:pt x="1315" y="120"/>
                      <a:pt x="1314" y="117"/>
                      <a:pt x="1312" y="115"/>
                    </a:cubicBezTo>
                    <a:cubicBezTo>
                      <a:pt x="1312" y="115"/>
                      <a:pt x="1312" y="115"/>
                      <a:pt x="1311" y="114"/>
                    </a:cubicBezTo>
                    <a:cubicBezTo>
                      <a:pt x="1294" y="90"/>
                      <a:pt x="1280" y="55"/>
                      <a:pt x="1275" y="10"/>
                    </a:cubicBezTo>
                    <a:cubicBezTo>
                      <a:pt x="1275" y="15"/>
                      <a:pt x="1275" y="15"/>
                      <a:pt x="1275" y="15"/>
                    </a:cubicBezTo>
                    <a:cubicBezTo>
                      <a:pt x="1280" y="62"/>
                      <a:pt x="1291" y="114"/>
                      <a:pt x="1108" y="111"/>
                    </a:cubicBezTo>
                    <a:cubicBezTo>
                      <a:pt x="926" y="109"/>
                      <a:pt x="311" y="111"/>
                      <a:pt x="311" y="111"/>
                    </a:cubicBezTo>
                    <a:cubicBezTo>
                      <a:pt x="311" y="111"/>
                      <a:pt x="66" y="121"/>
                      <a:pt x="56" y="111"/>
                    </a:cubicBezTo>
                    <a:cubicBezTo>
                      <a:pt x="47" y="102"/>
                      <a:pt x="16" y="78"/>
                      <a:pt x="8" y="21"/>
                    </a:cubicBezTo>
                    <a:cubicBezTo>
                      <a:pt x="6" y="8"/>
                      <a:pt x="4" y="2"/>
                      <a:pt x="0" y="0"/>
                    </a:cubicBezTo>
                    <a:cubicBezTo>
                      <a:pt x="4" y="62"/>
                      <a:pt x="24" y="107"/>
                      <a:pt x="46" y="130"/>
                    </a:cubicBezTo>
                    <a:cubicBezTo>
                      <a:pt x="50" y="135"/>
                      <a:pt x="363" y="128"/>
                      <a:pt x="676" y="127"/>
                    </a:cubicBezTo>
                    <a:cubicBezTo>
                      <a:pt x="1000" y="126"/>
                      <a:pt x="1326" y="132"/>
                      <a:pt x="1325" y="131"/>
                    </a:cubicBezTo>
                    <a:cubicBezTo>
                      <a:pt x="1325" y="130"/>
                      <a:pt x="1324" y="130"/>
                      <a:pt x="1323" y="129"/>
                    </a:cubicBezTo>
                    <a:cubicBezTo>
                      <a:pt x="1322" y="127"/>
                      <a:pt x="1320" y="125"/>
                      <a:pt x="1318" y="123"/>
                    </a:cubicBezTo>
                    <a:close/>
                  </a:path>
                </a:pathLst>
              </a:custGeom>
              <a:solidFill>
                <a:srgbClr val="E12A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8" name="Freeform 167">
                <a:extLst>
                  <a:ext uri="{FF2B5EF4-FFF2-40B4-BE49-F238E27FC236}">
                    <a16:creationId xmlns:a16="http://schemas.microsoft.com/office/drawing/2014/main" id="{AD3F922F-8F11-4958-B9AE-5886B6DFCA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" y="1941"/>
                <a:ext cx="9" cy="16"/>
              </a:xfrm>
              <a:custGeom>
                <a:avLst/>
                <a:gdLst>
                  <a:gd name="T0" fmla="*/ 1 w 7"/>
                  <a:gd name="T1" fmla="*/ 1 h 11"/>
                  <a:gd name="T2" fmla="*/ 10 w 7"/>
                  <a:gd name="T3" fmla="*/ 15 h 11"/>
                  <a:gd name="T4" fmla="*/ 13 w 7"/>
                  <a:gd name="T5" fmla="*/ 32 h 11"/>
                  <a:gd name="T6" fmla="*/ 5 w 7"/>
                  <a:gd name="T7" fmla="*/ 19 h 11"/>
                  <a:gd name="T8" fmla="*/ 1 w 7"/>
                  <a:gd name="T9" fmla="*/ 1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1">
                    <a:moveTo>
                      <a:pt x="1" y="1"/>
                    </a:moveTo>
                    <a:cubicBezTo>
                      <a:pt x="2" y="0"/>
                      <a:pt x="4" y="2"/>
                      <a:pt x="5" y="5"/>
                    </a:cubicBezTo>
                    <a:cubicBezTo>
                      <a:pt x="6" y="7"/>
                      <a:pt x="7" y="10"/>
                      <a:pt x="6" y="10"/>
                    </a:cubicBezTo>
                    <a:cubicBezTo>
                      <a:pt x="5" y="11"/>
                      <a:pt x="3" y="9"/>
                      <a:pt x="2" y="6"/>
                    </a:cubicBezTo>
                    <a:cubicBezTo>
                      <a:pt x="1" y="4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F15D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9" name="Freeform 168">
                <a:extLst>
                  <a:ext uri="{FF2B5EF4-FFF2-40B4-BE49-F238E27FC236}">
                    <a16:creationId xmlns:a16="http://schemas.microsoft.com/office/drawing/2014/main" id="{784AA4F5-9475-48EB-BDE4-98CC1361F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" y="2080"/>
                <a:ext cx="14" cy="12"/>
              </a:xfrm>
              <a:custGeom>
                <a:avLst/>
                <a:gdLst>
                  <a:gd name="T0" fmla="*/ 1 w 10"/>
                  <a:gd name="T1" fmla="*/ 5 h 8"/>
                  <a:gd name="T2" fmla="*/ 15 w 10"/>
                  <a:gd name="T3" fmla="*/ 12 h 8"/>
                  <a:gd name="T4" fmla="*/ 25 w 10"/>
                  <a:gd name="T5" fmla="*/ 26 h 8"/>
                  <a:gd name="T6" fmla="*/ 11 w 10"/>
                  <a:gd name="T7" fmla="*/ 21 h 8"/>
                  <a:gd name="T8" fmla="*/ 1 w 10"/>
                  <a:gd name="T9" fmla="*/ 5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1" y="1"/>
                    </a:moveTo>
                    <a:cubicBezTo>
                      <a:pt x="1" y="0"/>
                      <a:pt x="4" y="1"/>
                      <a:pt x="6" y="3"/>
                    </a:cubicBezTo>
                    <a:cubicBezTo>
                      <a:pt x="8" y="4"/>
                      <a:pt x="10" y="6"/>
                      <a:pt x="9" y="7"/>
                    </a:cubicBezTo>
                    <a:cubicBezTo>
                      <a:pt x="9" y="8"/>
                      <a:pt x="6" y="7"/>
                      <a:pt x="4" y="6"/>
                    </a:cubicBezTo>
                    <a:cubicBezTo>
                      <a:pt x="2" y="4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F15D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0" name="Freeform 169">
                <a:extLst>
                  <a:ext uri="{FF2B5EF4-FFF2-40B4-BE49-F238E27FC236}">
                    <a16:creationId xmlns:a16="http://schemas.microsoft.com/office/drawing/2014/main" id="{6147D0F1-834F-46BD-AE87-C5A388BE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1772"/>
                <a:ext cx="6" cy="16"/>
              </a:xfrm>
              <a:custGeom>
                <a:avLst/>
                <a:gdLst>
                  <a:gd name="T0" fmla="*/ 5 w 4"/>
                  <a:gd name="T1" fmla="*/ 0 h 11"/>
                  <a:gd name="T2" fmla="*/ 14 w 4"/>
                  <a:gd name="T3" fmla="*/ 15 h 11"/>
                  <a:gd name="T4" fmla="*/ 12 w 4"/>
                  <a:gd name="T5" fmla="*/ 33 h 11"/>
                  <a:gd name="T6" fmla="*/ 0 w 4"/>
                  <a:gd name="T7" fmla="*/ 19 h 11"/>
                  <a:gd name="T8" fmla="*/ 5 w 4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" h="11">
                    <a:moveTo>
                      <a:pt x="1" y="0"/>
                    </a:moveTo>
                    <a:cubicBezTo>
                      <a:pt x="2" y="0"/>
                      <a:pt x="3" y="2"/>
                      <a:pt x="4" y="5"/>
                    </a:cubicBezTo>
                    <a:cubicBezTo>
                      <a:pt x="4" y="8"/>
                      <a:pt x="4" y="11"/>
                      <a:pt x="3" y="11"/>
                    </a:cubicBezTo>
                    <a:cubicBezTo>
                      <a:pt x="2" y="11"/>
                      <a:pt x="0" y="9"/>
                      <a:pt x="0" y="6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15D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1" name="Freeform 170">
                <a:extLst>
                  <a:ext uri="{FF2B5EF4-FFF2-40B4-BE49-F238E27FC236}">
                    <a16:creationId xmlns:a16="http://schemas.microsoft.com/office/drawing/2014/main" id="{2CFD509A-4238-4BEF-B15A-07F0BC5E1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" y="1563"/>
                <a:ext cx="8" cy="15"/>
              </a:xfrm>
              <a:custGeom>
                <a:avLst/>
                <a:gdLst>
                  <a:gd name="T0" fmla="*/ 12 w 6"/>
                  <a:gd name="T1" fmla="*/ 0 h 10"/>
                  <a:gd name="T2" fmla="*/ 12 w 6"/>
                  <a:gd name="T3" fmla="*/ 18 h 10"/>
                  <a:gd name="T4" fmla="*/ 1 w 6"/>
                  <a:gd name="T5" fmla="*/ 35 h 10"/>
                  <a:gd name="T6" fmla="*/ 1 w 6"/>
                  <a:gd name="T7" fmla="*/ 14 h 10"/>
                  <a:gd name="T8" fmla="*/ 12 w 6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5" y="0"/>
                    </a:moveTo>
                    <a:cubicBezTo>
                      <a:pt x="6" y="0"/>
                      <a:pt x="6" y="3"/>
                      <a:pt x="5" y="5"/>
                    </a:cubicBezTo>
                    <a:cubicBezTo>
                      <a:pt x="4" y="8"/>
                      <a:pt x="2" y="10"/>
                      <a:pt x="1" y="10"/>
                    </a:cubicBezTo>
                    <a:cubicBezTo>
                      <a:pt x="0" y="9"/>
                      <a:pt x="0" y="7"/>
                      <a:pt x="1" y="4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</a:path>
                </a:pathLst>
              </a:custGeom>
              <a:solidFill>
                <a:srgbClr val="F15D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2" name="Freeform 171">
                <a:extLst>
                  <a:ext uri="{FF2B5EF4-FFF2-40B4-BE49-F238E27FC236}">
                    <a16:creationId xmlns:a16="http://schemas.microsoft.com/office/drawing/2014/main" id="{C91DADA4-965E-4C5D-B5A4-374B1291F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" y="1397"/>
                <a:ext cx="13" cy="13"/>
              </a:xfrm>
              <a:custGeom>
                <a:avLst/>
                <a:gdLst>
                  <a:gd name="T0" fmla="*/ 25 w 9"/>
                  <a:gd name="T1" fmla="*/ 1 h 9"/>
                  <a:gd name="T2" fmla="*/ 14 w 9"/>
                  <a:gd name="T3" fmla="*/ 19 h 9"/>
                  <a:gd name="T4" fmla="*/ 0 w 9"/>
                  <a:gd name="T5" fmla="*/ 25 h 9"/>
                  <a:gd name="T6" fmla="*/ 9 w 9"/>
                  <a:gd name="T7" fmla="*/ 9 h 9"/>
                  <a:gd name="T8" fmla="*/ 25 w 9"/>
                  <a:gd name="T9" fmla="*/ 1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8" y="1"/>
                    </a:moveTo>
                    <a:cubicBezTo>
                      <a:pt x="9" y="2"/>
                      <a:pt x="8" y="4"/>
                      <a:pt x="5" y="6"/>
                    </a:cubicBezTo>
                    <a:cubicBezTo>
                      <a:pt x="3" y="8"/>
                      <a:pt x="1" y="9"/>
                      <a:pt x="0" y="8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1"/>
                      <a:pt x="7" y="0"/>
                      <a:pt x="8" y="1"/>
                    </a:cubicBezTo>
                    <a:close/>
                  </a:path>
                </a:pathLst>
              </a:custGeom>
              <a:solidFill>
                <a:srgbClr val="F15D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3" name="Oval 172">
                <a:extLst>
                  <a:ext uri="{FF2B5EF4-FFF2-40B4-BE49-F238E27FC236}">
                    <a16:creationId xmlns:a16="http://schemas.microsoft.com/office/drawing/2014/main" id="{EF7B276E-F0F5-4F03-9DF5-6B0E75F88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5" y="2093"/>
                <a:ext cx="14" cy="6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04" name="Oval 173">
                <a:extLst>
                  <a:ext uri="{FF2B5EF4-FFF2-40B4-BE49-F238E27FC236}">
                    <a16:creationId xmlns:a16="http://schemas.microsoft.com/office/drawing/2014/main" id="{BF48E433-7C53-4791-90E6-46B99924E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" y="2093"/>
                <a:ext cx="13" cy="6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05" name="Oval 174">
                <a:extLst>
                  <a:ext uri="{FF2B5EF4-FFF2-40B4-BE49-F238E27FC236}">
                    <a16:creationId xmlns:a16="http://schemas.microsoft.com/office/drawing/2014/main" id="{042BD104-01F7-49C7-8950-55A57EA92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" y="2093"/>
                <a:ext cx="14" cy="6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06" name="Oval 175">
                <a:extLst>
                  <a:ext uri="{FF2B5EF4-FFF2-40B4-BE49-F238E27FC236}">
                    <a16:creationId xmlns:a16="http://schemas.microsoft.com/office/drawing/2014/main" id="{D786E57F-EF5C-4322-964A-4C069E485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" y="2093"/>
                <a:ext cx="13" cy="6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07" name="Oval 176">
                <a:extLst>
                  <a:ext uri="{FF2B5EF4-FFF2-40B4-BE49-F238E27FC236}">
                    <a16:creationId xmlns:a16="http://schemas.microsoft.com/office/drawing/2014/main" id="{FC5483E0-3F1A-4521-8D7D-8BD81E031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0" y="2093"/>
                <a:ext cx="13" cy="6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08" name="Oval 177">
                <a:extLst>
                  <a:ext uri="{FF2B5EF4-FFF2-40B4-BE49-F238E27FC236}">
                    <a16:creationId xmlns:a16="http://schemas.microsoft.com/office/drawing/2014/main" id="{FA5D56C8-74A7-4312-A440-250CF989B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9" y="2093"/>
                <a:ext cx="14" cy="6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09" name="Oval 178">
                <a:extLst>
                  <a:ext uri="{FF2B5EF4-FFF2-40B4-BE49-F238E27FC236}">
                    <a16:creationId xmlns:a16="http://schemas.microsoft.com/office/drawing/2014/main" id="{C5A7D4E8-BC0A-4933-9172-7769B1A74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1" y="1357"/>
                <a:ext cx="12" cy="5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0" name="Oval 179">
                <a:extLst>
                  <a:ext uri="{FF2B5EF4-FFF2-40B4-BE49-F238E27FC236}">
                    <a16:creationId xmlns:a16="http://schemas.microsoft.com/office/drawing/2014/main" id="{A382638E-F3E7-466D-A604-206C7373F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6" y="1357"/>
                <a:ext cx="13" cy="5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1" name="Oval 180">
                <a:extLst>
                  <a:ext uri="{FF2B5EF4-FFF2-40B4-BE49-F238E27FC236}">
                    <a16:creationId xmlns:a16="http://schemas.microsoft.com/office/drawing/2014/main" id="{577D8079-B169-4551-8E0C-A380346D3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3" y="1357"/>
                <a:ext cx="14" cy="5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2" name="Oval 181">
                <a:extLst>
                  <a:ext uri="{FF2B5EF4-FFF2-40B4-BE49-F238E27FC236}">
                    <a16:creationId xmlns:a16="http://schemas.microsoft.com/office/drawing/2014/main" id="{39FB9F37-6A22-4718-BEDE-33C321F77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7" y="1357"/>
                <a:ext cx="13" cy="5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3" name="Oval 182">
                <a:extLst>
                  <a:ext uri="{FF2B5EF4-FFF2-40B4-BE49-F238E27FC236}">
                    <a16:creationId xmlns:a16="http://schemas.microsoft.com/office/drawing/2014/main" id="{7D9DC75E-B55E-4C01-98F1-019AF7A35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7" y="1357"/>
                <a:ext cx="12" cy="5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4" name="Oval 183">
                <a:extLst>
                  <a:ext uri="{FF2B5EF4-FFF2-40B4-BE49-F238E27FC236}">
                    <a16:creationId xmlns:a16="http://schemas.microsoft.com/office/drawing/2014/main" id="{12AA5A09-05BD-447C-B3A9-389CE1CB3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7" y="1357"/>
                <a:ext cx="14" cy="5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5" name="Oval 184">
                <a:extLst>
                  <a:ext uri="{FF2B5EF4-FFF2-40B4-BE49-F238E27FC236}">
                    <a16:creationId xmlns:a16="http://schemas.microsoft.com/office/drawing/2014/main" id="{F7B8E557-E53C-4936-8921-F9A18D7F77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0" y="1357"/>
                <a:ext cx="14" cy="5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6" name="Oval 185">
                <a:extLst>
                  <a:ext uri="{FF2B5EF4-FFF2-40B4-BE49-F238E27FC236}">
                    <a16:creationId xmlns:a16="http://schemas.microsoft.com/office/drawing/2014/main" id="{DDE3F03D-6EFE-44A4-B131-FEEFF9FC7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0" y="1357"/>
                <a:ext cx="12" cy="5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7" name="Oval 186">
                <a:extLst>
                  <a:ext uri="{FF2B5EF4-FFF2-40B4-BE49-F238E27FC236}">
                    <a16:creationId xmlns:a16="http://schemas.microsoft.com/office/drawing/2014/main" id="{74BFA15C-6DF3-4FC0-B983-968DF2497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" y="1357"/>
                <a:ext cx="12" cy="5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8" name="Oval 187">
                <a:extLst>
                  <a:ext uri="{FF2B5EF4-FFF2-40B4-BE49-F238E27FC236}">
                    <a16:creationId xmlns:a16="http://schemas.microsoft.com/office/drawing/2014/main" id="{C0C1974F-1E72-4A04-A5E0-585763C3A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2" y="2093"/>
                <a:ext cx="13" cy="6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19" name="Oval 188">
                <a:extLst>
                  <a:ext uri="{FF2B5EF4-FFF2-40B4-BE49-F238E27FC236}">
                    <a16:creationId xmlns:a16="http://schemas.microsoft.com/office/drawing/2014/main" id="{23FAA720-001C-43F3-B458-3BCF7E08A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2093"/>
                <a:ext cx="14" cy="6"/>
              </a:xfrm>
              <a:prstGeom prst="ellipse">
                <a:avLst/>
              </a:prstGeom>
              <a:solidFill>
                <a:srgbClr val="EE1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1620" name="Freeform 189">
                <a:extLst>
                  <a:ext uri="{FF2B5EF4-FFF2-40B4-BE49-F238E27FC236}">
                    <a16:creationId xmlns:a16="http://schemas.microsoft.com/office/drawing/2014/main" id="{951C2215-40A6-40F9-BFBA-90169D553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" y="1544"/>
                <a:ext cx="721" cy="66"/>
              </a:xfrm>
              <a:custGeom>
                <a:avLst/>
                <a:gdLst>
                  <a:gd name="T0" fmla="*/ 1370 w 523"/>
                  <a:gd name="T1" fmla="*/ 45 h 45"/>
                  <a:gd name="T2" fmla="*/ 255 w 523"/>
                  <a:gd name="T3" fmla="*/ 6 h 45"/>
                  <a:gd name="T4" fmla="*/ 0 w 523"/>
                  <a:gd name="T5" fmla="*/ 142 h 4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3" h="45">
                    <a:moveTo>
                      <a:pt x="523" y="14"/>
                    </a:moveTo>
                    <a:cubicBezTo>
                      <a:pt x="415" y="10"/>
                      <a:pt x="189" y="4"/>
                      <a:pt x="97" y="2"/>
                    </a:cubicBezTo>
                    <a:cubicBezTo>
                      <a:pt x="22" y="0"/>
                      <a:pt x="10" y="12"/>
                      <a:pt x="0" y="45"/>
                    </a:cubicBezTo>
                  </a:path>
                </a:pathLst>
              </a:custGeom>
              <a:noFill/>
              <a:ln w="952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1" name="Freeform 190">
                <a:extLst>
                  <a:ext uri="{FF2B5EF4-FFF2-40B4-BE49-F238E27FC236}">
                    <a16:creationId xmlns:a16="http://schemas.microsoft.com/office/drawing/2014/main" id="{3579037A-02AE-43C2-81F2-DA7C02FF7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" y="1548"/>
                <a:ext cx="1014" cy="105"/>
              </a:xfrm>
              <a:custGeom>
                <a:avLst/>
                <a:gdLst>
                  <a:gd name="T0" fmla="*/ 125 w 736"/>
                  <a:gd name="T1" fmla="*/ 65 h 71"/>
                  <a:gd name="T2" fmla="*/ 1145 w 736"/>
                  <a:gd name="T3" fmla="*/ 52 h 71"/>
                  <a:gd name="T4" fmla="*/ 1925 w 736"/>
                  <a:gd name="T5" fmla="*/ 35 h 71"/>
                  <a:gd name="T6" fmla="*/ 1386 w 736"/>
                  <a:gd name="T7" fmla="*/ 27 h 71"/>
                  <a:gd name="T8" fmla="*/ 288 w 736"/>
                  <a:gd name="T9" fmla="*/ 6 h 71"/>
                  <a:gd name="T10" fmla="*/ 0 w 736"/>
                  <a:gd name="T11" fmla="*/ 229 h 71"/>
                  <a:gd name="T12" fmla="*/ 125 w 736"/>
                  <a:gd name="T13" fmla="*/ 65 h 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36" h="71">
                    <a:moveTo>
                      <a:pt x="48" y="20"/>
                    </a:moveTo>
                    <a:cubicBezTo>
                      <a:pt x="79" y="6"/>
                      <a:pt x="318" y="17"/>
                      <a:pt x="438" y="16"/>
                    </a:cubicBezTo>
                    <a:cubicBezTo>
                      <a:pt x="561" y="15"/>
                      <a:pt x="702" y="15"/>
                      <a:pt x="736" y="11"/>
                    </a:cubicBezTo>
                    <a:cubicBezTo>
                      <a:pt x="702" y="11"/>
                      <a:pt x="638" y="12"/>
                      <a:pt x="530" y="8"/>
                    </a:cubicBezTo>
                    <a:cubicBezTo>
                      <a:pt x="422" y="4"/>
                      <a:pt x="202" y="4"/>
                      <a:pt x="110" y="2"/>
                    </a:cubicBezTo>
                    <a:cubicBezTo>
                      <a:pt x="18" y="0"/>
                      <a:pt x="15" y="20"/>
                      <a:pt x="0" y="71"/>
                    </a:cubicBezTo>
                    <a:cubicBezTo>
                      <a:pt x="20" y="43"/>
                      <a:pt x="20" y="34"/>
                      <a:pt x="48" y="20"/>
                    </a:cubicBezTo>
                    <a:close/>
                  </a:path>
                </a:pathLst>
              </a:custGeom>
              <a:solidFill>
                <a:srgbClr val="F8A6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2" name="Freeform 191">
                <a:extLst>
                  <a:ext uri="{FF2B5EF4-FFF2-40B4-BE49-F238E27FC236}">
                    <a16:creationId xmlns:a16="http://schemas.microsoft.com/office/drawing/2014/main" id="{769963CC-5ABB-4733-9E49-FF45AAAE3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" y="1977"/>
                <a:ext cx="10" cy="15"/>
              </a:xfrm>
              <a:custGeom>
                <a:avLst/>
                <a:gdLst>
                  <a:gd name="T0" fmla="*/ 0 w 7"/>
                  <a:gd name="T1" fmla="*/ 35 h 10"/>
                  <a:gd name="T2" fmla="*/ 20 w 7"/>
                  <a:gd name="T3" fmla="*/ 0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0">
                    <a:moveTo>
                      <a:pt x="0" y="10"/>
                    </a:moveTo>
                    <a:cubicBezTo>
                      <a:pt x="5" y="7"/>
                      <a:pt x="7" y="5"/>
                      <a:pt x="7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3" name="Freeform 192">
                <a:extLst>
                  <a:ext uri="{FF2B5EF4-FFF2-40B4-BE49-F238E27FC236}">
                    <a16:creationId xmlns:a16="http://schemas.microsoft.com/office/drawing/2014/main" id="{8E93DF15-3550-4671-A657-3667871E5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" y="1982"/>
                <a:ext cx="4" cy="9"/>
              </a:xfrm>
              <a:custGeom>
                <a:avLst/>
                <a:gdLst>
                  <a:gd name="T0" fmla="*/ 0 w 3"/>
                  <a:gd name="T1" fmla="*/ 0 h 6"/>
                  <a:gd name="T2" fmla="*/ 7 w 3"/>
                  <a:gd name="T3" fmla="*/ 21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cubicBezTo>
                      <a:pt x="0" y="3"/>
                      <a:pt x="0" y="6"/>
                      <a:pt x="3" y="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4" name="Freeform 193">
                <a:extLst>
                  <a:ext uri="{FF2B5EF4-FFF2-40B4-BE49-F238E27FC236}">
                    <a16:creationId xmlns:a16="http://schemas.microsoft.com/office/drawing/2014/main" id="{5C26A712-92F7-4F48-B64D-9D340F821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" y="1977"/>
                <a:ext cx="3" cy="15"/>
              </a:xfrm>
              <a:custGeom>
                <a:avLst/>
                <a:gdLst>
                  <a:gd name="T0" fmla="*/ 8 w 2"/>
                  <a:gd name="T1" fmla="*/ 35 h 10"/>
                  <a:gd name="T2" fmla="*/ 0 w 2"/>
                  <a:gd name="T3" fmla="*/ 0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0">
                    <a:moveTo>
                      <a:pt x="2" y="10"/>
                    </a:moveTo>
                    <a:cubicBezTo>
                      <a:pt x="1" y="4"/>
                      <a:pt x="1" y="3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5" name="Freeform 194">
                <a:extLst>
                  <a:ext uri="{FF2B5EF4-FFF2-40B4-BE49-F238E27FC236}">
                    <a16:creationId xmlns:a16="http://schemas.microsoft.com/office/drawing/2014/main" id="{94EA1C40-6E15-4768-AAA3-53BE3F637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" y="1977"/>
                <a:ext cx="7" cy="14"/>
              </a:xfrm>
              <a:custGeom>
                <a:avLst/>
                <a:gdLst>
                  <a:gd name="T0" fmla="*/ 0 w 5"/>
                  <a:gd name="T1" fmla="*/ 34 h 9"/>
                  <a:gd name="T2" fmla="*/ 11 w 5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3" y="7"/>
                      <a:pt x="5" y="3"/>
                      <a:pt x="4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6" name="Freeform 195">
                <a:extLst>
                  <a:ext uri="{FF2B5EF4-FFF2-40B4-BE49-F238E27FC236}">
                    <a16:creationId xmlns:a16="http://schemas.microsoft.com/office/drawing/2014/main" id="{992CFD7D-AAF3-442F-8D86-70CF48158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" y="1986"/>
                <a:ext cx="5" cy="5"/>
              </a:xfrm>
              <a:custGeom>
                <a:avLst/>
                <a:gdLst>
                  <a:gd name="T0" fmla="*/ 0 w 4"/>
                  <a:gd name="T1" fmla="*/ 0 h 3"/>
                  <a:gd name="T2" fmla="*/ 8 w 4"/>
                  <a:gd name="T3" fmla="*/ 1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1" y="0"/>
                      <a:pt x="3" y="3"/>
                      <a:pt x="4" y="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7" name="Freeform 196">
                <a:extLst>
                  <a:ext uri="{FF2B5EF4-FFF2-40B4-BE49-F238E27FC236}">
                    <a16:creationId xmlns:a16="http://schemas.microsoft.com/office/drawing/2014/main" id="{E0A78D4D-BE9E-41B2-8D84-915FB0249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" y="1974"/>
                <a:ext cx="11" cy="15"/>
              </a:xfrm>
              <a:custGeom>
                <a:avLst/>
                <a:gdLst>
                  <a:gd name="T0" fmla="*/ 0 w 8"/>
                  <a:gd name="T1" fmla="*/ 0 h 10"/>
                  <a:gd name="T2" fmla="*/ 11 w 8"/>
                  <a:gd name="T3" fmla="*/ 35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cubicBezTo>
                      <a:pt x="7" y="1"/>
                      <a:pt x="8" y="5"/>
                      <a:pt x="4" y="1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8" name="Freeform 197">
                <a:extLst>
                  <a:ext uri="{FF2B5EF4-FFF2-40B4-BE49-F238E27FC236}">
                    <a16:creationId xmlns:a16="http://schemas.microsoft.com/office/drawing/2014/main" id="{0358BF1C-BE4F-4966-9F57-47496436A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" y="1982"/>
                <a:ext cx="9" cy="9"/>
              </a:xfrm>
              <a:custGeom>
                <a:avLst/>
                <a:gdLst>
                  <a:gd name="T0" fmla="*/ 0 w 6"/>
                  <a:gd name="T1" fmla="*/ 0 h 6"/>
                  <a:gd name="T2" fmla="*/ 21 w 6"/>
                  <a:gd name="T3" fmla="*/ 21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2" y="1"/>
                      <a:pt x="5" y="5"/>
                      <a:pt x="6" y="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9" name="Freeform 198">
                <a:extLst>
                  <a:ext uri="{FF2B5EF4-FFF2-40B4-BE49-F238E27FC236}">
                    <a16:creationId xmlns:a16="http://schemas.microsoft.com/office/drawing/2014/main" id="{102DBEEC-29D5-446D-ABCC-DE5AB5FA2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" y="1972"/>
                <a:ext cx="7" cy="19"/>
              </a:xfrm>
              <a:custGeom>
                <a:avLst/>
                <a:gdLst>
                  <a:gd name="T0" fmla="*/ 6 w 5"/>
                  <a:gd name="T1" fmla="*/ 41 h 13"/>
                  <a:gd name="T2" fmla="*/ 0 w 5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3">
                    <a:moveTo>
                      <a:pt x="2" y="13"/>
                    </a:moveTo>
                    <a:cubicBezTo>
                      <a:pt x="5" y="8"/>
                      <a:pt x="5" y="3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0" name="Freeform 199">
                <a:extLst>
                  <a:ext uri="{FF2B5EF4-FFF2-40B4-BE49-F238E27FC236}">
                    <a16:creationId xmlns:a16="http://schemas.microsoft.com/office/drawing/2014/main" id="{E6E9BF91-E171-4707-82B0-536841331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" y="1983"/>
                <a:ext cx="8" cy="9"/>
              </a:xfrm>
              <a:custGeom>
                <a:avLst/>
                <a:gdLst>
                  <a:gd name="T0" fmla="*/ 0 w 6"/>
                  <a:gd name="T1" fmla="*/ 0 h 6"/>
                  <a:gd name="T2" fmla="*/ 15 w 6"/>
                  <a:gd name="T3" fmla="*/ 18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1" y="3"/>
                      <a:pt x="3" y="6"/>
                      <a:pt x="6" y="5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1" name="Freeform 200">
                <a:extLst>
                  <a:ext uri="{FF2B5EF4-FFF2-40B4-BE49-F238E27FC236}">
                    <a16:creationId xmlns:a16="http://schemas.microsoft.com/office/drawing/2014/main" id="{8E89275A-1A70-4DAC-B737-A4BFDB990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9" y="1973"/>
                <a:ext cx="10" cy="19"/>
              </a:xfrm>
              <a:custGeom>
                <a:avLst/>
                <a:gdLst>
                  <a:gd name="T0" fmla="*/ 0 w 7"/>
                  <a:gd name="T1" fmla="*/ 41 h 13"/>
                  <a:gd name="T2" fmla="*/ 19 w 7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3">
                    <a:moveTo>
                      <a:pt x="0" y="13"/>
                    </a:moveTo>
                    <a:cubicBezTo>
                      <a:pt x="5" y="10"/>
                      <a:pt x="7" y="5"/>
                      <a:pt x="6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2" name="Freeform 201">
                <a:extLst>
                  <a:ext uri="{FF2B5EF4-FFF2-40B4-BE49-F238E27FC236}">
                    <a16:creationId xmlns:a16="http://schemas.microsoft.com/office/drawing/2014/main" id="{3BE11C36-3F4D-4D01-B146-77F88BB5A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" y="1982"/>
                <a:ext cx="6" cy="10"/>
              </a:xfrm>
              <a:custGeom>
                <a:avLst/>
                <a:gdLst>
                  <a:gd name="T0" fmla="*/ 0 w 4"/>
                  <a:gd name="T1" fmla="*/ 0 h 7"/>
                  <a:gd name="T2" fmla="*/ 14 w 4"/>
                  <a:gd name="T3" fmla="*/ 2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cubicBezTo>
                      <a:pt x="0" y="2"/>
                      <a:pt x="2" y="6"/>
                      <a:pt x="4" y="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3" name="Freeform 202">
                <a:extLst>
                  <a:ext uri="{FF2B5EF4-FFF2-40B4-BE49-F238E27FC236}">
                    <a16:creationId xmlns:a16="http://schemas.microsoft.com/office/drawing/2014/main" id="{C324F849-D719-4071-A4D7-ABFD15925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" y="1973"/>
                <a:ext cx="11" cy="19"/>
              </a:xfrm>
              <a:custGeom>
                <a:avLst/>
                <a:gdLst>
                  <a:gd name="T0" fmla="*/ 0 w 8"/>
                  <a:gd name="T1" fmla="*/ 0 h 13"/>
                  <a:gd name="T2" fmla="*/ 14 w 8"/>
                  <a:gd name="T3" fmla="*/ 41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13">
                    <a:moveTo>
                      <a:pt x="0" y="0"/>
                    </a:moveTo>
                    <a:cubicBezTo>
                      <a:pt x="7" y="0"/>
                      <a:pt x="8" y="8"/>
                      <a:pt x="5" y="1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4" name="Freeform 203">
                <a:extLst>
                  <a:ext uri="{FF2B5EF4-FFF2-40B4-BE49-F238E27FC236}">
                    <a16:creationId xmlns:a16="http://schemas.microsoft.com/office/drawing/2014/main" id="{DD7CBC9E-838D-4E90-9778-5FAB508B0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" y="1986"/>
                <a:ext cx="7" cy="5"/>
              </a:xfrm>
              <a:custGeom>
                <a:avLst/>
                <a:gdLst>
                  <a:gd name="T0" fmla="*/ 0 w 5"/>
                  <a:gd name="T1" fmla="*/ 0 h 3"/>
                  <a:gd name="T2" fmla="*/ 14 w 5"/>
                  <a:gd name="T3" fmla="*/ 1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2" y="1"/>
                      <a:pt x="4" y="2"/>
                      <a:pt x="5" y="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5" name="Freeform 204">
                <a:extLst>
                  <a:ext uri="{FF2B5EF4-FFF2-40B4-BE49-F238E27FC236}">
                    <a16:creationId xmlns:a16="http://schemas.microsoft.com/office/drawing/2014/main" id="{88649ABA-2683-4EB1-AC4D-53D98CA54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" y="1972"/>
                <a:ext cx="7" cy="19"/>
              </a:xfrm>
              <a:custGeom>
                <a:avLst/>
                <a:gdLst>
                  <a:gd name="T0" fmla="*/ 8 w 5"/>
                  <a:gd name="T1" fmla="*/ 41 h 13"/>
                  <a:gd name="T2" fmla="*/ 0 w 5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3">
                    <a:moveTo>
                      <a:pt x="3" y="13"/>
                    </a:moveTo>
                    <a:cubicBezTo>
                      <a:pt x="5" y="8"/>
                      <a:pt x="5" y="3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6" name="Freeform 205">
                <a:extLst>
                  <a:ext uri="{FF2B5EF4-FFF2-40B4-BE49-F238E27FC236}">
                    <a16:creationId xmlns:a16="http://schemas.microsoft.com/office/drawing/2014/main" id="{AE082DDA-DEB9-4C76-86B9-2A1DDB121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5" y="1985"/>
                <a:ext cx="6" cy="7"/>
              </a:xfrm>
              <a:custGeom>
                <a:avLst/>
                <a:gdLst>
                  <a:gd name="T0" fmla="*/ 0 w 4"/>
                  <a:gd name="T1" fmla="*/ 0 h 5"/>
                  <a:gd name="T2" fmla="*/ 14 w 4"/>
                  <a:gd name="T3" fmla="*/ 11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cubicBezTo>
                      <a:pt x="0" y="3"/>
                      <a:pt x="1" y="5"/>
                      <a:pt x="4" y="4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7" name="Freeform 206">
                <a:extLst>
                  <a:ext uri="{FF2B5EF4-FFF2-40B4-BE49-F238E27FC236}">
                    <a16:creationId xmlns:a16="http://schemas.microsoft.com/office/drawing/2014/main" id="{D8B086C8-9E48-46F6-8C09-ECA94896F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1973"/>
                <a:ext cx="9" cy="19"/>
              </a:xfrm>
              <a:custGeom>
                <a:avLst/>
                <a:gdLst>
                  <a:gd name="T0" fmla="*/ 0 w 6"/>
                  <a:gd name="T1" fmla="*/ 41 h 13"/>
                  <a:gd name="T2" fmla="*/ 18 w 6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3">
                    <a:moveTo>
                      <a:pt x="0" y="13"/>
                    </a:moveTo>
                    <a:cubicBezTo>
                      <a:pt x="4" y="10"/>
                      <a:pt x="6" y="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8" name="Freeform 207">
                <a:extLst>
                  <a:ext uri="{FF2B5EF4-FFF2-40B4-BE49-F238E27FC236}">
                    <a16:creationId xmlns:a16="http://schemas.microsoft.com/office/drawing/2014/main" id="{68799C34-6833-4C59-9FC6-F3E208040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9" y="1982"/>
                <a:ext cx="7" cy="10"/>
              </a:xfrm>
              <a:custGeom>
                <a:avLst/>
                <a:gdLst>
                  <a:gd name="T0" fmla="*/ 0 w 5"/>
                  <a:gd name="T1" fmla="*/ 0 h 7"/>
                  <a:gd name="T2" fmla="*/ 14 w 5"/>
                  <a:gd name="T3" fmla="*/ 2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cubicBezTo>
                      <a:pt x="1" y="2"/>
                      <a:pt x="3" y="7"/>
                      <a:pt x="5" y="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9" name="Freeform 208">
                <a:extLst>
                  <a:ext uri="{FF2B5EF4-FFF2-40B4-BE49-F238E27FC236}">
                    <a16:creationId xmlns:a16="http://schemas.microsoft.com/office/drawing/2014/main" id="{4C1EA72E-DF34-4D31-BD2C-B99C2D309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1974"/>
                <a:ext cx="10" cy="18"/>
              </a:xfrm>
              <a:custGeom>
                <a:avLst/>
                <a:gdLst>
                  <a:gd name="T0" fmla="*/ 0 w 7"/>
                  <a:gd name="T1" fmla="*/ 41 h 12"/>
                  <a:gd name="T2" fmla="*/ 14 w 7"/>
                  <a:gd name="T3" fmla="*/ 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2">
                    <a:moveTo>
                      <a:pt x="0" y="12"/>
                    </a:moveTo>
                    <a:cubicBezTo>
                      <a:pt x="6" y="9"/>
                      <a:pt x="7" y="3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0" name="Freeform 209">
                <a:extLst>
                  <a:ext uri="{FF2B5EF4-FFF2-40B4-BE49-F238E27FC236}">
                    <a16:creationId xmlns:a16="http://schemas.microsoft.com/office/drawing/2014/main" id="{E8EE3FB9-D011-47AE-97AE-4051D9214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0" y="1973"/>
                <a:ext cx="8" cy="18"/>
              </a:xfrm>
              <a:custGeom>
                <a:avLst/>
                <a:gdLst>
                  <a:gd name="T0" fmla="*/ 0 w 6"/>
                  <a:gd name="T1" fmla="*/ 41 h 12"/>
                  <a:gd name="T2" fmla="*/ 7 w 6"/>
                  <a:gd name="T3" fmla="*/ 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cubicBezTo>
                      <a:pt x="5" y="9"/>
                      <a:pt x="6" y="3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1" name="Freeform 210">
                <a:extLst>
                  <a:ext uri="{FF2B5EF4-FFF2-40B4-BE49-F238E27FC236}">
                    <a16:creationId xmlns:a16="http://schemas.microsoft.com/office/drawing/2014/main" id="{9AAD219D-3DC8-4F0A-B93A-30E52DFD3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1986"/>
                <a:ext cx="4" cy="5"/>
              </a:xfrm>
              <a:custGeom>
                <a:avLst/>
                <a:gdLst>
                  <a:gd name="T0" fmla="*/ 0 w 3"/>
                  <a:gd name="T1" fmla="*/ 0 h 3"/>
                  <a:gd name="T2" fmla="*/ 7 w 3"/>
                  <a:gd name="T3" fmla="*/ 1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0"/>
                      <a:pt x="1" y="3"/>
                      <a:pt x="3" y="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2" name="Freeform 211">
                <a:extLst>
                  <a:ext uri="{FF2B5EF4-FFF2-40B4-BE49-F238E27FC236}">
                    <a16:creationId xmlns:a16="http://schemas.microsoft.com/office/drawing/2014/main" id="{288D2617-39F5-4632-B889-0046C3766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4" y="1973"/>
                <a:ext cx="12" cy="21"/>
              </a:xfrm>
              <a:custGeom>
                <a:avLst/>
                <a:gdLst>
                  <a:gd name="T0" fmla="*/ 0 w 9"/>
                  <a:gd name="T1" fmla="*/ 0 h 14"/>
                  <a:gd name="T2" fmla="*/ 12 w 9"/>
                  <a:gd name="T3" fmla="*/ 48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14">
                    <a:moveTo>
                      <a:pt x="0" y="0"/>
                    </a:moveTo>
                    <a:cubicBezTo>
                      <a:pt x="6" y="1"/>
                      <a:pt x="9" y="9"/>
                      <a:pt x="5" y="14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3" name="Freeform 212">
                <a:extLst>
                  <a:ext uri="{FF2B5EF4-FFF2-40B4-BE49-F238E27FC236}">
                    <a16:creationId xmlns:a16="http://schemas.microsoft.com/office/drawing/2014/main" id="{1F246A6C-EAE5-46B4-B92F-CCFD3DB72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2" y="1986"/>
                <a:ext cx="7" cy="5"/>
              </a:xfrm>
              <a:custGeom>
                <a:avLst/>
                <a:gdLst>
                  <a:gd name="T0" fmla="*/ 0 w 5"/>
                  <a:gd name="T1" fmla="*/ 0 h 3"/>
                  <a:gd name="T2" fmla="*/ 14 w 5"/>
                  <a:gd name="T3" fmla="*/ 1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cubicBezTo>
                      <a:pt x="2" y="1"/>
                      <a:pt x="4" y="2"/>
                      <a:pt x="5" y="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4" name="Freeform 213">
                <a:extLst>
                  <a:ext uri="{FF2B5EF4-FFF2-40B4-BE49-F238E27FC236}">
                    <a16:creationId xmlns:a16="http://schemas.microsoft.com/office/drawing/2014/main" id="{824DCADB-A8A0-49C2-9D72-2808C5FEC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" y="1972"/>
                <a:ext cx="7" cy="19"/>
              </a:xfrm>
              <a:custGeom>
                <a:avLst/>
                <a:gdLst>
                  <a:gd name="T0" fmla="*/ 6 w 5"/>
                  <a:gd name="T1" fmla="*/ 41 h 13"/>
                  <a:gd name="T2" fmla="*/ 0 w 5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3">
                    <a:moveTo>
                      <a:pt x="2" y="13"/>
                    </a:moveTo>
                    <a:cubicBezTo>
                      <a:pt x="5" y="8"/>
                      <a:pt x="4" y="3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5" name="Freeform 214">
                <a:extLst>
                  <a:ext uri="{FF2B5EF4-FFF2-40B4-BE49-F238E27FC236}">
                    <a16:creationId xmlns:a16="http://schemas.microsoft.com/office/drawing/2014/main" id="{4CCC7058-9482-45C3-9E9D-89D1B940A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6" y="1983"/>
                <a:ext cx="9" cy="11"/>
              </a:xfrm>
              <a:custGeom>
                <a:avLst/>
                <a:gdLst>
                  <a:gd name="T0" fmla="*/ 0 w 6"/>
                  <a:gd name="T1" fmla="*/ 0 h 7"/>
                  <a:gd name="T2" fmla="*/ 21 w 6"/>
                  <a:gd name="T3" fmla="*/ 22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cubicBezTo>
                      <a:pt x="1" y="3"/>
                      <a:pt x="3" y="7"/>
                      <a:pt x="6" y="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6" name="Freeform 215">
                <a:extLst>
                  <a:ext uri="{FF2B5EF4-FFF2-40B4-BE49-F238E27FC236}">
                    <a16:creationId xmlns:a16="http://schemas.microsoft.com/office/drawing/2014/main" id="{4B5888FB-8EEC-442E-A067-B14D4ED5E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3" y="1973"/>
                <a:ext cx="8" cy="18"/>
              </a:xfrm>
              <a:custGeom>
                <a:avLst/>
                <a:gdLst>
                  <a:gd name="T0" fmla="*/ 0 w 6"/>
                  <a:gd name="T1" fmla="*/ 41 h 12"/>
                  <a:gd name="T2" fmla="*/ 5 w 6"/>
                  <a:gd name="T3" fmla="*/ 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cubicBezTo>
                      <a:pt x="5" y="9"/>
                      <a:pt x="6" y="3"/>
                      <a:pt x="2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7" name="Freeform 216">
                <a:extLst>
                  <a:ext uri="{FF2B5EF4-FFF2-40B4-BE49-F238E27FC236}">
                    <a16:creationId xmlns:a16="http://schemas.microsoft.com/office/drawing/2014/main" id="{00A22E3E-7A1E-4784-94D6-01EB8C9F4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" y="1986"/>
                <a:ext cx="6" cy="6"/>
              </a:xfrm>
              <a:custGeom>
                <a:avLst/>
                <a:gdLst>
                  <a:gd name="T0" fmla="*/ 0 w 4"/>
                  <a:gd name="T1" fmla="*/ 0 h 4"/>
                  <a:gd name="T2" fmla="*/ 14 w 4"/>
                  <a:gd name="T3" fmla="*/ 14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cubicBezTo>
                      <a:pt x="0" y="0"/>
                      <a:pt x="2" y="4"/>
                      <a:pt x="4" y="4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8" name="Freeform 217">
                <a:extLst>
                  <a:ext uri="{FF2B5EF4-FFF2-40B4-BE49-F238E27FC236}">
                    <a16:creationId xmlns:a16="http://schemas.microsoft.com/office/drawing/2014/main" id="{9A1BEAF5-4B7C-4E82-88EE-5EC6FFB71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1986"/>
                <a:ext cx="3" cy="6"/>
              </a:xfrm>
              <a:custGeom>
                <a:avLst/>
                <a:gdLst>
                  <a:gd name="T0" fmla="*/ 0 w 2"/>
                  <a:gd name="T1" fmla="*/ 0 h 4"/>
                  <a:gd name="T2" fmla="*/ 8 w 2"/>
                  <a:gd name="T3" fmla="*/ 14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2"/>
                      <a:pt x="1" y="4"/>
                      <a:pt x="2" y="4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9" name="Freeform 218">
                <a:extLst>
                  <a:ext uri="{FF2B5EF4-FFF2-40B4-BE49-F238E27FC236}">
                    <a16:creationId xmlns:a16="http://schemas.microsoft.com/office/drawing/2014/main" id="{2E9DA376-999B-47CA-B005-BF57CE185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" y="1976"/>
                <a:ext cx="4" cy="7"/>
              </a:xfrm>
              <a:custGeom>
                <a:avLst/>
                <a:gdLst>
                  <a:gd name="T0" fmla="*/ 0 w 3"/>
                  <a:gd name="T1" fmla="*/ 14 h 5"/>
                  <a:gd name="T2" fmla="*/ 7 w 3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0" y="3"/>
                      <a:pt x="1" y="1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0" name="Freeform 219">
                <a:extLst>
                  <a:ext uri="{FF2B5EF4-FFF2-40B4-BE49-F238E27FC236}">
                    <a16:creationId xmlns:a16="http://schemas.microsoft.com/office/drawing/2014/main" id="{85892063-71FF-4182-8AAB-B2D86B5F5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" y="1465"/>
                <a:ext cx="8" cy="14"/>
              </a:xfrm>
              <a:custGeom>
                <a:avLst/>
                <a:gdLst>
                  <a:gd name="T0" fmla="*/ 0 w 6"/>
                  <a:gd name="T1" fmla="*/ 0 h 10"/>
                  <a:gd name="T2" fmla="*/ 15 w 6"/>
                  <a:gd name="T3" fmla="*/ 2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4" y="3"/>
                      <a:pt x="6" y="6"/>
                      <a:pt x="6" y="1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1" name="Freeform 220">
                <a:extLst>
                  <a:ext uri="{FF2B5EF4-FFF2-40B4-BE49-F238E27FC236}">
                    <a16:creationId xmlns:a16="http://schemas.microsoft.com/office/drawing/2014/main" id="{8A489A1F-1C68-47A4-8179-C59AE0FFA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" y="1466"/>
                <a:ext cx="4" cy="9"/>
              </a:xfrm>
              <a:custGeom>
                <a:avLst/>
                <a:gdLst>
                  <a:gd name="T0" fmla="*/ 0 w 3"/>
                  <a:gd name="T1" fmla="*/ 21 h 6"/>
                  <a:gd name="T2" fmla="*/ 7 w 3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6">
                    <a:moveTo>
                      <a:pt x="0" y="6"/>
                    </a:moveTo>
                    <a:cubicBezTo>
                      <a:pt x="0" y="3"/>
                      <a:pt x="1" y="0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2" name="Freeform 221">
                <a:extLst>
                  <a:ext uri="{FF2B5EF4-FFF2-40B4-BE49-F238E27FC236}">
                    <a16:creationId xmlns:a16="http://schemas.microsoft.com/office/drawing/2014/main" id="{05318528-B965-4F08-93C4-47973E590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" y="1465"/>
                <a:ext cx="6" cy="17"/>
              </a:xfrm>
              <a:custGeom>
                <a:avLst/>
                <a:gdLst>
                  <a:gd name="T0" fmla="*/ 14 w 4"/>
                  <a:gd name="T1" fmla="*/ 0 h 12"/>
                  <a:gd name="T2" fmla="*/ 0 w 4"/>
                  <a:gd name="T3" fmla="*/ 34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2">
                    <a:moveTo>
                      <a:pt x="4" y="0"/>
                    </a:moveTo>
                    <a:cubicBezTo>
                      <a:pt x="3" y="6"/>
                      <a:pt x="2" y="9"/>
                      <a:pt x="0" y="12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3" name="Freeform 222">
                <a:extLst>
                  <a:ext uri="{FF2B5EF4-FFF2-40B4-BE49-F238E27FC236}">
                    <a16:creationId xmlns:a16="http://schemas.microsoft.com/office/drawing/2014/main" id="{F20B2C03-6AE6-4D5D-8C2E-3BF02D5B9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" y="1466"/>
                <a:ext cx="7" cy="18"/>
              </a:xfrm>
              <a:custGeom>
                <a:avLst/>
                <a:gdLst>
                  <a:gd name="T0" fmla="*/ 0 w 5"/>
                  <a:gd name="T1" fmla="*/ 0 h 12"/>
                  <a:gd name="T2" fmla="*/ 6 w 5"/>
                  <a:gd name="T3" fmla="*/ 41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cubicBezTo>
                      <a:pt x="5" y="3"/>
                      <a:pt x="5" y="9"/>
                      <a:pt x="2" y="12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4" name="Freeform 223">
                <a:extLst>
                  <a:ext uri="{FF2B5EF4-FFF2-40B4-BE49-F238E27FC236}">
                    <a16:creationId xmlns:a16="http://schemas.microsoft.com/office/drawing/2014/main" id="{7DC2FEEF-8D68-4E95-8400-E35640707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" y="1466"/>
                <a:ext cx="5" cy="4"/>
              </a:xfrm>
              <a:custGeom>
                <a:avLst/>
                <a:gdLst>
                  <a:gd name="T0" fmla="*/ 0 w 4"/>
                  <a:gd name="T1" fmla="*/ 7 h 3"/>
                  <a:gd name="T2" fmla="*/ 8 w 4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1" y="3"/>
                      <a:pt x="3" y="0"/>
                      <a:pt x="4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5" name="Freeform 224">
                <a:extLst>
                  <a:ext uri="{FF2B5EF4-FFF2-40B4-BE49-F238E27FC236}">
                    <a16:creationId xmlns:a16="http://schemas.microsoft.com/office/drawing/2014/main" id="{53D5203B-CF56-4098-8C36-B547ABD2A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" y="1466"/>
                <a:ext cx="11" cy="18"/>
              </a:xfrm>
              <a:custGeom>
                <a:avLst/>
                <a:gdLst>
                  <a:gd name="T0" fmla="*/ 0 w 8"/>
                  <a:gd name="T1" fmla="*/ 41 h 12"/>
                  <a:gd name="T2" fmla="*/ 11 w 8"/>
                  <a:gd name="T3" fmla="*/ 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cubicBezTo>
                      <a:pt x="7" y="11"/>
                      <a:pt x="8" y="6"/>
                      <a:pt x="4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6" name="Freeform 225">
                <a:extLst>
                  <a:ext uri="{FF2B5EF4-FFF2-40B4-BE49-F238E27FC236}">
                    <a16:creationId xmlns:a16="http://schemas.microsoft.com/office/drawing/2014/main" id="{BB63EEC0-6D55-4696-81D6-2EB4CA1F4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" y="1465"/>
                <a:ext cx="9" cy="8"/>
              </a:xfrm>
              <a:custGeom>
                <a:avLst/>
                <a:gdLst>
                  <a:gd name="T0" fmla="*/ 0 w 6"/>
                  <a:gd name="T1" fmla="*/ 15 h 6"/>
                  <a:gd name="T2" fmla="*/ 21 w 6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cubicBezTo>
                      <a:pt x="2" y="5"/>
                      <a:pt x="5" y="1"/>
                      <a:pt x="6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7" name="Freeform 226">
                <a:extLst>
                  <a:ext uri="{FF2B5EF4-FFF2-40B4-BE49-F238E27FC236}">
                    <a16:creationId xmlns:a16="http://schemas.microsoft.com/office/drawing/2014/main" id="{79F5CBB7-D4B8-4968-81FB-BAB0091BF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" y="1466"/>
                <a:ext cx="6" cy="19"/>
              </a:xfrm>
              <a:custGeom>
                <a:avLst/>
                <a:gdLst>
                  <a:gd name="T0" fmla="*/ 8 w 4"/>
                  <a:gd name="T1" fmla="*/ 0 h 13"/>
                  <a:gd name="T2" fmla="*/ 0 w 4"/>
                  <a:gd name="T3" fmla="*/ 41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2" y="0"/>
                    </a:moveTo>
                    <a:cubicBezTo>
                      <a:pt x="4" y="4"/>
                      <a:pt x="4" y="9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8" name="Freeform 227">
                <a:extLst>
                  <a:ext uri="{FF2B5EF4-FFF2-40B4-BE49-F238E27FC236}">
                    <a16:creationId xmlns:a16="http://schemas.microsoft.com/office/drawing/2014/main" id="{83D632B0-1268-4EAA-B58E-B687EEAAC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" y="1463"/>
                <a:ext cx="8" cy="9"/>
              </a:xfrm>
              <a:custGeom>
                <a:avLst/>
                <a:gdLst>
                  <a:gd name="T0" fmla="*/ 0 w 6"/>
                  <a:gd name="T1" fmla="*/ 21 h 6"/>
                  <a:gd name="T2" fmla="*/ 15 w 6"/>
                  <a:gd name="T3" fmla="*/ 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cubicBezTo>
                      <a:pt x="0" y="3"/>
                      <a:pt x="3" y="0"/>
                      <a:pt x="6" y="1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9" name="Freeform 228">
                <a:extLst>
                  <a:ext uri="{FF2B5EF4-FFF2-40B4-BE49-F238E27FC236}">
                    <a16:creationId xmlns:a16="http://schemas.microsoft.com/office/drawing/2014/main" id="{CE9D4744-F2C4-4863-B76A-79926FCF9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6" y="1465"/>
                <a:ext cx="10" cy="19"/>
              </a:xfrm>
              <a:custGeom>
                <a:avLst/>
                <a:gdLst>
                  <a:gd name="T0" fmla="*/ 0 w 7"/>
                  <a:gd name="T1" fmla="*/ 0 h 13"/>
                  <a:gd name="T2" fmla="*/ 19 w 7"/>
                  <a:gd name="T3" fmla="*/ 41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3">
                    <a:moveTo>
                      <a:pt x="0" y="0"/>
                    </a:moveTo>
                    <a:cubicBezTo>
                      <a:pt x="5" y="3"/>
                      <a:pt x="7" y="8"/>
                      <a:pt x="6" y="1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0" name="Freeform 229">
                <a:extLst>
                  <a:ext uri="{FF2B5EF4-FFF2-40B4-BE49-F238E27FC236}">
                    <a16:creationId xmlns:a16="http://schemas.microsoft.com/office/drawing/2014/main" id="{34332047-5375-407E-A3D1-CAF624518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5" y="1465"/>
                <a:ext cx="5" cy="10"/>
              </a:xfrm>
              <a:custGeom>
                <a:avLst/>
                <a:gdLst>
                  <a:gd name="T0" fmla="*/ 0 w 4"/>
                  <a:gd name="T1" fmla="*/ 20 h 7"/>
                  <a:gd name="T2" fmla="*/ 8 w 4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7">
                    <a:moveTo>
                      <a:pt x="0" y="7"/>
                    </a:moveTo>
                    <a:cubicBezTo>
                      <a:pt x="0" y="4"/>
                      <a:pt x="2" y="1"/>
                      <a:pt x="4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1" name="Freeform 230">
                <a:extLst>
                  <a:ext uri="{FF2B5EF4-FFF2-40B4-BE49-F238E27FC236}">
                    <a16:creationId xmlns:a16="http://schemas.microsoft.com/office/drawing/2014/main" id="{6A0049F7-5059-4301-962F-72CA0BB57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7" y="1466"/>
                <a:ext cx="6" cy="19"/>
              </a:xfrm>
              <a:custGeom>
                <a:avLst/>
                <a:gdLst>
                  <a:gd name="T0" fmla="*/ 6 w 5"/>
                  <a:gd name="T1" fmla="*/ 0 h 13"/>
                  <a:gd name="T2" fmla="*/ 0 w 5"/>
                  <a:gd name="T3" fmla="*/ 41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3">
                    <a:moveTo>
                      <a:pt x="3" y="0"/>
                    </a:moveTo>
                    <a:cubicBezTo>
                      <a:pt x="5" y="4"/>
                      <a:pt x="5" y="9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2" name="Freeform 231">
                <a:extLst>
                  <a:ext uri="{FF2B5EF4-FFF2-40B4-BE49-F238E27FC236}">
                    <a16:creationId xmlns:a16="http://schemas.microsoft.com/office/drawing/2014/main" id="{8266149B-AD06-413D-8366-42E2BB7C5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" y="1465"/>
                <a:ext cx="6" cy="7"/>
              </a:xfrm>
              <a:custGeom>
                <a:avLst/>
                <a:gdLst>
                  <a:gd name="T0" fmla="*/ 0 w 4"/>
                  <a:gd name="T1" fmla="*/ 14 h 5"/>
                  <a:gd name="T2" fmla="*/ 14 w 4"/>
                  <a:gd name="T3" fmla="*/ 1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0" y="2"/>
                      <a:pt x="1" y="0"/>
                      <a:pt x="4" y="1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3" name="Freeform 232">
                <a:extLst>
                  <a:ext uri="{FF2B5EF4-FFF2-40B4-BE49-F238E27FC236}">
                    <a16:creationId xmlns:a16="http://schemas.microsoft.com/office/drawing/2014/main" id="{DC6C7D16-5911-4338-B341-A32B25E9E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" y="1466"/>
                <a:ext cx="7" cy="18"/>
              </a:xfrm>
              <a:custGeom>
                <a:avLst/>
                <a:gdLst>
                  <a:gd name="T0" fmla="*/ 0 w 5"/>
                  <a:gd name="T1" fmla="*/ 0 h 12"/>
                  <a:gd name="T2" fmla="*/ 1 w 5"/>
                  <a:gd name="T3" fmla="*/ 41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cubicBezTo>
                      <a:pt x="5" y="3"/>
                      <a:pt x="4" y="9"/>
                      <a:pt x="1" y="12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4" name="Freeform 233">
                <a:extLst>
                  <a:ext uri="{FF2B5EF4-FFF2-40B4-BE49-F238E27FC236}">
                    <a16:creationId xmlns:a16="http://schemas.microsoft.com/office/drawing/2014/main" id="{C1544ABB-9C6D-48F7-BC26-1B99EE42E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" y="1465"/>
                <a:ext cx="6" cy="5"/>
              </a:xfrm>
              <a:custGeom>
                <a:avLst/>
                <a:gdLst>
                  <a:gd name="T0" fmla="*/ 0 w 5"/>
                  <a:gd name="T1" fmla="*/ 8 h 4"/>
                  <a:gd name="T2" fmla="*/ 8 w 5"/>
                  <a:gd name="T3" fmla="*/ 0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cubicBezTo>
                      <a:pt x="0" y="4"/>
                      <a:pt x="4" y="0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5" name="Freeform 234">
                <a:extLst>
                  <a:ext uri="{FF2B5EF4-FFF2-40B4-BE49-F238E27FC236}">
                    <a16:creationId xmlns:a16="http://schemas.microsoft.com/office/drawing/2014/main" id="{995510C8-E5D3-4C0E-A4CA-CCA747977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1465"/>
                <a:ext cx="9" cy="19"/>
              </a:xfrm>
              <a:custGeom>
                <a:avLst/>
                <a:gdLst>
                  <a:gd name="T0" fmla="*/ 0 w 6"/>
                  <a:gd name="T1" fmla="*/ 0 h 13"/>
                  <a:gd name="T2" fmla="*/ 18 w 6"/>
                  <a:gd name="T3" fmla="*/ 41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3">
                    <a:moveTo>
                      <a:pt x="0" y="0"/>
                    </a:moveTo>
                    <a:cubicBezTo>
                      <a:pt x="4" y="3"/>
                      <a:pt x="6" y="8"/>
                      <a:pt x="5" y="1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6" name="Freeform 235">
                <a:extLst>
                  <a:ext uri="{FF2B5EF4-FFF2-40B4-BE49-F238E27FC236}">
                    <a16:creationId xmlns:a16="http://schemas.microsoft.com/office/drawing/2014/main" id="{910367B8-3D94-47E9-9649-EF14B91F6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9" y="1465"/>
                <a:ext cx="7" cy="10"/>
              </a:xfrm>
              <a:custGeom>
                <a:avLst/>
                <a:gdLst>
                  <a:gd name="T0" fmla="*/ 0 w 5"/>
                  <a:gd name="T1" fmla="*/ 20 h 7"/>
                  <a:gd name="T2" fmla="*/ 14 w 5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0" y="7"/>
                    </a:moveTo>
                    <a:cubicBezTo>
                      <a:pt x="1" y="4"/>
                      <a:pt x="3" y="0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7" name="Freeform 236">
                <a:extLst>
                  <a:ext uri="{FF2B5EF4-FFF2-40B4-BE49-F238E27FC236}">
                    <a16:creationId xmlns:a16="http://schemas.microsoft.com/office/drawing/2014/main" id="{F629E73F-7EAB-4DAD-8CFF-53822D283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1465"/>
                <a:ext cx="10" cy="17"/>
              </a:xfrm>
              <a:custGeom>
                <a:avLst/>
                <a:gdLst>
                  <a:gd name="T0" fmla="*/ 0 w 7"/>
                  <a:gd name="T1" fmla="*/ 0 h 12"/>
                  <a:gd name="T2" fmla="*/ 14 w 7"/>
                  <a:gd name="T3" fmla="*/ 34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6" y="2"/>
                      <a:pt x="7" y="9"/>
                      <a:pt x="5" y="12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8" name="Freeform 237">
                <a:extLst>
                  <a:ext uri="{FF2B5EF4-FFF2-40B4-BE49-F238E27FC236}">
                    <a16:creationId xmlns:a16="http://schemas.microsoft.com/office/drawing/2014/main" id="{93053BD7-0EA4-4490-9223-E6BCEBED3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0" y="1466"/>
                <a:ext cx="8" cy="16"/>
              </a:xfrm>
              <a:custGeom>
                <a:avLst/>
                <a:gdLst>
                  <a:gd name="T0" fmla="*/ 0 w 6"/>
                  <a:gd name="T1" fmla="*/ 0 h 11"/>
                  <a:gd name="T2" fmla="*/ 7 w 6"/>
                  <a:gd name="T3" fmla="*/ 33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1">
                    <a:moveTo>
                      <a:pt x="0" y="0"/>
                    </a:moveTo>
                    <a:cubicBezTo>
                      <a:pt x="5" y="3"/>
                      <a:pt x="6" y="8"/>
                      <a:pt x="3" y="11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9" name="Freeform 238">
                <a:extLst>
                  <a:ext uri="{FF2B5EF4-FFF2-40B4-BE49-F238E27FC236}">
                    <a16:creationId xmlns:a16="http://schemas.microsoft.com/office/drawing/2014/main" id="{788D9962-5477-401F-8BB3-DEF6CC1B2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1465"/>
                <a:ext cx="4" cy="5"/>
              </a:xfrm>
              <a:custGeom>
                <a:avLst/>
                <a:gdLst>
                  <a:gd name="T0" fmla="*/ 0 w 3"/>
                  <a:gd name="T1" fmla="*/ 8 h 4"/>
                  <a:gd name="T2" fmla="*/ 7 w 3"/>
                  <a:gd name="T3" fmla="*/ 0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1" y="0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0" name="Freeform 239">
                <a:extLst>
                  <a:ext uri="{FF2B5EF4-FFF2-40B4-BE49-F238E27FC236}">
                    <a16:creationId xmlns:a16="http://schemas.microsoft.com/office/drawing/2014/main" id="{76B86BA5-5A73-4391-91A2-5F491D6DC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0" y="1463"/>
                <a:ext cx="8" cy="19"/>
              </a:xfrm>
              <a:custGeom>
                <a:avLst/>
                <a:gdLst>
                  <a:gd name="T0" fmla="*/ 0 w 6"/>
                  <a:gd name="T1" fmla="*/ 41 h 13"/>
                  <a:gd name="T2" fmla="*/ 0 w 6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3">
                    <a:moveTo>
                      <a:pt x="0" y="13"/>
                    </a:moveTo>
                    <a:cubicBezTo>
                      <a:pt x="6" y="13"/>
                      <a:pt x="4" y="5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1" name="Freeform 240">
                <a:extLst>
                  <a:ext uri="{FF2B5EF4-FFF2-40B4-BE49-F238E27FC236}">
                    <a16:creationId xmlns:a16="http://schemas.microsoft.com/office/drawing/2014/main" id="{FA7B6DAD-36CD-4610-94C8-7C3AA7E72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2" y="1466"/>
                <a:ext cx="6" cy="4"/>
              </a:xfrm>
              <a:custGeom>
                <a:avLst/>
                <a:gdLst>
                  <a:gd name="T0" fmla="*/ 0 w 5"/>
                  <a:gd name="T1" fmla="*/ 7 h 3"/>
                  <a:gd name="T2" fmla="*/ 8 w 5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2" y="2"/>
                      <a:pt x="4" y="1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2" name="Freeform 241">
                <a:extLst>
                  <a:ext uri="{FF2B5EF4-FFF2-40B4-BE49-F238E27FC236}">
                    <a16:creationId xmlns:a16="http://schemas.microsoft.com/office/drawing/2014/main" id="{310AA0C8-D8AF-4EBC-87EF-2170E2B76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" y="1466"/>
                <a:ext cx="7" cy="19"/>
              </a:xfrm>
              <a:custGeom>
                <a:avLst/>
                <a:gdLst>
                  <a:gd name="T0" fmla="*/ 6 w 5"/>
                  <a:gd name="T1" fmla="*/ 0 h 13"/>
                  <a:gd name="T2" fmla="*/ 0 w 5"/>
                  <a:gd name="T3" fmla="*/ 41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3">
                    <a:moveTo>
                      <a:pt x="2" y="0"/>
                    </a:moveTo>
                    <a:cubicBezTo>
                      <a:pt x="5" y="4"/>
                      <a:pt x="5" y="9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3" name="Freeform 242">
                <a:extLst>
                  <a:ext uri="{FF2B5EF4-FFF2-40B4-BE49-F238E27FC236}">
                    <a16:creationId xmlns:a16="http://schemas.microsoft.com/office/drawing/2014/main" id="{C920BF5F-270C-4C01-A5C0-1BCEE5D28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0" y="1463"/>
                <a:ext cx="7" cy="10"/>
              </a:xfrm>
              <a:custGeom>
                <a:avLst/>
                <a:gdLst>
                  <a:gd name="T0" fmla="*/ 0 w 5"/>
                  <a:gd name="T1" fmla="*/ 20 h 7"/>
                  <a:gd name="T2" fmla="*/ 14 w 5"/>
                  <a:gd name="T3" fmla="*/ 1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0" y="7"/>
                    </a:moveTo>
                    <a:cubicBezTo>
                      <a:pt x="0" y="4"/>
                      <a:pt x="3" y="0"/>
                      <a:pt x="5" y="1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4" name="Freeform 243">
                <a:extLst>
                  <a:ext uri="{FF2B5EF4-FFF2-40B4-BE49-F238E27FC236}">
                    <a16:creationId xmlns:a16="http://schemas.microsoft.com/office/drawing/2014/main" id="{A64F080F-A784-43D3-AE14-828C07D24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1463"/>
                <a:ext cx="3" cy="7"/>
              </a:xfrm>
              <a:custGeom>
                <a:avLst/>
                <a:gdLst>
                  <a:gd name="T0" fmla="*/ 0 w 2"/>
                  <a:gd name="T1" fmla="*/ 14 h 5"/>
                  <a:gd name="T2" fmla="*/ 8 w 2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5">
                    <a:moveTo>
                      <a:pt x="0" y="5"/>
                    </a:moveTo>
                    <a:cubicBezTo>
                      <a:pt x="0" y="3"/>
                      <a:pt x="1" y="1"/>
                      <a:pt x="2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5" name="Freeform 244">
                <a:extLst>
                  <a:ext uri="{FF2B5EF4-FFF2-40B4-BE49-F238E27FC236}">
                    <a16:creationId xmlns:a16="http://schemas.microsoft.com/office/drawing/2014/main" id="{9FB6D6B5-AD0B-4F56-ABF0-CCB14CDE3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" y="1476"/>
                <a:ext cx="4" cy="6"/>
              </a:xfrm>
              <a:custGeom>
                <a:avLst/>
                <a:gdLst>
                  <a:gd name="T0" fmla="*/ 0 w 3"/>
                  <a:gd name="T1" fmla="*/ 0 h 4"/>
                  <a:gd name="T2" fmla="*/ 7 w 3"/>
                  <a:gd name="T3" fmla="*/ 14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cubicBezTo>
                      <a:pt x="0" y="2"/>
                      <a:pt x="1" y="4"/>
                      <a:pt x="3" y="4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6" name="Freeform 245">
                <a:extLst>
                  <a:ext uri="{FF2B5EF4-FFF2-40B4-BE49-F238E27FC236}">
                    <a16:creationId xmlns:a16="http://schemas.microsoft.com/office/drawing/2014/main" id="{34940D22-837D-40FF-B3A7-0A4CB5CF7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" y="1348"/>
                <a:ext cx="1" cy="24"/>
              </a:xfrm>
              <a:custGeom>
                <a:avLst/>
                <a:gdLst>
                  <a:gd name="T0" fmla="*/ 0 w 1"/>
                  <a:gd name="T1" fmla="*/ 0 h 16"/>
                  <a:gd name="T2" fmla="*/ 0 w 1"/>
                  <a:gd name="T3" fmla="*/ 54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6">
                    <a:moveTo>
                      <a:pt x="0" y="0"/>
                    </a:moveTo>
                    <a:cubicBezTo>
                      <a:pt x="0" y="6"/>
                      <a:pt x="0" y="11"/>
                      <a:pt x="0" y="1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7" name="Freeform 246">
                <a:extLst>
                  <a:ext uri="{FF2B5EF4-FFF2-40B4-BE49-F238E27FC236}">
                    <a16:creationId xmlns:a16="http://schemas.microsoft.com/office/drawing/2014/main" id="{7848D601-B9C5-488C-BCB9-445C65D75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" y="1362"/>
                <a:ext cx="7" cy="11"/>
              </a:xfrm>
              <a:custGeom>
                <a:avLst/>
                <a:gdLst>
                  <a:gd name="T0" fmla="*/ 0 w 5"/>
                  <a:gd name="T1" fmla="*/ 0 h 8"/>
                  <a:gd name="T2" fmla="*/ 14 w 5"/>
                  <a:gd name="T3" fmla="*/ 21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cubicBezTo>
                      <a:pt x="1" y="3"/>
                      <a:pt x="3" y="6"/>
                      <a:pt x="5" y="8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8" name="Freeform 247">
                <a:extLst>
                  <a:ext uri="{FF2B5EF4-FFF2-40B4-BE49-F238E27FC236}">
                    <a16:creationId xmlns:a16="http://schemas.microsoft.com/office/drawing/2014/main" id="{5FF46DE5-A623-4FF3-ABC6-46937D44A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" y="1348"/>
                <a:ext cx="2" cy="25"/>
              </a:xfrm>
              <a:custGeom>
                <a:avLst/>
                <a:gdLst>
                  <a:gd name="T0" fmla="*/ 0 w 2"/>
                  <a:gd name="T1" fmla="*/ 54 h 17"/>
                  <a:gd name="T2" fmla="*/ 1 w 2"/>
                  <a:gd name="T3" fmla="*/ 0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7">
                    <a:moveTo>
                      <a:pt x="0" y="17"/>
                    </a:moveTo>
                    <a:cubicBezTo>
                      <a:pt x="0" y="11"/>
                      <a:pt x="2" y="6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9" name="Freeform 248">
                <a:extLst>
                  <a:ext uri="{FF2B5EF4-FFF2-40B4-BE49-F238E27FC236}">
                    <a16:creationId xmlns:a16="http://schemas.microsoft.com/office/drawing/2014/main" id="{94A31699-E1A4-49C0-8C71-EB2F08E3E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" y="1348"/>
                <a:ext cx="9" cy="11"/>
              </a:xfrm>
              <a:custGeom>
                <a:avLst/>
                <a:gdLst>
                  <a:gd name="T0" fmla="*/ 1 w 7"/>
                  <a:gd name="T1" fmla="*/ 22 h 7"/>
                  <a:gd name="T2" fmla="*/ 1 w 7"/>
                  <a:gd name="T3" fmla="*/ 27 h 7"/>
                  <a:gd name="T4" fmla="*/ 15 w 7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1" y="6"/>
                    </a:moveTo>
                    <a:cubicBezTo>
                      <a:pt x="0" y="7"/>
                      <a:pt x="0" y="7"/>
                      <a:pt x="1" y="7"/>
                    </a:cubicBezTo>
                    <a:cubicBezTo>
                      <a:pt x="3" y="4"/>
                      <a:pt x="4" y="1"/>
                      <a:pt x="7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0" name="Freeform 249">
                <a:extLst>
                  <a:ext uri="{FF2B5EF4-FFF2-40B4-BE49-F238E27FC236}">
                    <a16:creationId xmlns:a16="http://schemas.microsoft.com/office/drawing/2014/main" id="{76DCF607-2B79-409A-BF52-B3F85CA01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" y="1348"/>
                <a:ext cx="4" cy="25"/>
              </a:xfrm>
              <a:custGeom>
                <a:avLst/>
                <a:gdLst>
                  <a:gd name="T0" fmla="*/ 0 w 3"/>
                  <a:gd name="T1" fmla="*/ 0 h 17"/>
                  <a:gd name="T2" fmla="*/ 7 w 3"/>
                  <a:gd name="T3" fmla="*/ 54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0"/>
                    </a:moveTo>
                    <a:cubicBezTo>
                      <a:pt x="2" y="6"/>
                      <a:pt x="1" y="12"/>
                      <a:pt x="3" y="1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1" name="Freeform 250">
                <a:extLst>
                  <a:ext uri="{FF2B5EF4-FFF2-40B4-BE49-F238E27FC236}">
                    <a16:creationId xmlns:a16="http://schemas.microsoft.com/office/drawing/2014/main" id="{230D57EC-F181-4C8F-BB9F-77D8643F3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" y="1363"/>
                <a:ext cx="4" cy="10"/>
              </a:xfrm>
              <a:custGeom>
                <a:avLst/>
                <a:gdLst>
                  <a:gd name="T0" fmla="*/ 7 w 3"/>
                  <a:gd name="T1" fmla="*/ 0 h 7"/>
                  <a:gd name="T2" fmla="*/ 0 w 3"/>
                  <a:gd name="T3" fmla="*/ 2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3"/>
                      <a:pt x="1" y="5"/>
                      <a:pt x="0" y="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2" name="Freeform 251">
                <a:extLst>
                  <a:ext uri="{FF2B5EF4-FFF2-40B4-BE49-F238E27FC236}">
                    <a16:creationId xmlns:a16="http://schemas.microsoft.com/office/drawing/2014/main" id="{7CE25256-9450-4B53-9F92-4FB9A2518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1348"/>
                <a:ext cx="2" cy="25"/>
              </a:xfrm>
              <a:custGeom>
                <a:avLst/>
                <a:gdLst>
                  <a:gd name="T0" fmla="*/ 0 w 2"/>
                  <a:gd name="T1" fmla="*/ 0 h 17"/>
                  <a:gd name="T2" fmla="*/ 1 w 2"/>
                  <a:gd name="T3" fmla="*/ 54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7">
                    <a:moveTo>
                      <a:pt x="0" y="0"/>
                    </a:moveTo>
                    <a:cubicBezTo>
                      <a:pt x="1" y="4"/>
                      <a:pt x="2" y="13"/>
                      <a:pt x="1" y="1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3" name="Freeform 252">
                <a:extLst>
                  <a:ext uri="{FF2B5EF4-FFF2-40B4-BE49-F238E27FC236}">
                    <a16:creationId xmlns:a16="http://schemas.microsoft.com/office/drawing/2014/main" id="{FD4B0DF4-4D57-4AB0-B507-63770901B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" y="1365"/>
                <a:ext cx="5" cy="8"/>
              </a:xfrm>
              <a:custGeom>
                <a:avLst/>
                <a:gdLst>
                  <a:gd name="T0" fmla="*/ 0 w 3"/>
                  <a:gd name="T1" fmla="*/ 0 h 6"/>
                  <a:gd name="T2" fmla="*/ 13 w 3"/>
                  <a:gd name="T3" fmla="*/ 1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cubicBezTo>
                      <a:pt x="1" y="3"/>
                      <a:pt x="1" y="5"/>
                      <a:pt x="3" y="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4" name="Freeform 253">
                <a:extLst>
                  <a:ext uri="{FF2B5EF4-FFF2-40B4-BE49-F238E27FC236}">
                    <a16:creationId xmlns:a16="http://schemas.microsoft.com/office/drawing/2014/main" id="{6E775289-6DBA-4528-969B-E97DFE01C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" y="1350"/>
                <a:ext cx="7" cy="23"/>
              </a:xfrm>
              <a:custGeom>
                <a:avLst/>
                <a:gdLst>
                  <a:gd name="T0" fmla="*/ 0 w 5"/>
                  <a:gd name="T1" fmla="*/ 47 h 16"/>
                  <a:gd name="T2" fmla="*/ 8 w 5"/>
                  <a:gd name="T3" fmla="*/ 0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6">
                    <a:moveTo>
                      <a:pt x="0" y="16"/>
                    </a:moveTo>
                    <a:cubicBezTo>
                      <a:pt x="5" y="11"/>
                      <a:pt x="4" y="5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5" name="Freeform 254">
                <a:extLst>
                  <a:ext uri="{FF2B5EF4-FFF2-40B4-BE49-F238E27FC236}">
                    <a16:creationId xmlns:a16="http://schemas.microsoft.com/office/drawing/2014/main" id="{C57C59B0-7A8F-4D9E-ADB8-F1FCDFF04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" y="1366"/>
                <a:ext cx="4" cy="9"/>
              </a:xfrm>
              <a:custGeom>
                <a:avLst/>
                <a:gdLst>
                  <a:gd name="T0" fmla="*/ 1 w 3"/>
                  <a:gd name="T1" fmla="*/ 0 h 6"/>
                  <a:gd name="T2" fmla="*/ 7 w 3"/>
                  <a:gd name="T3" fmla="*/ 21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6">
                    <a:moveTo>
                      <a:pt x="1" y="0"/>
                    </a:moveTo>
                    <a:cubicBezTo>
                      <a:pt x="0" y="2"/>
                      <a:pt x="1" y="5"/>
                      <a:pt x="3" y="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6" name="Freeform 255">
                <a:extLst>
                  <a:ext uri="{FF2B5EF4-FFF2-40B4-BE49-F238E27FC236}">
                    <a16:creationId xmlns:a16="http://schemas.microsoft.com/office/drawing/2014/main" id="{96BB085D-97C9-415A-8FFE-AEBF4918D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2" y="1348"/>
                <a:ext cx="3" cy="25"/>
              </a:xfrm>
              <a:custGeom>
                <a:avLst/>
                <a:gdLst>
                  <a:gd name="T0" fmla="*/ 0 w 2"/>
                  <a:gd name="T1" fmla="*/ 54 h 17"/>
                  <a:gd name="T2" fmla="*/ 0 w 2"/>
                  <a:gd name="T3" fmla="*/ 0 h 17"/>
                  <a:gd name="T4" fmla="*/ 0 w 2"/>
                  <a:gd name="T5" fmla="*/ 0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7">
                    <a:moveTo>
                      <a:pt x="0" y="17"/>
                    </a:moveTo>
                    <a:cubicBezTo>
                      <a:pt x="0" y="11"/>
                      <a:pt x="2" y="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7" name="Freeform 256">
                <a:extLst>
                  <a:ext uri="{FF2B5EF4-FFF2-40B4-BE49-F238E27FC236}">
                    <a16:creationId xmlns:a16="http://schemas.microsoft.com/office/drawing/2014/main" id="{1EBA81CE-85F4-43C1-AC9D-11F6C6408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4" y="1348"/>
                <a:ext cx="4" cy="8"/>
              </a:xfrm>
              <a:custGeom>
                <a:avLst/>
                <a:gdLst>
                  <a:gd name="T0" fmla="*/ 0 w 3"/>
                  <a:gd name="T1" fmla="*/ 21 h 5"/>
                  <a:gd name="T2" fmla="*/ 7 w 3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1" y="4"/>
                      <a:pt x="1" y="1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8" name="Freeform 257">
                <a:extLst>
                  <a:ext uri="{FF2B5EF4-FFF2-40B4-BE49-F238E27FC236}">
                    <a16:creationId xmlns:a16="http://schemas.microsoft.com/office/drawing/2014/main" id="{0789AA25-C488-4711-9012-41B3D261C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8" y="1348"/>
                <a:ext cx="2" cy="25"/>
              </a:xfrm>
              <a:custGeom>
                <a:avLst/>
                <a:gdLst>
                  <a:gd name="T0" fmla="*/ 0 w 2"/>
                  <a:gd name="T1" fmla="*/ 0 h 17"/>
                  <a:gd name="T2" fmla="*/ 1 w 2"/>
                  <a:gd name="T3" fmla="*/ 54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7">
                    <a:moveTo>
                      <a:pt x="0" y="0"/>
                    </a:moveTo>
                    <a:cubicBezTo>
                      <a:pt x="1" y="5"/>
                      <a:pt x="2" y="13"/>
                      <a:pt x="1" y="1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9" name="Freeform 258">
                <a:extLst>
                  <a:ext uri="{FF2B5EF4-FFF2-40B4-BE49-F238E27FC236}">
                    <a16:creationId xmlns:a16="http://schemas.microsoft.com/office/drawing/2014/main" id="{9D67B010-AE15-4FB4-AC96-2B285ED52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" y="1365"/>
                <a:ext cx="6" cy="8"/>
              </a:xfrm>
              <a:custGeom>
                <a:avLst/>
                <a:gdLst>
                  <a:gd name="T0" fmla="*/ 0 w 4"/>
                  <a:gd name="T1" fmla="*/ 0 h 6"/>
                  <a:gd name="T2" fmla="*/ 14 w 4"/>
                  <a:gd name="T3" fmla="*/ 1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0" y="3"/>
                      <a:pt x="2" y="5"/>
                      <a:pt x="4" y="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0" name="Freeform 259">
                <a:extLst>
                  <a:ext uri="{FF2B5EF4-FFF2-40B4-BE49-F238E27FC236}">
                    <a16:creationId xmlns:a16="http://schemas.microsoft.com/office/drawing/2014/main" id="{FC4DF2FF-719D-42D2-929E-DB54012DD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" y="1348"/>
                <a:ext cx="3" cy="25"/>
              </a:xfrm>
              <a:custGeom>
                <a:avLst/>
                <a:gdLst>
                  <a:gd name="T0" fmla="*/ 0 w 2"/>
                  <a:gd name="T1" fmla="*/ 0 h 17"/>
                  <a:gd name="T2" fmla="*/ 8 w 2"/>
                  <a:gd name="T3" fmla="*/ 54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7">
                    <a:moveTo>
                      <a:pt x="0" y="0"/>
                    </a:moveTo>
                    <a:cubicBezTo>
                      <a:pt x="0" y="6"/>
                      <a:pt x="2" y="12"/>
                      <a:pt x="2" y="1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1" name="Freeform 260">
                <a:extLst>
                  <a:ext uri="{FF2B5EF4-FFF2-40B4-BE49-F238E27FC236}">
                    <a16:creationId xmlns:a16="http://schemas.microsoft.com/office/drawing/2014/main" id="{884CCB59-A8E9-41CA-A2A4-26973E38D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4" y="1365"/>
                <a:ext cx="7" cy="10"/>
              </a:xfrm>
              <a:custGeom>
                <a:avLst/>
                <a:gdLst>
                  <a:gd name="T0" fmla="*/ 0 w 5"/>
                  <a:gd name="T1" fmla="*/ 0 h 7"/>
                  <a:gd name="T2" fmla="*/ 14 w 5"/>
                  <a:gd name="T3" fmla="*/ 2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cubicBezTo>
                      <a:pt x="1" y="3"/>
                      <a:pt x="1" y="5"/>
                      <a:pt x="5" y="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2" name="Freeform 261">
                <a:extLst>
                  <a:ext uri="{FF2B5EF4-FFF2-40B4-BE49-F238E27FC236}">
                    <a16:creationId xmlns:a16="http://schemas.microsoft.com/office/drawing/2014/main" id="{F19FDB74-DEEF-4E7C-AA63-5998A821C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348"/>
                <a:ext cx="5" cy="9"/>
              </a:xfrm>
              <a:custGeom>
                <a:avLst/>
                <a:gdLst>
                  <a:gd name="T0" fmla="*/ 0 w 4"/>
                  <a:gd name="T1" fmla="*/ 21 h 6"/>
                  <a:gd name="T2" fmla="*/ 8 w 4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cubicBezTo>
                      <a:pt x="0" y="4"/>
                      <a:pt x="1" y="1"/>
                      <a:pt x="4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3" name="Freeform 262">
                <a:extLst>
                  <a:ext uri="{FF2B5EF4-FFF2-40B4-BE49-F238E27FC236}">
                    <a16:creationId xmlns:a16="http://schemas.microsoft.com/office/drawing/2014/main" id="{374EABE4-9FC0-4489-802E-9747F14C6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" y="2083"/>
                <a:ext cx="1" cy="24"/>
              </a:xfrm>
              <a:custGeom>
                <a:avLst/>
                <a:gdLst>
                  <a:gd name="T0" fmla="*/ 0 w 1"/>
                  <a:gd name="T1" fmla="*/ 0 h 16"/>
                  <a:gd name="T2" fmla="*/ 0 w 1"/>
                  <a:gd name="T3" fmla="*/ 54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6">
                    <a:moveTo>
                      <a:pt x="0" y="0"/>
                    </a:moveTo>
                    <a:cubicBezTo>
                      <a:pt x="0" y="6"/>
                      <a:pt x="0" y="11"/>
                      <a:pt x="0" y="1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4" name="Freeform 263">
                <a:extLst>
                  <a:ext uri="{FF2B5EF4-FFF2-40B4-BE49-F238E27FC236}">
                    <a16:creationId xmlns:a16="http://schemas.microsoft.com/office/drawing/2014/main" id="{FF5C78BD-69CD-4712-ADAB-6157C0A00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" y="2096"/>
                <a:ext cx="7" cy="12"/>
              </a:xfrm>
              <a:custGeom>
                <a:avLst/>
                <a:gdLst>
                  <a:gd name="T0" fmla="*/ 0 w 5"/>
                  <a:gd name="T1" fmla="*/ 0 h 8"/>
                  <a:gd name="T2" fmla="*/ 14 w 5"/>
                  <a:gd name="T3" fmla="*/ 27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cubicBezTo>
                      <a:pt x="1" y="3"/>
                      <a:pt x="2" y="6"/>
                      <a:pt x="5" y="8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5" name="Freeform 264">
                <a:extLst>
                  <a:ext uri="{FF2B5EF4-FFF2-40B4-BE49-F238E27FC236}">
                    <a16:creationId xmlns:a16="http://schemas.microsoft.com/office/drawing/2014/main" id="{032447DD-0719-4D31-AF02-6FA50AF18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" y="2083"/>
                <a:ext cx="3" cy="24"/>
              </a:xfrm>
              <a:custGeom>
                <a:avLst/>
                <a:gdLst>
                  <a:gd name="T0" fmla="*/ 0 w 2"/>
                  <a:gd name="T1" fmla="*/ 54 h 16"/>
                  <a:gd name="T2" fmla="*/ 5 w 2"/>
                  <a:gd name="T3" fmla="*/ 0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6">
                    <a:moveTo>
                      <a:pt x="0" y="16"/>
                    </a:moveTo>
                    <a:cubicBezTo>
                      <a:pt x="0" y="10"/>
                      <a:pt x="2" y="5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6" name="Freeform 265">
                <a:extLst>
                  <a:ext uri="{FF2B5EF4-FFF2-40B4-BE49-F238E27FC236}">
                    <a16:creationId xmlns:a16="http://schemas.microsoft.com/office/drawing/2014/main" id="{3BA44453-A28F-49AA-865D-F510D87C0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" y="2083"/>
                <a:ext cx="8" cy="10"/>
              </a:xfrm>
              <a:custGeom>
                <a:avLst/>
                <a:gdLst>
                  <a:gd name="T0" fmla="*/ 0 w 6"/>
                  <a:gd name="T1" fmla="*/ 14 h 7"/>
                  <a:gd name="T2" fmla="*/ 0 w 6"/>
                  <a:gd name="T3" fmla="*/ 20 h 7"/>
                  <a:gd name="T4" fmla="*/ 15 w 6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0" y="5"/>
                    </a:moveTo>
                    <a:cubicBezTo>
                      <a:pt x="0" y="6"/>
                      <a:pt x="0" y="7"/>
                      <a:pt x="0" y="7"/>
                    </a:cubicBezTo>
                    <a:cubicBezTo>
                      <a:pt x="2" y="4"/>
                      <a:pt x="3" y="1"/>
                      <a:pt x="6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7" name="Freeform 266">
                <a:extLst>
                  <a:ext uri="{FF2B5EF4-FFF2-40B4-BE49-F238E27FC236}">
                    <a16:creationId xmlns:a16="http://schemas.microsoft.com/office/drawing/2014/main" id="{4B4609C0-DAB5-4F29-90E1-B901A1E19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7" y="2082"/>
                <a:ext cx="4" cy="26"/>
              </a:xfrm>
              <a:custGeom>
                <a:avLst/>
                <a:gdLst>
                  <a:gd name="T0" fmla="*/ 0 w 3"/>
                  <a:gd name="T1" fmla="*/ 0 h 18"/>
                  <a:gd name="T2" fmla="*/ 7 w 3"/>
                  <a:gd name="T3" fmla="*/ 55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8">
                    <a:moveTo>
                      <a:pt x="0" y="0"/>
                    </a:moveTo>
                    <a:cubicBezTo>
                      <a:pt x="2" y="6"/>
                      <a:pt x="1" y="12"/>
                      <a:pt x="3" y="18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8" name="Freeform 267">
                <a:extLst>
                  <a:ext uri="{FF2B5EF4-FFF2-40B4-BE49-F238E27FC236}">
                    <a16:creationId xmlns:a16="http://schemas.microsoft.com/office/drawing/2014/main" id="{2168B6EF-4CA3-4BF0-BD3B-8FCE28C54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" y="2096"/>
                <a:ext cx="4" cy="12"/>
              </a:xfrm>
              <a:custGeom>
                <a:avLst/>
                <a:gdLst>
                  <a:gd name="T0" fmla="*/ 7 w 3"/>
                  <a:gd name="T1" fmla="*/ 0 h 8"/>
                  <a:gd name="T2" fmla="*/ 0 w 3"/>
                  <a:gd name="T3" fmla="*/ 27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cubicBezTo>
                      <a:pt x="3" y="3"/>
                      <a:pt x="1" y="5"/>
                      <a:pt x="0" y="8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9" name="Freeform 268">
                <a:extLst>
                  <a:ext uri="{FF2B5EF4-FFF2-40B4-BE49-F238E27FC236}">
                    <a16:creationId xmlns:a16="http://schemas.microsoft.com/office/drawing/2014/main" id="{4B5EB4DC-65F0-492A-BD0B-B2837DC76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" y="2083"/>
                <a:ext cx="4" cy="25"/>
              </a:xfrm>
              <a:custGeom>
                <a:avLst/>
                <a:gdLst>
                  <a:gd name="T0" fmla="*/ 0 w 3"/>
                  <a:gd name="T1" fmla="*/ 0 h 17"/>
                  <a:gd name="T2" fmla="*/ 1 w 3"/>
                  <a:gd name="T3" fmla="*/ 54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7">
                    <a:moveTo>
                      <a:pt x="0" y="0"/>
                    </a:moveTo>
                    <a:cubicBezTo>
                      <a:pt x="2" y="4"/>
                      <a:pt x="3" y="13"/>
                      <a:pt x="1" y="1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0" name="Freeform 269">
                <a:extLst>
                  <a:ext uri="{FF2B5EF4-FFF2-40B4-BE49-F238E27FC236}">
                    <a16:creationId xmlns:a16="http://schemas.microsoft.com/office/drawing/2014/main" id="{D21ECA29-A099-43B9-9300-3E98862DA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101"/>
                <a:ext cx="4" cy="7"/>
              </a:xfrm>
              <a:custGeom>
                <a:avLst/>
                <a:gdLst>
                  <a:gd name="T0" fmla="*/ 0 w 3"/>
                  <a:gd name="T1" fmla="*/ 0 h 5"/>
                  <a:gd name="T2" fmla="*/ 7 w 3"/>
                  <a:gd name="T3" fmla="*/ 14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1" y="2"/>
                      <a:pt x="1" y="4"/>
                      <a:pt x="3" y="5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1" name="Freeform 270">
                <a:extLst>
                  <a:ext uri="{FF2B5EF4-FFF2-40B4-BE49-F238E27FC236}">
                    <a16:creationId xmlns:a16="http://schemas.microsoft.com/office/drawing/2014/main" id="{8D773676-4202-4068-93E2-5B0F44C66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4" y="2083"/>
                <a:ext cx="6" cy="24"/>
              </a:xfrm>
              <a:custGeom>
                <a:avLst/>
                <a:gdLst>
                  <a:gd name="T0" fmla="*/ 0 w 4"/>
                  <a:gd name="T1" fmla="*/ 54 h 16"/>
                  <a:gd name="T2" fmla="*/ 8 w 4"/>
                  <a:gd name="T3" fmla="*/ 0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6">
                    <a:moveTo>
                      <a:pt x="0" y="16"/>
                    </a:moveTo>
                    <a:cubicBezTo>
                      <a:pt x="4" y="11"/>
                      <a:pt x="3" y="6"/>
                      <a:pt x="2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2" name="Freeform 271">
                <a:extLst>
                  <a:ext uri="{FF2B5EF4-FFF2-40B4-BE49-F238E27FC236}">
                    <a16:creationId xmlns:a16="http://schemas.microsoft.com/office/drawing/2014/main" id="{8865ADC8-2584-46B9-BDC3-1DE166236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8" y="2099"/>
                <a:ext cx="3" cy="9"/>
              </a:xfrm>
              <a:custGeom>
                <a:avLst/>
                <a:gdLst>
                  <a:gd name="T0" fmla="*/ 0 w 2"/>
                  <a:gd name="T1" fmla="*/ 0 h 6"/>
                  <a:gd name="T2" fmla="*/ 8 w 2"/>
                  <a:gd name="T3" fmla="*/ 21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cubicBezTo>
                      <a:pt x="0" y="2"/>
                      <a:pt x="0" y="5"/>
                      <a:pt x="2" y="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3" name="Freeform 272">
                <a:extLst>
                  <a:ext uri="{FF2B5EF4-FFF2-40B4-BE49-F238E27FC236}">
                    <a16:creationId xmlns:a16="http://schemas.microsoft.com/office/drawing/2014/main" id="{8078A776-9ECF-41F5-9AE0-4D906A821A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1" y="2080"/>
                <a:ext cx="3" cy="27"/>
              </a:xfrm>
              <a:custGeom>
                <a:avLst/>
                <a:gdLst>
                  <a:gd name="T0" fmla="*/ 5 w 2"/>
                  <a:gd name="T1" fmla="*/ 62 h 18"/>
                  <a:gd name="T2" fmla="*/ 5 w 2"/>
                  <a:gd name="T3" fmla="*/ 5 h 18"/>
                  <a:gd name="T4" fmla="*/ 0 w 2"/>
                  <a:gd name="T5" fmla="*/ 5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8">
                    <a:moveTo>
                      <a:pt x="1" y="18"/>
                    </a:moveTo>
                    <a:cubicBezTo>
                      <a:pt x="1" y="12"/>
                      <a:pt x="2" y="7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4" name="Freeform 273">
                <a:extLst>
                  <a:ext uri="{FF2B5EF4-FFF2-40B4-BE49-F238E27FC236}">
                    <a16:creationId xmlns:a16="http://schemas.microsoft.com/office/drawing/2014/main" id="{54FA40B9-E6F6-4746-91A2-0393AE7AB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4" y="2082"/>
                <a:ext cx="4" cy="7"/>
              </a:xfrm>
              <a:custGeom>
                <a:avLst/>
                <a:gdLst>
                  <a:gd name="T0" fmla="*/ 0 w 3"/>
                  <a:gd name="T1" fmla="*/ 14 h 5"/>
                  <a:gd name="T2" fmla="*/ 7 w 3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0" y="4"/>
                      <a:pt x="1" y="1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5" name="Freeform 274">
                <a:extLst>
                  <a:ext uri="{FF2B5EF4-FFF2-40B4-BE49-F238E27FC236}">
                    <a16:creationId xmlns:a16="http://schemas.microsoft.com/office/drawing/2014/main" id="{6B983FC9-D6D7-46FB-88F5-93CC7C446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1" y="2083"/>
                <a:ext cx="2" cy="25"/>
              </a:xfrm>
              <a:custGeom>
                <a:avLst/>
                <a:gdLst>
                  <a:gd name="T0" fmla="*/ 0 w 2"/>
                  <a:gd name="T1" fmla="*/ 0 h 17"/>
                  <a:gd name="T2" fmla="*/ 1 w 2"/>
                  <a:gd name="T3" fmla="*/ 54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7">
                    <a:moveTo>
                      <a:pt x="0" y="0"/>
                    </a:moveTo>
                    <a:cubicBezTo>
                      <a:pt x="1" y="5"/>
                      <a:pt x="2" y="12"/>
                      <a:pt x="1" y="1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6" name="Freeform 275">
                <a:extLst>
                  <a:ext uri="{FF2B5EF4-FFF2-40B4-BE49-F238E27FC236}">
                    <a16:creationId xmlns:a16="http://schemas.microsoft.com/office/drawing/2014/main" id="{73CF6F28-075E-41E2-B15F-13A9F4ED1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2099"/>
                <a:ext cx="5" cy="9"/>
              </a:xfrm>
              <a:custGeom>
                <a:avLst/>
                <a:gdLst>
                  <a:gd name="T0" fmla="*/ 0 w 3"/>
                  <a:gd name="T1" fmla="*/ 0 h 6"/>
                  <a:gd name="T2" fmla="*/ 13 w 3"/>
                  <a:gd name="T3" fmla="*/ 21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cubicBezTo>
                      <a:pt x="0" y="3"/>
                      <a:pt x="2" y="4"/>
                      <a:pt x="3" y="6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7" name="Freeform 276">
                <a:extLst>
                  <a:ext uri="{FF2B5EF4-FFF2-40B4-BE49-F238E27FC236}">
                    <a16:creationId xmlns:a16="http://schemas.microsoft.com/office/drawing/2014/main" id="{AC9E6317-7FA1-43D7-80B2-B737EFBE1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8" y="2083"/>
                <a:ext cx="3" cy="25"/>
              </a:xfrm>
              <a:custGeom>
                <a:avLst/>
                <a:gdLst>
                  <a:gd name="T0" fmla="*/ 0 w 2"/>
                  <a:gd name="T1" fmla="*/ 0 h 17"/>
                  <a:gd name="T2" fmla="*/ 5 w 2"/>
                  <a:gd name="T3" fmla="*/ 54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7">
                    <a:moveTo>
                      <a:pt x="0" y="0"/>
                    </a:moveTo>
                    <a:cubicBezTo>
                      <a:pt x="0" y="5"/>
                      <a:pt x="2" y="11"/>
                      <a:pt x="1" y="1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8" name="Freeform 277">
                <a:extLst>
                  <a:ext uri="{FF2B5EF4-FFF2-40B4-BE49-F238E27FC236}">
                    <a16:creationId xmlns:a16="http://schemas.microsoft.com/office/drawing/2014/main" id="{72914B9E-C554-4553-8903-05BBE9925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" y="2098"/>
                <a:ext cx="7" cy="10"/>
              </a:xfrm>
              <a:custGeom>
                <a:avLst/>
                <a:gdLst>
                  <a:gd name="T0" fmla="*/ 0 w 5"/>
                  <a:gd name="T1" fmla="*/ 0 h 7"/>
                  <a:gd name="T2" fmla="*/ 14 w 5"/>
                  <a:gd name="T3" fmla="*/ 2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cubicBezTo>
                      <a:pt x="1" y="3"/>
                      <a:pt x="2" y="6"/>
                      <a:pt x="5" y="7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9" name="Freeform 278">
                <a:extLst>
                  <a:ext uri="{FF2B5EF4-FFF2-40B4-BE49-F238E27FC236}">
                    <a16:creationId xmlns:a16="http://schemas.microsoft.com/office/drawing/2014/main" id="{CEF58E7D-B4BF-4EA8-B411-4F52B7673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8" y="2083"/>
                <a:ext cx="6" cy="9"/>
              </a:xfrm>
              <a:custGeom>
                <a:avLst/>
                <a:gdLst>
                  <a:gd name="T0" fmla="*/ 5 w 4"/>
                  <a:gd name="T1" fmla="*/ 21 h 6"/>
                  <a:gd name="T2" fmla="*/ 14 w 4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6">
                    <a:moveTo>
                      <a:pt x="1" y="6"/>
                    </a:moveTo>
                    <a:cubicBezTo>
                      <a:pt x="0" y="3"/>
                      <a:pt x="1" y="1"/>
                      <a:pt x="4" y="0"/>
                    </a:cubicBezTo>
                  </a:path>
                </a:pathLst>
              </a:custGeom>
              <a:noFill/>
              <a:ln w="7938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0" name="Freeform 279">
                <a:extLst>
                  <a:ext uri="{FF2B5EF4-FFF2-40B4-BE49-F238E27FC236}">
                    <a16:creationId xmlns:a16="http://schemas.microsoft.com/office/drawing/2014/main" id="{11872812-ED2E-4F54-9D38-81AAA41F6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" y="2011"/>
                <a:ext cx="850" cy="56"/>
              </a:xfrm>
              <a:custGeom>
                <a:avLst/>
                <a:gdLst>
                  <a:gd name="T0" fmla="*/ 0 w 617"/>
                  <a:gd name="T1" fmla="*/ 119 h 38"/>
                  <a:gd name="T2" fmla="*/ 55 w 617"/>
                  <a:gd name="T3" fmla="*/ 115 h 38"/>
                  <a:gd name="T4" fmla="*/ 106 w 617"/>
                  <a:gd name="T5" fmla="*/ 69 h 38"/>
                  <a:gd name="T6" fmla="*/ 230 w 617"/>
                  <a:gd name="T7" fmla="*/ 106 h 38"/>
                  <a:gd name="T8" fmla="*/ 331 w 617"/>
                  <a:gd name="T9" fmla="*/ 81 h 38"/>
                  <a:gd name="T10" fmla="*/ 380 w 617"/>
                  <a:gd name="T11" fmla="*/ 69 h 38"/>
                  <a:gd name="T12" fmla="*/ 406 w 617"/>
                  <a:gd name="T13" fmla="*/ 96 h 38"/>
                  <a:gd name="T14" fmla="*/ 484 w 617"/>
                  <a:gd name="T15" fmla="*/ 41 h 38"/>
                  <a:gd name="T16" fmla="*/ 617 w 617"/>
                  <a:gd name="T17" fmla="*/ 68 h 38"/>
                  <a:gd name="T18" fmla="*/ 725 w 617"/>
                  <a:gd name="T19" fmla="*/ 27 h 38"/>
                  <a:gd name="T20" fmla="*/ 860 w 617"/>
                  <a:gd name="T21" fmla="*/ 55 h 38"/>
                  <a:gd name="T22" fmla="*/ 944 w 617"/>
                  <a:gd name="T23" fmla="*/ 22 h 38"/>
                  <a:gd name="T24" fmla="*/ 1075 w 617"/>
                  <a:gd name="T25" fmla="*/ 74 h 38"/>
                  <a:gd name="T26" fmla="*/ 1196 w 617"/>
                  <a:gd name="T27" fmla="*/ 35 h 38"/>
                  <a:gd name="T28" fmla="*/ 1307 w 617"/>
                  <a:gd name="T29" fmla="*/ 69 h 38"/>
                  <a:gd name="T30" fmla="*/ 1378 w 617"/>
                  <a:gd name="T31" fmla="*/ 32 h 38"/>
                  <a:gd name="T32" fmla="*/ 1473 w 617"/>
                  <a:gd name="T33" fmla="*/ 28 h 38"/>
                  <a:gd name="T34" fmla="*/ 1517 w 617"/>
                  <a:gd name="T35" fmla="*/ 6 h 38"/>
                  <a:gd name="T36" fmla="*/ 1551 w 617"/>
                  <a:gd name="T37" fmla="*/ 28 h 38"/>
                  <a:gd name="T38" fmla="*/ 1613 w 617"/>
                  <a:gd name="T39" fmla="*/ 9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617" h="38">
                    <a:moveTo>
                      <a:pt x="0" y="37"/>
                    </a:moveTo>
                    <a:cubicBezTo>
                      <a:pt x="7" y="36"/>
                      <a:pt x="14" y="38"/>
                      <a:pt x="21" y="36"/>
                    </a:cubicBezTo>
                    <a:cubicBezTo>
                      <a:pt x="30" y="34"/>
                      <a:pt x="34" y="27"/>
                      <a:pt x="41" y="22"/>
                    </a:cubicBezTo>
                    <a:cubicBezTo>
                      <a:pt x="59" y="12"/>
                      <a:pt x="71" y="28"/>
                      <a:pt x="88" y="33"/>
                    </a:cubicBezTo>
                    <a:cubicBezTo>
                      <a:pt x="105" y="38"/>
                      <a:pt x="112" y="31"/>
                      <a:pt x="126" y="25"/>
                    </a:cubicBezTo>
                    <a:cubicBezTo>
                      <a:pt x="134" y="22"/>
                      <a:pt x="137" y="20"/>
                      <a:pt x="145" y="22"/>
                    </a:cubicBezTo>
                    <a:cubicBezTo>
                      <a:pt x="149" y="24"/>
                      <a:pt x="152" y="30"/>
                      <a:pt x="155" y="30"/>
                    </a:cubicBezTo>
                    <a:cubicBezTo>
                      <a:pt x="165" y="31"/>
                      <a:pt x="176" y="18"/>
                      <a:pt x="185" y="13"/>
                    </a:cubicBezTo>
                    <a:cubicBezTo>
                      <a:pt x="207" y="3"/>
                      <a:pt x="216" y="16"/>
                      <a:pt x="236" y="21"/>
                    </a:cubicBezTo>
                    <a:cubicBezTo>
                      <a:pt x="252" y="25"/>
                      <a:pt x="263" y="13"/>
                      <a:pt x="277" y="8"/>
                    </a:cubicBezTo>
                    <a:cubicBezTo>
                      <a:pt x="297" y="0"/>
                      <a:pt x="311" y="12"/>
                      <a:pt x="329" y="17"/>
                    </a:cubicBezTo>
                    <a:cubicBezTo>
                      <a:pt x="347" y="22"/>
                      <a:pt x="346" y="12"/>
                      <a:pt x="361" y="7"/>
                    </a:cubicBezTo>
                    <a:cubicBezTo>
                      <a:pt x="380" y="0"/>
                      <a:pt x="394" y="18"/>
                      <a:pt x="411" y="23"/>
                    </a:cubicBezTo>
                    <a:cubicBezTo>
                      <a:pt x="431" y="28"/>
                      <a:pt x="440" y="13"/>
                      <a:pt x="457" y="11"/>
                    </a:cubicBezTo>
                    <a:cubicBezTo>
                      <a:pt x="471" y="10"/>
                      <a:pt x="486" y="24"/>
                      <a:pt x="500" y="22"/>
                    </a:cubicBezTo>
                    <a:cubicBezTo>
                      <a:pt x="513" y="20"/>
                      <a:pt x="512" y="9"/>
                      <a:pt x="527" y="10"/>
                    </a:cubicBezTo>
                    <a:cubicBezTo>
                      <a:pt x="541" y="12"/>
                      <a:pt x="548" y="16"/>
                      <a:pt x="563" y="9"/>
                    </a:cubicBezTo>
                    <a:cubicBezTo>
                      <a:pt x="569" y="7"/>
                      <a:pt x="574" y="2"/>
                      <a:pt x="580" y="2"/>
                    </a:cubicBezTo>
                    <a:cubicBezTo>
                      <a:pt x="586" y="3"/>
                      <a:pt x="588" y="8"/>
                      <a:pt x="593" y="9"/>
                    </a:cubicBezTo>
                    <a:cubicBezTo>
                      <a:pt x="602" y="11"/>
                      <a:pt x="611" y="9"/>
                      <a:pt x="617" y="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1" name="Freeform 280">
                <a:extLst>
                  <a:ext uri="{FF2B5EF4-FFF2-40B4-BE49-F238E27FC236}">
                    <a16:creationId xmlns:a16="http://schemas.microsoft.com/office/drawing/2014/main" id="{43E10102-744D-4371-9719-3D0A66974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" y="2019"/>
                <a:ext cx="105" cy="44"/>
              </a:xfrm>
              <a:custGeom>
                <a:avLst/>
                <a:gdLst>
                  <a:gd name="T0" fmla="*/ 0 w 76"/>
                  <a:gd name="T1" fmla="*/ 38 h 30"/>
                  <a:gd name="T2" fmla="*/ 109 w 76"/>
                  <a:gd name="T3" fmla="*/ 63 h 30"/>
                  <a:gd name="T4" fmla="*/ 200 w 76"/>
                  <a:gd name="T5" fmla="*/ 73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6" h="30">
                    <a:moveTo>
                      <a:pt x="0" y="12"/>
                    </a:moveTo>
                    <a:cubicBezTo>
                      <a:pt x="11" y="0"/>
                      <a:pt x="31" y="14"/>
                      <a:pt x="41" y="20"/>
                    </a:cubicBezTo>
                    <a:cubicBezTo>
                      <a:pt x="58" y="30"/>
                      <a:pt x="59" y="28"/>
                      <a:pt x="76" y="2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2" name="Freeform 281">
                <a:extLst>
                  <a:ext uri="{FF2B5EF4-FFF2-40B4-BE49-F238E27FC236}">
                    <a16:creationId xmlns:a16="http://schemas.microsoft.com/office/drawing/2014/main" id="{BAFB7835-8360-4502-BFD3-CB83A9815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" y="2041"/>
                <a:ext cx="313" cy="35"/>
              </a:xfrm>
              <a:custGeom>
                <a:avLst/>
                <a:gdLst>
                  <a:gd name="T0" fmla="*/ 0 w 227"/>
                  <a:gd name="T1" fmla="*/ 13 h 24"/>
                  <a:gd name="T2" fmla="*/ 105 w 227"/>
                  <a:gd name="T3" fmla="*/ 34 h 24"/>
                  <a:gd name="T4" fmla="*/ 167 w 227"/>
                  <a:gd name="T5" fmla="*/ 1 h 24"/>
                  <a:gd name="T6" fmla="*/ 210 w 227"/>
                  <a:gd name="T7" fmla="*/ 38 h 24"/>
                  <a:gd name="T8" fmla="*/ 302 w 227"/>
                  <a:gd name="T9" fmla="*/ 28 h 24"/>
                  <a:gd name="T10" fmla="*/ 401 w 227"/>
                  <a:gd name="T11" fmla="*/ 50 h 24"/>
                  <a:gd name="T12" fmla="*/ 476 w 227"/>
                  <a:gd name="T13" fmla="*/ 47 h 24"/>
                  <a:gd name="T14" fmla="*/ 596 w 227"/>
                  <a:gd name="T15" fmla="*/ 74 h 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7" h="24">
                    <a:moveTo>
                      <a:pt x="0" y="4"/>
                    </a:moveTo>
                    <a:cubicBezTo>
                      <a:pt x="13" y="9"/>
                      <a:pt x="26" y="13"/>
                      <a:pt x="40" y="11"/>
                    </a:cubicBezTo>
                    <a:cubicBezTo>
                      <a:pt x="46" y="9"/>
                      <a:pt x="58" y="0"/>
                      <a:pt x="64" y="1"/>
                    </a:cubicBezTo>
                    <a:cubicBezTo>
                      <a:pt x="69" y="1"/>
                      <a:pt x="74" y="9"/>
                      <a:pt x="80" y="12"/>
                    </a:cubicBezTo>
                    <a:cubicBezTo>
                      <a:pt x="93" y="18"/>
                      <a:pt x="102" y="11"/>
                      <a:pt x="115" y="9"/>
                    </a:cubicBezTo>
                    <a:cubicBezTo>
                      <a:pt x="128" y="7"/>
                      <a:pt x="141" y="11"/>
                      <a:pt x="153" y="16"/>
                    </a:cubicBezTo>
                    <a:cubicBezTo>
                      <a:pt x="168" y="21"/>
                      <a:pt x="168" y="21"/>
                      <a:pt x="181" y="15"/>
                    </a:cubicBezTo>
                    <a:cubicBezTo>
                      <a:pt x="196" y="9"/>
                      <a:pt x="217" y="7"/>
                      <a:pt x="227" y="24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3" name="Freeform 282">
                <a:extLst>
                  <a:ext uri="{FF2B5EF4-FFF2-40B4-BE49-F238E27FC236}">
                    <a16:creationId xmlns:a16="http://schemas.microsoft.com/office/drawing/2014/main" id="{08B98981-5F4A-4D2E-91F5-4F638004C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" y="2033"/>
                <a:ext cx="77" cy="11"/>
              </a:xfrm>
              <a:custGeom>
                <a:avLst/>
                <a:gdLst>
                  <a:gd name="T0" fmla="*/ 0 w 56"/>
                  <a:gd name="T1" fmla="*/ 0 h 7"/>
                  <a:gd name="T2" fmla="*/ 146 w 56"/>
                  <a:gd name="T3" fmla="*/ 14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6" h="7">
                    <a:moveTo>
                      <a:pt x="0" y="0"/>
                    </a:moveTo>
                    <a:cubicBezTo>
                      <a:pt x="20" y="7"/>
                      <a:pt x="36" y="7"/>
                      <a:pt x="56" y="4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4" name="Freeform 283">
                <a:extLst>
                  <a:ext uri="{FF2B5EF4-FFF2-40B4-BE49-F238E27FC236}">
                    <a16:creationId xmlns:a16="http://schemas.microsoft.com/office/drawing/2014/main" id="{2F6AF6BA-D8B7-498B-8640-547602745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" y="2041"/>
                <a:ext cx="314" cy="36"/>
              </a:xfrm>
              <a:custGeom>
                <a:avLst/>
                <a:gdLst>
                  <a:gd name="T0" fmla="*/ 0 w 228"/>
                  <a:gd name="T1" fmla="*/ 1 h 25"/>
                  <a:gd name="T2" fmla="*/ 151 w 228"/>
                  <a:gd name="T3" fmla="*/ 14 h 25"/>
                  <a:gd name="T4" fmla="*/ 208 w 228"/>
                  <a:gd name="T5" fmla="*/ 39 h 25"/>
                  <a:gd name="T6" fmla="*/ 311 w 228"/>
                  <a:gd name="T7" fmla="*/ 19 h 25"/>
                  <a:gd name="T8" fmla="*/ 388 w 228"/>
                  <a:gd name="T9" fmla="*/ 35 h 25"/>
                  <a:gd name="T10" fmla="*/ 456 w 228"/>
                  <a:gd name="T11" fmla="*/ 1 h 25"/>
                  <a:gd name="T12" fmla="*/ 559 w 228"/>
                  <a:gd name="T13" fmla="*/ 20 h 25"/>
                  <a:gd name="T14" fmla="*/ 595 w 228"/>
                  <a:gd name="T15" fmla="*/ 75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8" h="25">
                    <a:moveTo>
                      <a:pt x="0" y="1"/>
                    </a:moveTo>
                    <a:cubicBezTo>
                      <a:pt x="17" y="20"/>
                      <a:pt x="42" y="0"/>
                      <a:pt x="58" y="5"/>
                    </a:cubicBezTo>
                    <a:cubicBezTo>
                      <a:pt x="69" y="9"/>
                      <a:pt x="67" y="15"/>
                      <a:pt x="80" y="13"/>
                    </a:cubicBezTo>
                    <a:cubicBezTo>
                      <a:pt x="94" y="12"/>
                      <a:pt x="105" y="5"/>
                      <a:pt x="119" y="6"/>
                    </a:cubicBezTo>
                    <a:cubicBezTo>
                      <a:pt x="129" y="7"/>
                      <a:pt x="139" y="12"/>
                      <a:pt x="149" y="12"/>
                    </a:cubicBezTo>
                    <a:cubicBezTo>
                      <a:pt x="161" y="12"/>
                      <a:pt x="163" y="3"/>
                      <a:pt x="174" y="1"/>
                    </a:cubicBezTo>
                    <a:cubicBezTo>
                      <a:pt x="182" y="0"/>
                      <a:pt x="206" y="4"/>
                      <a:pt x="214" y="7"/>
                    </a:cubicBezTo>
                    <a:cubicBezTo>
                      <a:pt x="225" y="13"/>
                      <a:pt x="222" y="15"/>
                      <a:pt x="228" y="2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5" name="Freeform 284">
                <a:extLst>
                  <a:ext uri="{FF2B5EF4-FFF2-40B4-BE49-F238E27FC236}">
                    <a16:creationId xmlns:a16="http://schemas.microsoft.com/office/drawing/2014/main" id="{6770F083-8D89-481C-98FA-108C11C2F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" y="2020"/>
                <a:ext cx="65" cy="21"/>
              </a:xfrm>
              <a:custGeom>
                <a:avLst/>
                <a:gdLst>
                  <a:gd name="T0" fmla="*/ 0 w 47"/>
                  <a:gd name="T1" fmla="*/ 48 h 14"/>
                  <a:gd name="T2" fmla="*/ 124 w 47"/>
                  <a:gd name="T3" fmla="*/ 26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7" h="14">
                    <a:moveTo>
                      <a:pt x="0" y="14"/>
                    </a:moveTo>
                    <a:cubicBezTo>
                      <a:pt x="16" y="0"/>
                      <a:pt x="28" y="2"/>
                      <a:pt x="47" y="7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6" name="Freeform 285">
                <a:extLst>
                  <a:ext uri="{FF2B5EF4-FFF2-40B4-BE49-F238E27FC236}">
                    <a16:creationId xmlns:a16="http://schemas.microsoft.com/office/drawing/2014/main" id="{086ACECA-7961-4139-94A4-94CE2F83C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" y="2017"/>
                <a:ext cx="88" cy="28"/>
              </a:xfrm>
              <a:custGeom>
                <a:avLst/>
                <a:gdLst>
                  <a:gd name="T0" fmla="*/ 0 w 64"/>
                  <a:gd name="T1" fmla="*/ 52 h 19"/>
                  <a:gd name="T2" fmla="*/ 106 w 64"/>
                  <a:gd name="T3" fmla="*/ 59 h 19"/>
                  <a:gd name="T4" fmla="*/ 166 w 64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4" h="19">
                    <a:moveTo>
                      <a:pt x="0" y="16"/>
                    </a:moveTo>
                    <a:cubicBezTo>
                      <a:pt x="11" y="3"/>
                      <a:pt x="29" y="19"/>
                      <a:pt x="41" y="18"/>
                    </a:cubicBezTo>
                    <a:cubicBezTo>
                      <a:pt x="50" y="18"/>
                      <a:pt x="61" y="6"/>
                      <a:pt x="64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7" name="Freeform 286">
                <a:extLst>
                  <a:ext uri="{FF2B5EF4-FFF2-40B4-BE49-F238E27FC236}">
                    <a16:creationId xmlns:a16="http://schemas.microsoft.com/office/drawing/2014/main" id="{6BDD3E8B-CE53-499C-A145-5A49D38A1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" y="2017"/>
                <a:ext cx="57" cy="16"/>
              </a:xfrm>
              <a:custGeom>
                <a:avLst/>
                <a:gdLst>
                  <a:gd name="T0" fmla="*/ 0 w 41"/>
                  <a:gd name="T1" fmla="*/ 33 h 11"/>
                  <a:gd name="T2" fmla="*/ 110 w 41"/>
                  <a:gd name="T3" fmla="*/ 15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1" h="11">
                    <a:moveTo>
                      <a:pt x="0" y="11"/>
                    </a:moveTo>
                    <a:cubicBezTo>
                      <a:pt x="10" y="3"/>
                      <a:pt x="33" y="0"/>
                      <a:pt x="41" y="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8" name="Freeform 287">
                <a:extLst>
                  <a:ext uri="{FF2B5EF4-FFF2-40B4-BE49-F238E27FC236}">
                    <a16:creationId xmlns:a16="http://schemas.microsoft.com/office/drawing/2014/main" id="{31A51C57-B9D0-4580-A970-1B5EF34A6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" y="2057"/>
                <a:ext cx="64" cy="31"/>
              </a:xfrm>
              <a:custGeom>
                <a:avLst/>
                <a:gdLst>
                  <a:gd name="T0" fmla="*/ 0 w 46"/>
                  <a:gd name="T1" fmla="*/ 6 h 21"/>
                  <a:gd name="T2" fmla="*/ 124 w 46"/>
                  <a:gd name="T3" fmla="*/ 0 h 2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6" h="21">
                    <a:moveTo>
                      <a:pt x="0" y="2"/>
                    </a:moveTo>
                    <a:cubicBezTo>
                      <a:pt x="14" y="21"/>
                      <a:pt x="32" y="9"/>
                      <a:pt x="46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9" name="Freeform 288">
                <a:extLst>
                  <a:ext uri="{FF2B5EF4-FFF2-40B4-BE49-F238E27FC236}">
                    <a16:creationId xmlns:a16="http://schemas.microsoft.com/office/drawing/2014/main" id="{AC2494C1-7DF2-4947-A278-D68F13132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" y="2005"/>
                <a:ext cx="61" cy="28"/>
              </a:xfrm>
              <a:custGeom>
                <a:avLst/>
                <a:gdLst>
                  <a:gd name="T0" fmla="*/ 0 w 44"/>
                  <a:gd name="T1" fmla="*/ 47 h 19"/>
                  <a:gd name="T2" fmla="*/ 118 w 44"/>
                  <a:gd name="T3" fmla="*/ 60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4" h="19">
                    <a:moveTo>
                      <a:pt x="0" y="15"/>
                    </a:moveTo>
                    <a:cubicBezTo>
                      <a:pt x="14" y="0"/>
                      <a:pt x="30" y="12"/>
                      <a:pt x="44" y="19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0" name="Freeform 289">
                <a:extLst>
                  <a:ext uri="{FF2B5EF4-FFF2-40B4-BE49-F238E27FC236}">
                    <a16:creationId xmlns:a16="http://schemas.microsoft.com/office/drawing/2014/main" id="{90B1430B-8633-4D77-B2B3-788FE0C57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1" y="2030"/>
                <a:ext cx="76" cy="14"/>
              </a:xfrm>
              <a:custGeom>
                <a:avLst/>
                <a:gdLst>
                  <a:gd name="T0" fmla="*/ 0 w 55"/>
                  <a:gd name="T1" fmla="*/ 12 h 9"/>
                  <a:gd name="T2" fmla="*/ 145 w 55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5" h="9">
                    <a:moveTo>
                      <a:pt x="0" y="3"/>
                    </a:moveTo>
                    <a:cubicBezTo>
                      <a:pt x="20" y="6"/>
                      <a:pt x="39" y="9"/>
                      <a:pt x="55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1" name="Freeform 290">
                <a:extLst>
                  <a:ext uri="{FF2B5EF4-FFF2-40B4-BE49-F238E27FC236}">
                    <a16:creationId xmlns:a16="http://schemas.microsoft.com/office/drawing/2014/main" id="{D12D17B6-5693-4749-ABA9-C11AD8ECAF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" y="2005"/>
                <a:ext cx="73" cy="24"/>
              </a:xfrm>
              <a:custGeom>
                <a:avLst/>
                <a:gdLst>
                  <a:gd name="T0" fmla="*/ 0 w 53"/>
                  <a:gd name="T1" fmla="*/ 45 h 16"/>
                  <a:gd name="T2" fmla="*/ 139 w 53"/>
                  <a:gd name="T3" fmla="*/ 54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3" h="16">
                    <a:moveTo>
                      <a:pt x="0" y="13"/>
                    </a:moveTo>
                    <a:cubicBezTo>
                      <a:pt x="16" y="0"/>
                      <a:pt x="36" y="11"/>
                      <a:pt x="53" y="16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2" name="Freeform 291">
                <a:extLst>
                  <a:ext uri="{FF2B5EF4-FFF2-40B4-BE49-F238E27FC236}">
                    <a16:creationId xmlns:a16="http://schemas.microsoft.com/office/drawing/2014/main" id="{12655460-9620-4B77-A486-128A7A204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" y="2058"/>
                <a:ext cx="59" cy="22"/>
              </a:xfrm>
              <a:custGeom>
                <a:avLst/>
                <a:gdLst>
                  <a:gd name="T0" fmla="*/ 0 w 43"/>
                  <a:gd name="T1" fmla="*/ 0 h 15"/>
                  <a:gd name="T2" fmla="*/ 111 w 43"/>
                  <a:gd name="T3" fmla="*/ 9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3" h="15">
                    <a:moveTo>
                      <a:pt x="0" y="0"/>
                    </a:moveTo>
                    <a:cubicBezTo>
                      <a:pt x="19" y="15"/>
                      <a:pt x="25" y="8"/>
                      <a:pt x="43" y="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3" name="Freeform 292">
                <a:extLst>
                  <a:ext uri="{FF2B5EF4-FFF2-40B4-BE49-F238E27FC236}">
                    <a16:creationId xmlns:a16="http://schemas.microsoft.com/office/drawing/2014/main" id="{28ED113D-F6A3-475D-93FB-B0AB2EEF2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" y="2060"/>
                <a:ext cx="79" cy="19"/>
              </a:xfrm>
              <a:custGeom>
                <a:avLst/>
                <a:gdLst>
                  <a:gd name="T0" fmla="*/ 0 w 57"/>
                  <a:gd name="T1" fmla="*/ 6 h 13"/>
                  <a:gd name="T2" fmla="*/ 61 w 57"/>
                  <a:gd name="T3" fmla="*/ 34 h 13"/>
                  <a:gd name="T4" fmla="*/ 151 w 57"/>
                  <a:gd name="T5" fmla="*/ 22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7" h="13">
                    <a:moveTo>
                      <a:pt x="0" y="2"/>
                    </a:moveTo>
                    <a:cubicBezTo>
                      <a:pt x="3" y="0"/>
                      <a:pt x="16" y="9"/>
                      <a:pt x="23" y="11"/>
                    </a:cubicBezTo>
                    <a:cubicBezTo>
                      <a:pt x="35" y="13"/>
                      <a:pt x="46" y="8"/>
                      <a:pt x="57" y="7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4" name="Freeform 293">
                <a:extLst>
                  <a:ext uri="{FF2B5EF4-FFF2-40B4-BE49-F238E27FC236}">
                    <a16:creationId xmlns:a16="http://schemas.microsoft.com/office/drawing/2014/main" id="{CD8AB12A-C5B3-446C-B4D7-FF77EE249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2049"/>
                <a:ext cx="75" cy="27"/>
              </a:xfrm>
              <a:custGeom>
                <a:avLst/>
                <a:gdLst>
                  <a:gd name="T0" fmla="*/ 5 w 55"/>
                  <a:gd name="T1" fmla="*/ 32 h 18"/>
                  <a:gd name="T2" fmla="*/ 1 w 55"/>
                  <a:gd name="T3" fmla="*/ 18 h 18"/>
                  <a:gd name="T4" fmla="*/ 83 w 55"/>
                  <a:gd name="T5" fmla="*/ 21 h 18"/>
                  <a:gd name="T6" fmla="*/ 139 w 55"/>
                  <a:gd name="T7" fmla="*/ 62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5" h="18">
                    <a:moveTo>
                      <a:pt x="2" y="9"/>
                    </a:moveTo>
                    <a:cubicBezTo>
                      <a:pt x="0" y="8"/>
                      <a:pt x="0" y="7"/>
                      <a:pt x="1" y="5"/>
                    </a:cubicBezTo>
                    <a:cubicBezTo>
                      <a:pt x="11" y="0"/>
                      <a:pt x="22" y="2"/>
                      <a:pt x="33" y="6"/>
                    </a:cubicBezTo>
                    <a:cubicBezTo>
                      <a:pt x="40" y="9"/>
                      <a:pt x="47" y="17"/>
                      <a:pt x="55" y="18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5" name="Freeform 294">
                <a:extLst>
                  <a:ext uri="{FF2B5EF4-FFF2-40B4-BE49-F238E27FC236}">
                    <a16:creationId xmlns:a16="http://schemas.microsoft.com/office/drawing/2014/main" id="{234B8CE3-F6FC-4637-917A-20DDF7469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7" y="2057"/>
                <a:ext cx="66" cy="26"/>
              </a:xfrm>
              <a:custGeom>
                <a:avLst/>
                <a:gdLst>
                  <a:gd name="T0" fmla="*/ 0 w 48"/>
                  <a:gd name="T1" fmla="*/ 0 h 18"/>
                  <a:gd name="T2" fmla="*/ 125 w 48"/>
                  <a:gd name="T3" fmla="*/ 6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8" h="18">
                    <a:moveTo>
                      <a:pt x="0" y="0"/>
                    </a:moveTo>
                    <a:cubicBezTo>
                      <a:pt x="13" y="13"/>
                      <a:pt x="35" y="18"/>
                      <a:pt x="48" y="2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6" name="Freeform 295">
                <a:extLst>
                  <a:ext uri="{FF2B5EF4-FFF2-40B4-BE49-F238E27FC236}">
                    <a16:creationId xmlns:a16="http://schemas.microsoft.com/office/drawing/2014/main" id="{2F5A1FD3-2909-4D54-984F-B35476F10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2" y="2060"/>
                <a:ext cx="83" cy="26"/>
              </a:xfrm>
              <a:custGeom>
                <a:avLst/>
                <a:gdLst>
                  <a:gd name="T0" fmla="*/ 0 w 60"/>
                  <a:gd name="T1" fmla="*/ 0 h 18"/>
                  <a:gd name="T2" fmla="*/ 159 w 60"/>
                  <a:gd name="T3" fmla="*/ 6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0" h="18">
                    <a:moveTo>
                      <a:pt x="0" y="0"/>
                    </a:moveTo>
                    <a:cubicBezTo>
                      <a:pt x="9" y="16"/>
                      <a:pt x="55" y="18"/>
                      <a:pt x="60" y="2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7" name="Freeform 296">
                <a:extLst>
                  <a:ext uri="{FF2B5EF4-FFF2-40B4-BE49-F238E27FC236}">
                    <a16:creationId xmlns:a16="http://schemas.microsoft.com/office/drawing/2014/main" id="{D5CEB148-F63E-442C-A1F8-052C0EC64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3" y="2058"/>
                <a:ext cx="93" cy="16"/>
              </a:xfrm>
              <a:custGeom>
                <a:avLst/>
                <a:gdLst>
                  <a:gd name="T0" fmla="*/ 0 w 67"/>
                  <a:gd name="T1" fmla="*/ 0 h 11"/>
                  <a:gd name="T2" fmla="*/ 179 w 67"/>
                  <a:gd name="T3" fmla="*/ 15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7" h="11">
                    <a:moveTo>
                      <a:pt x="0" y="0"/>
                    </a:moveTo>
                    <a:cubicBezTo>
                      <a:pt x="23" y="10"/>
                      <a:pt x="43" y="11"/>
                      <a:pt x="67" y="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8" name="Freeform 297">
                <a:extLst>
                  <a:ext uri="{FF2B5EF4-FFF2-40B4-BE49-F238E27FC236}">
                    <a16:creationId xmlns:a16="http://schemas.microsoft.com/office/drawing/2014/main" id="{0A86C51A-2F53-4835-BF91-C1BB4E39A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2" y="2027"/>
                <a:ext cx="55" cy="14"/>
              </a:xfrm>
              <a:custGeom>
                <a:avLst/>
                <a:gdLst>
                  <a:gd name="T0" fmla="*/ 0 w 40"/>
                  <a:gd name="T1" fmla="*/ 8 h 9"/>
                  <a:gd name="T2" fmla="*/ 105 w 40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0" h="9">
                    <a:moveTo>
                      <a:pt x="0" y="2"/>
                    </a:moveTo>
                    <a:cubicBezTo>
                      <a:pt x="16" y="7"/>
                      <a:pt x="26" y="9"/>
                      <a:pt x="40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9" name="Freeform 298">
                <a:extLst>
                  <a:ext uri="{FF2B5EF4-FFF2-40B4-BE49-F238E27FC236}">
                    <a16:creationId xmlns:a16="http://schemas.microsoft.com/office/drawing/2014/main" id="{937D1B1D-4D24-43C2-B750-B6D776A32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" y="1999"/>
                <a:ext cx="73" cy="34"/>
              </a:xfrm>
              <a:custGeom>
                <a:avLst/>
                <a:gdLst>
                  <a:gd name="T0" fmla="*/ 0 w 53"/>
                  <a:gd name="T1" fmla="*/ 61 h 23"/>
                  <a:gd name="T2" fmla="*/ 139 w 53"/>
                  <a:gd name="T3" fmla="*/ 74 h 2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3" h="23">
                    <a:moveTo>
                      <a:pt x="0" y="19"/>
                    </a:moveTo>
                    <a:cubicBezTo>
                      <a:pt x="4" y="0"/>
                      <a:pt x="42" y="19"/>
                      <a:pt x="53" y="2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0" name="Freeform 299">
                <a:extLst>
                  <a:ext uri="{FF2B5EF4-FFF2-40B4-BE49-F238E27FC236}">
                    <a16:creationId xmlns:a16="http://schemas.microsoft.com/office/drawing/2014/main" id="{EF7D5AA3-181D-4B33-B985-AEAD674AC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011"/>
                <a:ext cx="644" cy="56"/>
              </a:xfrm>
              <a:custGeom>
                <a:avLst/>
                <a:gdLst>
                  <a:gd name="T0" fmla="*/ 0 w 468"/>
                  <a:gd name="T1" fmla="*/ 102 h 38"/>
                  <a:gd name="T2" fmla="*/ 84 w 468"/>
                  <a:gd name="T3" fmla="*/ 115 h 38"/>
                  <a:gd name="T4" fmla="*/ 136 w 468"/>
                  <a:gd name="T5" fmla="*/ 69 h 38"/>
                  <a:gd name="T6" fmla="*/ 257 w 468"/>
                  <a:gd name="T7" fmla="*/ 106 h 38"/>
                  <a:gd name="T8" fmla="*/ 358 w 468"/>
                  <a:gd name="T9" fmla="*/ 81 h 38"/>
                  <a:gd name="T10" fmla="*/ 407 w 468"/>
                  <a:gd name="T11" fmla="*/ 69 h 38"/>
                  <a:gd name="T12" fmla="*/ 432 w 468"/>
                  <a:gd name="T13" fmla="*/ 96 h 38"/>
                  <a:gd name="T14" fmla="*/ 512 w 468"/>
                  <a:gd name="T15" fmla="*/ 41 h 38"/>
                  <a:gd name="T16" fmla="*/ 644 w 468"/>
                  <a:gd name="T17" fmla="*/ 68 h 38"/>
                  <a:gd name="T18" fmla="*/ 750 w 468"/>
                  <a:gd name="T19" fmla="*/ 27 h 38"/>
                  <a:gd name="T20" fmla="*/ 886 w 468"/>
                  <a:gd name="T21" fmla="*/ 55 h 38"/>
                  <a:gd name="T22" fmla="*/ 970 w 468"/>
                  <a:gd name="T23" fmla="*/ 22 h 38"/>
                  <a:gd name="T24" fmla="*/ 1099 w 468"/>
                  <a:gd name="T25" fmla="*/ 74 h 38"/>
                  <a:gd name="T26" fmla="*/ 1219 w 468"/>
                  <a:gd name="T27" fmla="*/ 35 h 3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68" h="38">
                    <a:moveTo>
                      <a:pt x="0" y="32"/>
                    </a:moveTo>
                    <a:cubicBezTo>
                      <a:pt x="7" y="31"/>
                      <a:pt x="25" y="38"/>
                      <a:pt x="32" y="36"/>
                    </a:cubicBezTo>
                    <a:cubicBezTo>
                      <a:pt x="41" y="34"/>
                      <a:pt x="45" y="27"/>
                      <a:pt x="52" y="22"/>
                    </a:cubicBezTo>
                    <a:cubicBezTo>
                      <a:pt x="70" y="12"/>
                      <a:pt x="82" y="28"/>
                      <a:pt x="99" y="33"/>
                    </a:cubicBezTo>
                    <a:cubicBezTo>
                      <a:pt x="116" y="38"/>
                      <a:pt x="123" y="31"/>
                      <a:pt x="137" y="25"/>
                    </a:cubicBezTo>
                    <a:cubicBezTo>
                      <a:pt x="145" y="22"/>
                      <a:pt x="148" y="20"/>
                      <a:pt x="156" y="22"/>
                    </a:cubicBezTo>
                    <a:cubicBezTo>
                      <a:pt x="160" y="24"/>
                      <a:pt x="163" y="30"/>
                      <a:pt x="166" y="30"/>
                    </a:cubicBezTo>
                    <a:cubicBezTo>
                      <a:pt x="176" y="31"/>
                      <a:pt x="187" y="18"/>
                      <a:pt x="196" y="13"/>
                    </a:cubicBezTo>
                    <a:cubicBezTo>
                      <a:pt x="218" y="3"/>
                      <a:pt x="227" y="16"/>
                      <a:pt x="247" y="21"/>
                    </a:cubicBezTo>
                    <a:cubicBezTo>
                      <a:pt x="263" y="25"/>
                      <a:pt x="274" y="13"/>
                      <a:pt x="288" y="8"/>
                    </a:cubicBezTo>
                    <a:cubicBezTo>
                      <a:pt x="308" y="0"/>
                      <a:pt x="322" y="12"/>
                      <a:pt x="340" y="17"/>
                    </a:cubicBezTo>
                    <a:cubicBezTo>
                      <a:pt x="358" y="22"/>
                      <a:pt x="357" y="12"/>
                      <a:pt x="372" y="7"/>
                    </a:cubicBezTo>
                    <a:cubicBezTo>
                      <a:pt x="391" y="0"/>
                      <a:pt x="405" y="18"/>
                      <a:pt x="422" y="23"/>
                    </a:cubicBezTo>
                    <a:cubicBezTo>
                      <a:pt x="442" y="28"/>
                      <a:pt x="451" y="13"/>
                      <a:pt x="468" y="11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1" name="Freeform 300">
                <a:extLst>
                  <a:ext uri="{FF2B5EF4-FFF2-40B4-BE49-F238E27FC236}">
                    <a16:creationId xmlns:a16="http://schemas.microsoft.com/office/drawing/2014/main" id="{0B7B20D8-AD60-4C86-97D9-89D9C3E4A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" y="2019"/>
                <a:ext cx="120" cy="44"/>
              </a:xfrm>
              <a:custGeom>
                <a:avLst/>
                <a:gdLst>
                  <a:gd name="T0" fmla="*/ 0 w 87"/>
                  <a:gd name="T1" fmla="*/ 38 h 30"/>
                  <a:gd name="T2" fmla="*/ 137 w 87"/>
                  <a:gd name="T3" fmla="*/ 63 h 30"/>
                  <a:gd name="T4" fmla="*/ 229 w 87"/>
                  <a:gd name="T5" fmla="*/ 73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7" h="30">
                    <a:moveTo>
                      <a:pt x="0" y="12"/>
                    </a:moveTo>
                    <a:cubicBezTo>
                      <a:pt x="11" y="0"/>
                      <a:pt x="42" y="14"/>
                      <a:pt x="52" y="20"/>
                    </a:cubicBezTo>
                    <a:cubicBezTo>
                      <a:pt x="69" y="30"/>
                      <a:pt x="70" y="28"/>
                      <a:pt x="87" y="2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2" name="Freeform 301">
                <a:extLst>
                  <a:ext uri="{FF2B5EF4-FFF2-40B4-BE49-F238E27FC236}">
                    <a16:creationId xmlns:a16="http://schemas.microsoft.com/office/drawing/2014/main" id="{7E597243-BB69-491D-B8B0-2B2ED7080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4" y="2041"/>
                <a:ext cx="312" cy="35"/>
              </a:xfrm>
              <a:custGeom>
                <a:avLst/>
                <a:gdLst>
                  <a:gd name="T0" fmla="*/ 0 w 227"/>
                  <a:gd name="T1" fmla="*/ 13 h 24"/>
                  <a:gd name="T2" fmla="*/ 104 w 227"/>
                  <a:gd name="T3" fmla="*/ 34 h 24"/>
                  <a:gd name="T4" fmla="*/ 166 w 227"/>
                  <a:gd name="T5" fmla="*/ 1 h 24"/>
                  <a:gd name="T6" fmla="*/ 208 w 227"/>
                  <a:gd name="T7" fmla="*/ 38 h 24"/>
                  <a:gd name="T8" fmla="*/ 298 w 227"/>
                  <a:gd name="T9" fmla="*/ 28 h 24"/>
                  <a:gd name="T10" fmla="*/ 397 w 227"/>
                  <a:gd name="T11" fmla="*/ 50 h 24"/>
                  <a:gd name="T12" fmla="*/ 470 w 227"/>
                  <a:gd name="T13" fmla="*/ 47 h 24"/>
                  <a:gd name="T14" fmla="*/ 590 w 227"/>
                  <a:gd name="T15" fmla="*/ 74 h 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7" h="24">
                    <a:moveTo>
                      <a:pt x="0" y="4"/>
                    </a:moveTo>
                    <a:cubicBezTo>
                      <a:pt x="13" y="9"/>
                      <a:pt x="26" y="13"/>
                      <a:pt x="40" y="11"/>
                    </a:cubicBezTo>
                    <a:cubicBezTo>
                      <a:pt x="46" y="9"/>
                      <a:pt x="58" y="0"/>
                      <a:pt x="64" y="1"/>
                    </a:cubicBezTo>
                    <a:cubicBezTo>
                      <a:pt x="69" y="1"/>
                      <a:pt x="74" y="9"/>
                      <a:pt x="80" y="12"/>
                    </a:cubicBezTo>
                    <a:cubicBezTo>
                      <a:pt x="93" y="18"/>
                      <a:pt x="102" y="11"/>
                      <a:pt x="115" y="9"/>
                    </a:cubicBezTo>
                    <a:cubicBezTo>
                      <a:pt x="128" y="7"/>
                      <a:pt x="141" y="11"/>
                      <a:pt x="153" y="16"/>
                    </a:cubicBezTo>
                    <a:cubicBezTo>
                      <a:pt x="168" y="21"/>
                      <a:pt x="168" y="21"/>
                      <a:pt x="181" y="15"/>
                    </a:cubicBezTo>
                    <a:cubicBezTo>
                      <a:pt x="196" y="9"/>
                      <a:pt x="217" y="7"/>
                      <a:pt x="227" y="24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3" name="Freeform 302">
                <a:extLst>
                  <a:ext uri="{FF2B5EF4-FFF2-40B4-BE49-F238E27FC236}">
                    <a16:creationId xmlns:a16="http://schemas.microsoft.com/office/drawing/2014/main" id="{3C3E01D7-C362-48C2-A3D9-00ED2358F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6" y="2033"/>
                <a:ext cx="77" cy="11"/>
              </a:xfrm>
              <a:custGeom>
                <a:avLst/>
                <a:gdLst>
                  <a:gd name="T0" fmla="*/ 0 w 56"/>
                  <a:gd name="T1" fmla="*/ 0 h 7"/>
                  <a:gd name="T2" fmla="*/ 146 w 56"/>
                  <a:gd name="T3" fmla="*/ 14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6" h="7">
                    <a:moveTo>
                      <a:pt x="0" y="0"/>
                    </a:moveTo>
                    <a:cubicBezTo>
                      <a:pt x="20" y="7"/>
                      <a:pt x="36" y="7"/>
                      <a:pt x="56" y="4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4" name="Line 303">
                <a:extLst>
                  <a:ext uri="{FF2B5EF4-FFF2-40B4-BE49-F238E27FC236}">
                    <a16:creationId xmlns:a16="http://schemas.microsoft.com/office/drawing/2014/main" id="{3A92AE20-4123-432B-847F-F7587922BE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62" y="2042"/>
                <a:ext cx="1" cy="1"/>
              </a:xfrm>
              <a:prstGeom prst="line">
                <a:avLst/>
              </a:prstGeom>
              <a:noFill/>
              <a:ln w="4763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5" name="Freeform 304">
                <a:extLst>
                  <a:ext uri="{FF2B5EF4-FFF2-40B4-BE49-F238E27FC236}">
                    <a16:creationId xmlns:a16="http://schemas.microsoft.com/office/drawing/2014/main" id="{30E22415-A997-46A6-9227-10BBED523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" y="2020"/>
                <a:ext cx="65" cy="21"/>
              </a:xfrm>
              <a:custGeom>
                <a:avLst/>
                <a:gdLst>
                  <a:gd name="T0" fmla="*/ 0 w 47"/>
                  <a:gd name="T1" fmla="*/ 48 h 14"/>
                  <a:gd name="T2" fmla="*/ 124 w 47"/>
                  <a:gd name="T3" fmla="*/ 26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7" h="14">
                    <a:moveTo>
                      <a:pt x="0" y="14"/>
                    </a:moveTo>
                    <a:cubicBezTo>
                      <a:pt x="16" y="0"/>
                      <a:pt x="28" y="2"/>
                      <a:pt x="47" y="7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6" name="Freeform 305">
                <a:extLst>
                  <a:ext uri="{FF2B5EF4-FFF2-40B4-BE49-F238E27FC236}">
                    <a16:creationId xmlns:a16="http://schemas.microsoft.com/office/drawing/2014/main" id="{D144272D-E563-4086-B0A4-2BDF38B16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3" y="2013"/>
                <a:ext cx="91" cy="32"/>
              </a:xfrm>
              <a:custGeom>
                <a:avLst/>
                <a:gdLst>
                  <a:gd name="T0" fmla="*/ 0 w 66"/>
                  <a:gd name="T1" fmla="*/ 60 h 22"/>
                  <a:gd name="T2" fmla="*/ 109 w 66"/>
                  <a:gd name="T3" fmla="*/ 65 h 22"/>
                  <a:gd name="T4" fmla="*/ 172 w 66"/>
                  <a:gd name="T5" fmla="*/ 0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6" h="22">
                    <a:moveTo>
                      <a:pt x="0" y="19"/>
                    </a:moveTo>
                    <a:cubicBezTo>
                      <a:pt x="11" y="6"/>
                      <a:pt x="29" y="22"/>
                      <a:pt x="41" y="21"/>
                    </a:cubicBezTo>
                    <a:cubicBezTo>
                      <a:pt x="50" y="21"/>
                      <a:pt x="64" y="7"/>
                      <a:pt x="66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7" name="Freeform 306">
                <a:extLst>
                  <a:ext uri="{FF2B5EF4-FFF2-40B4-BE49-F238E27FC236}">
                    <a16:creationId xmlns:a16="http://schemas.microsoft.com/office/drawing/2014/main" id="{92D47F48-013F-42A4-9808-6D8C3F7D8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7" y="2017"/>
                <a:ext cx="56" cy="16"/>
              </a:xfrm>
              <a:custGeom>
                <a:avLst/>
                <a:gdLst>
                  <a:gd name="T0" fmla="*/ 0 w 41"/>
                  <a:gd name="T1" fmla="*/ 33 h 11"/>
                  <a:gd name="T2" fmla="*/ 104 w 41"/>
                  <a:gd name="T3" fmla="*/ 15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1" h="11">
                    <a:moveTo>
                      <a:pt x="0" y="11"/>
                    </a:moveTo>
                    <a:cubicBezTo>
                      <a:pt x="10" y="3"/>
                      <a:pt x="33" y="0"/>
                      <a:pt x="41" y="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8" name="Freeform 307">
                <a:extLst>
                  <a:ext uri="{FF2B5EF4-FFF2-40B4-BE49-F238E27FC236}">
                    <a16:creationId xmlns:a16="http://schemas.microsoft.com/office/drawing/2014/main" id="{8311DBC2-55EF-40B6-8C85-9EBEB95A18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5" y="2057"/>
                <a:ext cx="63" cy="31"/>
              </a:xfrm>
              <a:custGeom>
                <a:avLst/>
                <a:gdLst>
                  <a:gd name="T0" fmla="*/ 0 w 46"/>
                  <a:gd name="T1" fmla="*/ 6 h 21"/>
                  <a:gd name="T2" fmla="*/ 118 w 46"/>
                  <a:gd name="T3" fmla="*/ 0 h 2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6" h="21">
                    <a:moveTo>
                      <a:pt x="0" y="2"/>
                    </a:moveTo>
                    <a:cubicBezTo>
                      <a:pt x="14" y="21"/>
                      <a:pt x="32" y="9"/>
                      <a:pt x="46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9" name="Freeform 308">
                <a:extLst>
                  <a:ext uri="{FF2B5EF4-FFF2-40B4-BE49-F238E27FC236}">
                    <a16:creationId xmlns:a16="http://schemas.microsoft.com/office/drawing/2014/main" id="{9904D54D-019F-46BB-A093-D4A2DC655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" y="2005"/>
                <a:ext cx="61" cy="28"/>
              </a:xfrm>
              <a:custGeom>
                <a:avLst/>
                <a:gdLst>
                  <a:gd name="T0" fmla="*/ 0 w 44"/>
                  <a:gd name="T1" fmla="*/ 47 h 19"/>
                  <a:gd name="T2" fmla="*/ 118 w 44"/>
                  <a:gd name="T3" fmla="*/ 60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4" h="19">
                    <a:moveTo>
                      <a:pt x="0" y="15"/>
                    </a:moveTo>
                    <a:cubicBezTo>
                      <a:pt x="14" y="0"/>
                      <a:pt x="30" y="12"/>
                      <a:pt x="44" y="19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0" name="Freeform 309">
                <a:extLst>
                  <a:ext uri="{FF2B5EF4-FFF2-40B4-BE49-F238E27FC236}">
                    <a16:creationId xmlns:a16="http://schemas.microsoft.com/office/drawing/2014/main" id="{DAE3190B-6DE8-4788-A1D7-E9F323BF4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" y="2030"/>
                <a:ext cx="76" cy="14"/>
              </a:xfrm>
              <a:custGeom>
                <a:avLst/>
                <a:gdLst>
                  <a:gd name="T0" fmla="*/ 0 w 55"/>
                  <a:gd name="T1" fmla="*/ 12 h 9"/>
                  <a:gd name="T2" fmla="*/ 145 w 55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5" h="9">
                    <a:moveTo>
                      <a:pt x="0" y="3"/>
                    </a:moveTo>
                    <a:cubicBezTo>
                      <a:pt x="20" y="6"/>
                      <a:pt x="39" y="9"/>
                      <a:pt x="55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1" name="Freeform 310">
                <a:extLst>
                  <a:ext uri="{FF2B5EF4-FFF2-40B4-BE49-F238E27FC236}">
                    <a16:creationId xmlns:a16="http://schemas.microsoft.com/office/drawing/2014/main" id="{6A0608F6-45CA-4224-8E8F-0B1E2F933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3" y="2005"/>
                <a:ext cx="73" cy="24"/>
              </a:xfrm>
              <a:custGeom>
                <a:avLst/>
                <a:gdLst>
                  <a:gd name="T0" fmla="*/ 0 w 53"/>
                  <a:gd name="T1" fmla="*/ 45 h 16"/>
                  <a:gd name="T2" fmla="*/ 139 w 53"/>
                  <a:gd name="T3" fmla="*/ 54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3" h="16">
                    <a:moveTo>
                      <a:pt x="0" y="13"/>
                    </a:moveTo>
                    <a:cubicBezTo>
                      <a:pt x="16" y="0"/>
                      <a:pt x="36" y="11"/>
                      <a:pt x="53" y="16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2" name="Freeform 311">
                <a:extLst>
                  <a:ext uri="{FF2B5EF4-FFF2-40B4-BE49-F238E27FC236}">
                    <a16:creationId xmlns:a16="http://schemas.microsoft.com/office/drawing/2014/main" id="{E65A653A-BEA3-4481-B649-597A55215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5" y="2058"/>
                <a:ext cx="59" cy="22"/>
              </a:xfrm>
              <a:custGeom>
                <a:avLst/>
                <a:gdLst>
                  <a:gd name="T0" fmla="*/ 0 w 43"/>
                  <a:gd name="T1" fmla="*/ 0 h 15"/>
                  <a:gd name="T2" fmla="*/ 111 w 43"/>
                  <a:gd name="T3" fmla="*/ 9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3" h="15">
                    <a:moveTo>
                      <a:pt x="0" y="0"/>
                    </a:moveTo>
                    <a:cubicBezTo>
                      <a:pt x="19" y="15"/>
                      <a:pt x="25" y="8"/>
                      <a:pt x="43" y="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3" name="Freeform 312">
                <a:extLst>
                  <a:ext uri="{FF2B5EF4-FFF2-40B4-BE49-F238E27FC236}">
                    <a16:creationId xmlns:a16="http://schemas.microsoft.com/office/drawing/2014/main" id="{A09DDF57-528E-42CC-A9B4-7BF616B20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0" y="2060"/>
                <a:ext cx="79" cy="19"/>
              </a:xfrm>
              <a:custGeom>
                <a:avLst/>
                <a:gdLst>
                  <a:gd name="T0" fmla="*/ 0 w 57"/>
                  <a:gd name="T1" fmla="*/ 6 h 13"/>
                  <a:gd name="T2" fmla="*/ 61 w 57"/>
                  <a:gd name="T3" fmla="*/ 34 h 13"/>
                  <a:gd name="T4" fmla="*/ 151 w 57"/>
                  <a:gd name="T5" fmla="*/ 22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7" h="13">
                    <a:moveTo>
                      <a:pt x="0" y="2"/>
                    </a:moveTo>
                    <a:cubicBezTo>
                      <a:pt x="3" y="0"/>
                      <a:pt x="16" y="9"/>
                      <a:pt x="23" y="11"/>
                    </a:cubicBezTo>
                    <a:cubicBezTo>
                      <a:pt x="35" y="13"/>
                      <a:pt x="46" y="8"/>
                      <a:pt x="57" y="7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4" name="Freeform 313">
                <a:extLst>
                  <a:ext uri="{FF2B5EF4-FFF2-40B4-BE49-F238E27FC236}">
                    <a16:creationId xmlns:a16="http://schemas.microsoft.com/office/drawing/2014/main" id="{B794C9E4-DAB1-469B-9BC6-B4ADA765B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8" y="2049"/>
                <a:ext cx="76" cy="27"/>
              </a:xfrm>
              <a:custGeom>
                <a:avLst/>
                <a:gdLst>
                  <a:gd name="T0" fmla="*/ 6 w 55"/>
                  <a:gd name="T1" fmla="*/ 32 h 18"/>
                  <a:gd name="T2" fmla="*/ 1 w 55"/>
                  <a:gd name="T3" fmla="*/ 18 h 18"/>
                  <a:gd name="T4" fmla="*/ 88 w 55"/>
                  <a:gd name="T5" fmla="*/ 21 h 18"/>
                  <a:gd name="T6" fmla="*/ 145 w 55"/>
                  <a:gd name="T7" fmla="*/ 62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5" h="18">
                    <a:moveTo>
                      <a:pt x="2" y="9"/>
                    </a:moveTo>
                    <a:cubicBezTo>
                      <a:pt x="0" y="8"/>
                      <a:pt x="0" y="7"/>
                      <a:pt x="1" y="5"/>
                    </a:cubicBezTo>
                    <a:cubicBezTo>
                      <a:pt x="11" y="0"/>
                      <a:pt x="22" y="2"/>
                      <a:pt x="33" y="6"/>
                    </a:cubicBezTo>
                    <a:cubicBezTo>
                      <a:pt x="40" y="9"/>
                      <a:pt x="47" y="17"/>
                      <a:pt x="55" y="18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5" name="Freeform 314">
                <a:extLst>
                  <a:ext uri="{FF2B5EF4-FFF2-40B4-BE49-F238E27FC236}">
                    <a16:creationId xmlns:a16="http://schemas.microsoft.com/office/drawing/2014/main" id="{06120C3E-6F1E-48BE-9FDF-8561FFB3F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023"/>
                <a:ext cx="34" cy="15"/>
              </a:xfrm>
              <a:custGeom>
                <a:avLst/>
                <a:gdLst>
                  <a:gd name="T0" fmla="*/ 0 w 24"/>
                  <a:gd name="T1" fmla="*/ 14 h 10"/>
                  <a:gd name="T2" fmla="*/ 68 w 24"/>
                  <a:gd name="T3" fmla="*/ 1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4" h="10">
                    <a:moveTo>
                      <a:pt x="0" y="4"/>
                    </a:moveTo>
                    <a:cubicBezTo>
                      <a:pt x="8" y="0"/>
                      <a:pt x="19" y="10"/>
                      <a:pt x="24" y="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6" name="Freeform 315">
                <a:extLst>
                  <a:ext uri="{FF2B5EF4-FFF2-40B4-BE49-F238E27FC236}">
                    <a16:creationId xmlns:a16="http://schemas.microsoft.com/office/drawing/2014/main" id="{A987B085-8426-490A-A264-B9C31CB37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2" y="2033"/>
                <a:ext cx="46" cy="35"/>
              </a:xfrm>
              <a:custGeom>
                <a:avLst/>
                <a:gdLst>
                  <a:gd name="T0" fmla="*/ 0 w 34"/>
                  <a:gd name="T1" fmla="*/ 74 h 24"/>
                  <a:gd name="T2" fmla="*/ 58 w 34"/>
                  <a:gd name="T3" fmla="*/ 55 h 24"/>
                  <a:gd name="T4" fmla="*/ 84 w 34"/>
                  <a:gd name="T5" fmla="*/ 0 h 2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" h="24">
                    <a:moveTo>
                      <a:pt x="0" y="24"/>
                    </a:moveTo>
                    <a:cubicBezTo>
                      <a:pt x="5" y="21"/>
                      <a:pt x="17" y="24"/>
                      <a:pt x="24" y="18"/>
                    </a:cubicBezTo>
                    <a:cubicBezTo>
                      <a:pt x="29" y="14"/>
                      <a:pt x="31" y="2"/>
                      <a:pt x="34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7" name="Freeform 316">
                <a:extLst>
                  <a:ext uri="{FF2B5EF4-FFF2-40B4-BE49-F238E27FC236}">
                    <a16:creationId xmlns:a16="http://schemas.microsoft.com/office/drawing/2014/main" id="{D52EFCEC-B0F3-4CE8-8A52-6EB7BBFD54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0" y="2051"/>
                <a:ext cx="24" cy="7"/>
              </a:xfrm>
              <a:custGeom>
                <a:avLst/>
                <a:gdLst>
                  <a:gd name="T0" fmla="*/ 0 w 17"/>
                  <a:gd name="T1" fmla="*/ 11 h 5"/>
                  <a:gd name="T2" fmla="*/ 48 w 17"/>
                  <a:gd name="T3" fmla="*/ 14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5">
                    <a:moveTo>
                      <a:pt x="0" y="4"/>
                    </a:moveTo>
                    <a:cubicBezTo>
                      <a:pt x="5" y="0"/>
                      <a:pt x="11" y="2"/>
                      <a:pt x="17" y="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8" name="Freeform 317">
                <a:extLst>
                  <a:ext uri="{FF2B5EF4-FFF2-40B4-BE49-F238E27FC236}">
                    <a16:creationId xmlns:a16="http://schemas.microsoft.com/office/drawing/2014/main" id="{31B861EF-926B-4C49-B993-426CE350D2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" y="2013"/>
                <a:ext cx="79" cy="36"/>
              </a:xfrm>
              <a:custGeom>
                <a:avLst/>
                <a:gdLst>
                  <a:gd name="T0" fmla="*/ 0 w 57"/>
                  <a:gd name="T1" fmla="*/ 13 h 25"/>
                  <a:gd name="T2" fmla="*/ 151 w 57"/>
                  <a:gd name="T3" fmla="*/ 0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7" h="25">
                    <a:moveTo>
                      <a:pt x="0" y="4"/>
                    </a:moveTo>
                    <a:cubicBezTo>
                      <a:pt x="13" y="25"/>
                      <a:pt x="51" y="24"/>
                      <a:pt x="57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9" name="Freeform 318">
                <a:extLst>
                  <a:ext uri="{FF2B5EF4-FFF2-40B4-BE49-F238E27FC236}">
                    <a16:creationId xmlns:a16="http://schemas.microsoft.com/office/drawing/2014/main" id="{BA213DEE-CC0C-4908-81EE-5E63806D3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1" y="2049"/>
                <a:ext cx="171" cy="30"/>
              </a:xfrm>
              <a:custGeom>
                <a:avLst/>
                <a:gdLst>
                  <a:gd name="T0" fmla="*/ 0 w 124"/>
                  <a:gd name="T1" fmla="*/ 68 h 20"/>
                  <a:gd name="T2" fmla="*/ 69 w 124"/>
                  <a:gd name="T3" fmla="*/ 5 h 20"/>
                  <a:gd name="T4" fmla="*/ 179 w 124"/>
                  <a:gd name="T5" fmla="*/ 18 h 20"/>
                  <a:gd name="T6" fmla="*/ 221 w 124"/>
                  <a:gd name="T7" fmla="*/ 12 h 20"/>
                  <a:gd name="T8" fmla="*/ 265 w 124"/>
                  <a:gd name="T9" fmla="*/ 39 h 20"/>
                  <a:gd name="T10" fmla="*/ 325 w 124"/>
                  <a:gd name="T11" fmla="*/ 39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4" h="20">
                    <a:moveTo>
                      <a:pt x="0" y="20"/>
                    </a:moveTo>
                    <a:cubicBezTo>
                      <a:pt x="8" y="11"/>
                      <a:pt x="13" y="0"/>
                      <a:pt x="26" y="1"/>
                    </a:cubicBezTo>
                    <a:cubicBezTo>
                      <a:pt x="40" y="2"/>
                      <a:pt x="54" y="7"/>
                      <a:pt x="68" y="5"/>
                    </a:cubicBezTo>
                    <a:cubicBezTo>
                      <a:pt x="73" y="4"/>
                      <a:pt x="79" y="3"/>
                      <a:pt x="84" y="3"/>
                    </a:cubicBezTo>
                    <a:cubicBezTo>
                      <a:pt x="91" y="4"/>
                      <a:pt x="94" y="9"/>
                      <a:pt x="101" y="11"/>
                    </a:cubicBezTo>
                    <a:cubicBezTo>
                      <a:pt x="109" y="14"/>
                      <a:pt x="118" y="11"/>
                      <a:pt x="124" y="11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0" name="Freeform 319">
                <a:extLst>
                  <a:ext uri="{FF2B5EF4-FFF2-40B4-BE49-F238E27FC236}">
                    <a16:creationId xmlns:a16="http://schemas.microsoft.com/office/drawing/2014/main" id="{52E4DB9B-F326-4052-AD4C-410483AAC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2" y="2041"/>
                <a:ext cx="56" cy="14"/>
              </a:xfrm>
              <a:custGeom>
                <a:avLst/>
                <a:gdLst>
                  <a:gd name="T0" fmla="*/ 0 w 40"/>
                  <a:gd name="T1" fmla="*/ 28 h 10"/>
                  <a:gd name="T2" fmla="*/ 77 w 40"/>
                  <a:gd name="T3" fmla="*/ 1 h 10"/>
                  <a:gd name="T4" fmla="*/ 109 w 40"/>
                  <a:gd name="T5" fmla="*/ 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" h="10">
                    <a:moveTo>
                      <a:pt x="0" y="10"/>
                    </a:moveTo>
                    <a:cubicBezTo>
                      <a:pt x="10" y="7"/>
                      <a:pt x="16" y="0"/>
                      <a:pt x="28" y="1"/>
                    </a:cubicBezTo>
                    <a:cubicBezTo>
                      <a:pt x="31" y="1"/>
                      <a:pt x="37" y="1"/>
                      <a:pt x="40" y="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1" name="Freeform 320">
                <a:extLst>
                  <a:ext uri="{FF2B5EF4-FFF2-40B4-BE49-F238E27FC236}">
                    <a16:creationId xmlns:a16="http://schemas.microsoft.com/office/drawing/2014/main" id="{4339A554-0991-4CB6-8F41-2B4CD1CC5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4" y="2011"/>
                <a:ext cx="91" cy="24"/>
              </a:xfrm>
              <a:custGeom>
                <a:avLst/>
                <a:gdLst>
                  <a:gd name="T0" fmla="*/ 0 w 66"/>
                  <a:gd name="T1" fmla="*/ 0 h 16"/>
                  <a:gd name="T2" fmla="*/ 21 w 66"/>
                  <a:gd name="T3" fmla="*/ 21 h 16"/>
                  <a:gd name="T4" fmla="*/ 91 w 66"/>
                  <a:gd name="T5" fmla="*/ 48 h 16"/>
                  <a:gd name="T6" fmla="*/ 160 w 66"/>
                  <a:gd name="T7" fmla="*/ 14 h 16"/>
                  <a:gd name="T8" fmla="*/ 172 w 6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6" h="16">
                    <a:moveTo>
                      <a:pt x="0" y="0"/>
                    </a:moveTo>
                    <a:cubicBezTo>
                      <a:pt x="4" y="0"/>
                      <a:pt x="6" y="4"/>
                      <a:pt x="8" y="6"/>
                    </a:cubicBezTo>
                    <a:cubicBezTo>
                      <a:pt x="15" y="14"/>
                      <a:pt x="25" y="16"/>
                      <a:pt x="35" y="14"/>
                    </a:cubicBezTo>
                    <a:cubicBezTo>
                      <a:pt x="44" y="12"/>
                      <a:pt x="55" y="10"/>
                      <a:pt x="61" y="4"/>
                    </a:cubicBezTo>
                    <a:cubicBezTo>
                      <a:pt x="63" y="3"/>
                      <a:pt x="64" y="1"/>
                      <a:pt x="66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2" name="Freeform 321">
                <a:extLst>
                  <a:ext uri="{FF2B5EF4-FFF2-40B4-BE49-F238E27FC236}">
                    <a16:creationId xmlns:a16="http://schemas.microsoft.com/office/drawing/2014/main" id="{39069AE6-9F2D-4FFC-A6DE-6199873E3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2030"/>
                <a:ext cx="83" cy="24"/>
              </a:xfrm>
              <a:custGeom>
                <a:avLst/>
                <a:gdLst>
                  <a:gd name="T0" fmla="*/ 0 w 60"/>
                  <a:gd name="T1" fmla="*/ 45 h 16"/>
                  <a:gd name="T2" fmla="*/ 24 w 60"/>
                  <a:gd name="T3" fmla="*/ 26 h 16"/>
                  <a:gd name="T4" fmla="*/ 95 w 60"/>
                  <a:gd name="T5" fmla="*/ 0 h 16"/>
                  <a:gd name="T6" fmla="*/ 159 w 60"/>
                  <a:gd name="T7" fmla="*/ 54 h 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0" h="16">
                    <a:moveTo>
                      <a:pt x="0" y="13"/>
                    </a:moveTo>
                    <a:cubicBezTo>
                      <a:pt x="3" y="12"/>
                      <a:pt x="6" y="9"/>
                      <a:pt x="9" y="7"/>
                    </a:cubicBezTo>
                    <a:cubicBezTo>
                      <a:pt x="17" y="3"/>
                      <a:pt x="27" y="0"/>
                      <a:pt x="36" y="0"/>
                    </a:cubicBezTo>
                    <a:cubicBezTo>
                      <a:pt x="47" y="2"/>
                      <a:pt x="52" y="12"/>
                      <a:pt x="60" y="16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3" name="Freeform 322">
                <a:extLst>
                  <a:ext uri="{FF2B5EF4-FFF2-40B4-BE49-F238E27FC236}">
                    <a16:creationId xmlns:a16="http://schemas.microsoft.com/office/drawing/2014/main" id="{7239BFD6-B5B2-4BD0-A283-46E506187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2" y="2017"/>
                <a:ext cx="69" cy="24"/>
              </a:xfrm>
              <a:custGeom>
                <a:avLst/>
                <a:gdLst>
                  <a:gd name="T0" fmla="*/ 0 w 50"/>
                  <a:gd name="T1" fmla="*/ 0 h 16"/>
                  <a:gd name="T2" fmla="*/ 19 w 50"/>
                  <a:gd name="T3" fmla="*/ 8 h 16"/>
                  <a:gd name="T4" fmla="*/ 40 w 50"/>
                  <a:gd name="T5" fmla="*/ 27 h 16"/>
                  <a:gd name="T6" fmla="*/ 91 w 50"/>
                  <a:gd name="T7" fmla="*/ 32 h 16"/>
                  <a:gd name="T8" fmla="*/ 131 w 50"/>
                  <a:gd name="T9" fmla="*/ 54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6">
                    <a:moveTo>
                      <a:pt x="0" y="0"/>
                    </a:moveTo>
                    <a:cubicBezTo>
                      <a:pt x="2" y="1"/>
                      <a:pt x="5" y="1"/>
                      <a:pt x="7" y="2"/>
                    </a:cubicBezTo>
                    <a:cubicBezTo>
                      <a:pt x="10" y="4"/>
                      <a:pt x="12" y="6"/>
                      <a:pt x="15" y="8"/>
                    </a:cubicBezTo>
                    <a:cubicBezTo>
                      <a:pt x="22" y="12"/>
                      <a:pt x="28" y="11"/>
                      <a:pt x="35" y="9"/>
                    </a:cubicBezTo>
                    <a:cubicBezTo>
                      <a:pt x="42" y="8"/>
                      <a:pt x="45" y="13"/>
                      <a:pt x="50" y="16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4" name="Freeform 323">
                <a:extLst>
                  <a:ext uri="{FF2B5EF4-FFF2-40B4-BE49-F238E27FC236}">
                    <a16:creationId xmlns:a16="http://schemas.microsoft.com/office/drawing/2014/main" id="{1F2A4469-A753-4375-92E6-A63FC3937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9" y="2013"/>
                <a:ext cx="39" cy="19"/>
              </a:xfrm>
              <a:custGeom>
                <a:avLst/>
                <a:gdLst>
                  <a:gd name="T0" fmla="*/ 0 w 28"/>
                  <a:gd name="T1" fmla="*/ 41 h 13"/>
                  <a:gd name="T2" fmla="*/ 14 w 28"/>
                  <a:gd name="T3" fmla="*/ 26 h 13"/>
                  <a:gd name="T4" fmla="*/ 40 w 28"/>
                  <a:gd name="T5" fmla="*/ 13 h 13"/>
                  <a:gd name="T6" fmla="*/ 75 w 28"/>
                  <a:gd name="T7" fmla="*/ 6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13">
                    <a:moveTo>
                      <a:pt x="0" y="13"/>
                    </a:moveTo>
                    <a:cubicBezTo>
                      <a:pt x="2" y="11"/>
                      <a:pt x="3" y="9"/>
                      <a:pt x="5" y="8"/>
                    </a:cubicBezTo>
                    <a:cubicBezTo>
                      <a:pt x="8" y="6"/>
                      <a:pt x="12" y="5"/>
                      <a:pt x="15" y="4"/>
                    </a:cubicBezTo>
                    <a:cubicBezTo>
                      <a:pt x="19" y="3"/>
                      <a:pt x="25" y="0"/>
                      <a:pt x="28" y="2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5" name="Freeform 324">
                <a:extLst>
                  <a:ext uri="{FF2B5EF4-FFF2-40B4-BE49-F238E27FC236}">
                    <a16:creationId xmlns:a16="http://schemas.microsoft.com/office/drawing/2014/main" id="{61D56B2E-01FA-414D-9D0A-1FC494049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5" y="2060"/>
                <a:ext cx="83" cy="17"/>
              </a:xfrm>
              <a:custGeom>
                <a:avLst/>
                <a:gdLst>
                  <a:gd name="T0" fmla="*/ 0 w 60"/>
                  <a:gd name="T1" fmla="*/ 26 h 12"/>
                  <a:gd name="T2" fmla="*/ 14 w 60"/>
                  <a:gd name="T3" fmla="*/ 23 h 12"/>
                  <a:gd name="T4" fmla="*/ 48 w 60"/>
                  <a:gd name="T5" fmla="*/ 26 h 12"/>
                  <a:gd name="T6" fmla="*/ 111 w 60"/>
                  <a:gd name="T7" fmla="*/ 28 h 12"/>
                  <a:gd name="T8" fmla="*/ 159 w 6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12">
                    <a:moveTo>
                      <a:pt x="0" y="9"/>
                    </a:moveTo>
                    <a:cubicBezTo>
                      <a:pt x="2" y="9"/>
                      <a:pt x="3" y="9"/>
                      <a:pt x="5" y="8"/>
                    </a:cubicBezTo>
                    <a:cubicBezTo>
                      <a:pt x="10" y="7"/>
                      <a:pt x="13" y="7"/>
                      <a:pt x="18" y="9"/>
                    </a:cubicBezTo>
                    <a:cubicBezTo>
                      <a:pt x="26" y="11"/>
                      <a:pt x="34" y="12"/>
                      <a:pt x="42" y="10"/>
                    </a:cubicBezTo>
                    <a:cubicBezTo>
                      <a:pt x="49" y="9"/>
                      <a:pt x="54" y="2"/>
                      <a:pt x="60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6" name="Freeform 325">
                <a:extLst>
                  <a:ext uri="{FF2B5EF4-FFF2-40B4-BE49-F238E27FC236}">
                    <a16:creationId xmlns:a16="http://schemas.microsoft.com/office/drawing/2014/main" id="{8FE01EA9-A8C9-49BB-96CE-F0A45D567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7" y="2060"/>
                <a:ext cx="59" cy="25"/>
              </a:xfrm>
              <a:custGeom>
                <a:avLst/>
                <a:gdLst>
                  <a:gd name="T0" fmla="*/ 0 w 43"/>
                  <a:gd name="T1" fmla="*/ 0 h 17"/>
                  <a:gd name="T2" fmla="*/ 70 w 43"/>
                  <a:gd name="T3" fmla="*/ 47 h 17"/>
                  <a:gd name="T4" fmla="*/ 111 w 43"/>
                  <a:gd name="T5" fmla="*/ 19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" h="17">
                    <a:moveTo>
                      <a:pt x="0" y="0"/>
                    </a:moveTo>
                    <a:cubicBezTo>
                      <a:pt x="6" y="9"/>
                      <a:pt x="16" y="17"/>
                      <a:pt x="27" y="15"/>
                    </a:cubicBezTo>
                    <a:cubicBezTo>
                      <a:pt x="33" y="13"/>
                      <a:pt x="37" y="9"/>
                      <a:pt x="43" y="6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7" name="Freeform 326">
                <a:extLst>
                  <a:ext uri="{FF2B5EF4-FFF2-40B4-BE49-F238E27FC236}">
                    <a16:creationId xmlns:a16="http://schemas.microsoft.com/office/drawing/2014/main" id="{11FF377B-6EED-4009-8FAD-B7CC05893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4" y="2010"/>
                <a:ext cx="92" cy="22"/>
              </a:xfrm>
              <a:custGeom>
                <a:avLst/>
                <a:gdLst>
                  <a:gd name="T0" fmla="*/ 0 w 67"/>
                  <a:gd name="T1" fmla="*/ 34 h 15"/>
                  <a:gd name="T2" fmla="*/ 96 w 67"/>
                  <a:gd name="T3" fmla="*/ 13 h 15"/>
                  <a:gd name="T4" fmla="*/ 143 w 67"/>
                  <a:gd name="T5" fmla="*/ 34 h 15"/>
                  <a:gd name="T6" fmla="*/ 173 w 67"/>
                  <a:gd name="T7" fmla="*/ 41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7" h="15">
                    <a:moveTo>
                      <a:pt x="0" y="11"/>
                    </a:moveTo>
                    <a:cubicBezTo>
                      <a:pt x="12" y="5"/>
                      <a:pt x="24" y="0"/>
                      <a:pt x="37" y="4"/>
                    </a:cubicBezTo>
                    <a:cubicBezTo>
                      <a:pt x="43" y="6"/>
                      <a:pt x="49" y="9"/>
                      <a:pt x="55" y="11"/>
                    </a:cubicBezTo>
                    <a:cubicBezTo>
                      <a:pt x="59" y="12"/>
                      <a:pt x="63" y="15"/>
                      <a:pt x="67" y="1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8" name="Freeform 327">
                <a:extLst>
                  <a:ext uri="{FF2B5EF4-FFF2-40B4-BE49-F238E27FC236}">
                    <a16:creationId xmlns:a16="http://schemas.microsoft.com/office/drawing/2014/main" id="{4D7B57BB-95C0-48A1-ADCC-01EB24306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2011"/>
                <a:ext cx="79" cy="18"/>
              </a:xfrm>
              <a:custGeom>
                <a:avLst/>
                <a:gdLst>
                  <a:gd name="T0" fmla="*/ 0 w 58"/>
                  <a:gd name="T1" fmla="*/ 41 h 12"/>
                  <a:gd name="T2" fmla="*/ 91 w 58"/>
                  <a:gd name="T3" fmla="*/ 8 h 12"/>
                  <a:gd name="T4" fmla="*/ 124 w 58"/>
                  <a:gd name="T5" fmla="*/ 21 h 12"/>
                  <a:gd name="T6" fmla="*/ 147 w 58"/>
                  <a:gd name="T7" fmla="*/ 35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8" h="12">
                    <a:moveTo>
                      <a:pt x="0" y="12"/>
                    </a:moveTo>
                    <a:cubicBezTo>
                      <a:pt x="13" y="8"/>
                      <a:pt x="22" y="0"/>
                      <a:pt x="36" y="2"/>
                    </a:cubicBezTo>
                    <a:cubicBezTo>
                      <a:pt x="40" y="3"/>
                      <a:pt x="45" y="4"/>
                      <a:pt x="49" y="6"/>
                    </a:cubicBezTo>
                    <a:cubicBezTo>
                      <a:pt x="52" y="7"/>
                      <a:pt x="56" y="10"/>
                      <a:pt x="58" y="1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9" name="Freeform 328">
                <a:extLst>
                  <a:ext uri="{FF2B5EF4-FFF2-40B4-BE49-F238E27FC236}">
                    <a16:creationId xmlns:a16="http://schemas.microsoft.com/office/drawing/2014/main" id="{87F97935-5AFC-4F63-8E3D-718E78665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" y="1393"/>
                <a:ext cx="130" cy="99"/>
              </a:xfrm>
              <a:custGeom>
                <a:avLst/>
                <a:gdLst>
                  <a:gd name="T0" fmla="*/ 249 w 94"/>
                  <a:gd name="T1" fmla="*/ 6 h 68"/>
                  <a:gd name="T2" fmla="*/ 206 w 94"/>
                  <a:gd name="T3" fmla="*/ 19 h 68"/>
                  <a:gd name="T4" fmla="*/ 194 w 94"/>
                  <a:gd name="T5" fmla="*/ 55 h 68"/>
                  <a:gd name="T6" fmla="*/ 113 w 94"/>
                  <a:gd name="T7" fmla="*/ 115 h 68"/>
                  <a:gd name="T8" fmla="*/ 98 w 94"/>
                  <a:gd name="T9" fmla="*/ 162 h 68"/>
                  <a:gd name="T10" fmla="*/ 50 w 94"/>
                  <a:gd name="T11" fmla="*/ 185 h 68"/>
                  <a:gd name="T12" fmla="*/ 24 w 94"/>
                  <a:gd name="T13" fmla="*/ 197 h 68"/>
                  <a:gd name="T14" fmla="*/ 14 w 94"/>
                  <a:gd name="T15" fmla="*/ 204 h 68"/>
                  <a:gd name="T16" fmla="*/ 0 w 94"/>
                  <a:gd name="T17" fmla="*/ 210 h 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4" h="68">
                    <a:moveTo>
                      <a:pt x="94" y="2"/>
                    </a:moveTo>
                    <a:cubicBezTo>
                      <a:pt x="89" y="0"/>
                      <a:pt x="82" y="2"/>
                      <a:pt x="78" y="6"/>
                    </a:cubicBezTo>
                    <a:cubicBezTo>
                      <a:pt x="75" y="10"/>
                      <a:pt x="75" y="14"/>
                      <a:pt x="73" y="18"/>
                    </a:cubicBezTo>
                    <a:cubicBezTo>
                      <a:pt x="67" y="30"/>
                      <a:pt x="49" y="24"/>
                      <a:pt x="43" y="37"/>
                    </a:cubicBezTo>
                    <a:cubicBezTo>
                      <a:pt x="41" y="43"/>
                      <a:pt x="42" y="48"/>
                      <a:pt x="37" y="52"/>
                    </a:cubicBezTo>
                    <a:cubicBezTo>
                      <a:pt x="32" y="58"/>
                      <a:pt x="26" y="59"/>
                      <a:pt x="19" y="60"/>
                    </a:cubicBezTo>
                    <a:cubicBezTo>
                      <a:pt x="15" y="61"/>
                      <a:pt x="12" y="62"/>
                      <a:pt x="9" y="64"/>
                    </a:cubicBezTo>
                    <a:cubicBezTo>
                      <a:pt x="8" y="65"/>
                      <a:pt x="7" y="66"/>
                      <a:pt x="5" y="66"/>
                    </a:cubicBezTo>
                    <a:cubicBezTo>
                      <a:pt x="4" y="67"/>
                      <a:pt x="2" y="67"/>
                      <a:pt x="0" y="68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0" name="Freeform 329">
                <a:extLst>
                  <a:ext uri="{FF2B5EF4-FFF2-40B4-BE49-F238E27FC236}">
                    <a16:creationId xmlns:a16="http://schemas.microsoft.com/office/drawing/2014/main" id="{2BEB389E-7AC5-49D5-BC88-E947E4795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" y="1473"/>
                <a:ext cx="61" cy="213"/>
              </a:xfrm>
              <a:custGeom>
                <a:avLst/>
                <a:gdLst>
                  <a:gd name="T0" fmla="*/ 118 w 44"/>
                  <a:gd name="T1" fmla="*/ 0 h 145"/>
                  <a:gd name="T2" fmla="*/ 101 w 44"/>
                  <a:gd name="T3" fmla="*/ 51 h 145"/>
                  <a:gd name="T4" fmla="*/ 61 w 44"/>
                  <a:gd name="T5" fmla="*/ 116 h 145"/>
                  <a:gd name="T6" fmla="*/ 54 w 44"/>
                  <a:gd name="T7" fmla="*/ 194 h 145"/>
                  <a:gd name="T8" fmla="*/ 15 w 44"/>
                  <a:gd name="T9" fmla="*/ 272 h 145"/>
                  <a:gd name="T10" fmla="*/ 19 w 44"/>
                  <a:gd name="T11" fmla="*/ 336 h 145"/>
                  <a:gd name="T12" fmla="*/ 29 w 44"/>
                  <a:gd name="T13" fmla="*/ 391 h 145"/>
                  <a:gd name="T14" fmla="*/ 36 w 44"/>
                  <a:gd name="T15" fmla="*/ 427 h 145"/>
                  <a:gd name="T16" fmla="*/ 49 w 44"/>
                  <a:gd name="T17" fmla="*/ 460 h 1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4" h="145">
                    <a:moveTo>
                      <a:pt x="44" y="0"/>
                    </a:moveTo>
                    <a:cubicBezTo>
                      <a:pt x="40" y="5"/>
                      <a:pt x="39" y="11"/>
                      <a:pt x="38" y="16"/>
                    </a:cubicBezTo>
                    <a:cubicBezTo>
                      <a:pt x="37" y="28"/>
                      <a:pt x="30" y="29"/>
                      <a:pt x="23" y="37"/>
                    </a:cubicBezTo>
                    <a:cubicBezTo>
                      <a:pt x="15" y="46"/>
                      <a:pt x="21" y="52"/>
                      <a:pt x="20" y="61"/>
                    </a:cubicBezTo>
                    <a:cubicBezTo>
                      <a:pt x="18" y="71"/>
                      <a:pt x="12" y="78"/>
                      <a:pt x="6" y="86"/>
                    </a:cubicBezTo>
                    <a:cubicBezTo>
                      <a:pt x="0" y="95"/>
                      <a:pt x="4" y="98"/>
                      <a:pt x="7" y="106"/>
                    </a:cubicBezTo>
                    <a:cubicBezTo>
                      <a:pt x="9" y="111"/>
                      <a:pt x="9" y="117"/>
                      <a:pt x="11" y="123"/>
                    </a:cubicBezTo>
                    <a:cubicBezTo>
                      <a:pt x="13" y="127"/>
                      <a:pt x="13" y="130"/>
                      <a:pt x="14" y="135"/>
                    </a:cubicBezTo>
                    <a:cubicBezTo>
                      <a:pt x="16" y="139"/>
                      <a:pt x="18" y="140"/>
                      <a:pt x="18" y="14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1" name="Freeform 330">
                <a:extLst>
                  <a:ext uri="{FF2B5EF4-FFF2-40B4-BE49-F238E27FC236}">
                    <a16:creationId xmlns:a16="http://schemas.microsoft.com/office/drawing/2014/main" id="{BA860D3B-C141-4F61-BAF9-4DA8B5A51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" y="1623"/>
                <a:ext cx="39" cy="157"/>
              </a:xfrm>
              <a:custGeom>
                <a:avLst/>
                <a:gdLst>
                  <a:gd name="T0" fmla="*/ 70 w 29"/>
                  <a:gd name="T1" fmla="*/ 0 h 107"/>
                  <a:gd name="T2" fmla="*/ 63 w 29"/>
                  <a:gd name="T3" fmla="*/ 88 h 107"/>
                  <a:gd name="T4" fmla="*/ 62 w 29"/>
                  <a:gd name="T5" fmla="*/ 144 h 107"/>
                  <a:gd name="T6" fmla="*/ 47 w 29"/>
                  <a:gd name="T7" fmla="*/ 194 h 107"/>
                  <a:gd name="T8" fmla="*/ 20 w 29"/>
                  <a:gd name="T9" fmla="*/ 293 h 107"/>
                  <a:gd name="T10" fmla="*/ 0 w 29"/>
                  <a:gd name="T11" fmla="*/ 337 h 10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9" h="107">
                    <a:moveTo>
                      <a:pt x="29" y="0"/>
                    </a:moveTo>
                    <a:cubicBezTo>
                      <a:pt x="21" y="8"/>
                      <a:pt x="23" y="18"/>
                      <a:pt x="26" y="28"/>
                    </a:cubicBezTo>
                    <a:cubicBezTo>
                      <a:pt x="28" y="35"/>
                      <a:pt x="28" y="39"/>
                      <a:pt x="25" y="46"/>
                    </a:cubicBezTo>
                    <a:cubicBezTo>
                      <a:pt x="21" y="51"/>
                      <a:pt x="19" y="54"/>
                      <a:pt x="19" y="61"/>
                    </a:cubicBezTo>
                    <a:cubicBezTo>
                      <a:pt x="19" y="75"/>
                      <a:pt x="19" y="83"/>
                      <a:pt x="8" y="93"/>
                    </a:cubicBezTo>
                    <a:cubicBezTo>
                      <a:pt x="4" y="98"/>
                      <a:pt x="4" y="102"/>
                      <a:pt x="0" y="107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2" name="Freeform 331">
                <a:extLst>
                  <a:ext uri="{FF2B5EF4-FFF2-40B4-BE49-F238E27FC236}">
                    <a16:creationId xmlns:a16="http://schemas.microsoft.com/office/drawing/2014/main" id="{3702AA2C-617C-44BD-B407-A0AD7933A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" y="1650"/>
                <a:ext cx="18" cy="63"/>
              </a:xfrm>
              <a:custGeom>
                <a:avLst/>
                <a:gdLst>
                  <a:gd name="T0" fmla="*/ 35 w 13"/>
                  <a:gd name="T1" fmla="*/ 0 h 43"/>
                  <a:gd name="T2" fmla="*/ 1 w 13"/>
                  <a:gd name="T3" fmla="*/ 73 h 43"/>
                  <a:gd name="T4" fmla="*/ 21 w 13"/>
                  <a:gd name="T5" fmla="*/ 135 h 4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43">
                    <a:moveTo>
                      <a:pt x="13" y="0"/>
                    </a:moveTo>
                    <a:cubicBezTo>
                      <a:pt x="6" y="6"/>
                      <a:pt x="0" y="13"/>
                      <a:pt x="1" y="23"/>
                    </a:cubicBezTo>
                    <a:cubicBezTo>
                      <a:pt x="2" y="30"/>
                      <a:pt x="9" y="36"/>
                      <a:pt x="8" y="4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3" name="Freeform 332">
                <a:extLst>
                  <a:ext uri="{FF2B5EF4-FFF2-40B4-BE49-F238E27FC236}">
                    <a16:creationId xmlns:a16="http://schemas.microsoft.com/office/drawing/2014/main" id="{3386E6EC-0B8F-40DC-BF45-1D28582BC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" y="1532"/>
                <a:ext cx="22" cy="69"/>
              </a:xfrm>
              <a:custGeom>
                <a:avLst/>
                <a:gdLst>
                  <a:gd name="T0" fmla="*/ 41 w 16"/>
                  <a:gd name="T1" fmla="*/ 0 h 47"/>
                  <a:gd name="T2" fmla="*/ 6 w 16"/>
                  <a:gd name="T3" fmla="*/ 63 h 47"/>
                  <a:gd name="T4" fmla="*/ 1 w 16"/>
                  <a:gd name="T5" fmla="*/ 148 h 4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47">
                    <a:moveTo>
                      <a:pt x="16" y="0"/>
                    </a:moveTo>
                    <a:cubicBezTo>
                      <a:pt x="10" y="7"/>
                      <a:pt x="4" y="11"/>
                      <a:pt x="2" y="20"/>
                    </a:cubicBezTo>
                    <a:cubicBezTo>
                      <a:pt x="0" y="28"/>
                      <a:pt x="1" y="40"/>
                      <a:pt x="1" y="47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4" name="Freeform 333">
                <a:extLst>
                  <a:ext uri="{FF2B5EF4-FFF2-40B4-BE49-F238E27FC236}">
                    <a16:creationId xmlns:a16="http://schemas.microsoft.com/office/drawing/2014/main" id="{B5529804-E1B1-44E6-AA60-21A101841D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" y="1507"/>
                <a:ext cx="26" cy="60"/>
              </a:xfrm>
              <a:custGeom>
                <a:avLst/>
                <a:gdLst>
                  <a:gd name="T0" fmla="*/ 0 w 19"/>
                  <a:gd name="T1" fmla="*/ 129 h 41"/>
                  <a:gd name="T2" fmla="*/ 47 w 19"/>
                  <a:gd name="T3" fmla="*/ 61 h 41"/>
                  <a:gd name="T4" fmla="*/ 42 w 19"/>
                  <a:gd name="T5" fmla="*/ 0 h 4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41">
                    <a:moveTo>
                      <a:pt x="0" y="41"/>
                    </a:moveTo>
                    <a:cubicBezTo>
                      <a:pt x="9" y="36"/>
                      <a:pt x="16" y="32"/>
                      <a:pt x="18" y="20"/>
                    </a:cubicBezTo>
                    <a:cubicBezTo>
                      <a:pt x="19" y="14"/>
                      <a:pt x="17" y="7"/>
                      <a:pt x="17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5" name="Freeform 334">
                <a:extLst>
                  <a:ext uri="{FF2B5EF4-FFF2-40B4-BE49-F238E27FC236}">
                    <a16:creationId xmlns:a16="http://schemas.microsoft.com/office/drawing/2014/main" id="{CC994B14-CB38-423E-A117-8DD8FCE0E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" y="1428"/>
                <a:ext cx="95" cy="79"/>
              </a:xfrm>
              <a:custGeom>
                <a:avLst/>
                <a:gdLst>
                  <a:gd name="T0" fmla="*/ 0 w 69"/>
                  <a:gd name="T1" fmla="*/ 170 h 54"/>
                  <a:gd name="T2" fmla="*/ 44 w 69"/>
                  <a:gd name="T3" fmla="*/ 121 h 54"/>
                  <a:gd name="T4" fmla="*/ 41 w 69"/>
                  <a:gd name="T5" fmla="*/ 66 h 54"/>
                  <a:gd name="T6" fmla="*/ 89 w 69"/>
                  <a:gd name="T7" fmla="*/ 41 h 54"/>
                  <a:gd name="T8" fmla="*/ 106 w 69"/>
                  <a:gd name="T9" fmla="*/ 1 h 54"/>
                  <a:gd name="T10" fmla="*/ 147 w 69"/>
                  <a:gd name="T11" fmla="*/ 15 h 54"/>
                  <a:gd name="T12" fmla="*/ 180 w 69"/>
                  <a:gd name="T13" fmla="*/ 6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9" h="54">
                    <a:moveTo>
                      <a:pt x="0" y="54"/>
                    </a:moveTo>
                    <a:cubicBezTo>
                      <a:pt x="10" y="53"/>
                      <a:pt x="17" y="50"/>
                      <a:pt x="17" y="39"/>
                    </a:cubicBezTo>
                    <a:cubicBezTo>
                      <a:pt x="18" y="34"/>
                      <a:pt x="14" y="26"/>
                      <a:pt x="16" y="21"/>
                    </a:cubicBezTo>
                    <a:cubicBezTo>
                      <a:pt x="20" y="16"/>
                      <a:pt x="29" y="16"/>
                      <a:pt x="34" y="13"/>
                    </a:cubicBezTo>
                    <a:cubicBezTo>
                      <a:pt x="37" y="10"/>
                      <a:pt x="41" y="5"/>
                      <a:pt x="41" y="1"/>
                    </a:cubicBezTo>
                    <a:cubicBezTo>
                      <a:pt x="46" y="0"/>
                      <a:pt x="51" y="4"/>
                      <a:pt x="57" y="5"/>
                    </a:cubicBezTo>
                    <a:cubicBezTo>
                      <a:pt x="61" y="5"/>
                      <a:pt x="65" y="5"/>
                      <a:pt x="69" y="2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6" name="Freeform 335">
                <a:extLst>
                  <a:ext uri="{FF2B5EF4-FFF2-40B4-BE49-F238E27FC236}">
                    <a16:creationId xmlns:a16="http://schemas.microsoft.com/office/drawing/2014/main" id="{DC03206F-3107-4BEF-BFE5-9DA11D115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" y="1398"/>
                <a:ext cx="54" cy="56"/>
              </a:xfrm>
              <a:custGeom>
                <a:avLst/>
                <a:gdLst>
                  <a:gd name="T0" fmla="*/ 0 w 39"/>
                  <a:gd name="T1" fmla="*/ 119 h 38"/>
                  <a:gd name="T2" fmla="*/ 54 w 39"/>
                  <a:gd name="T3" fmla="*/ 113 h 38"/>
                  <a:gd name="T4" fmla="*/ 83 w 39"/>
                  <a:gd name="T5" fmla="*/ 74 h 38"/>
                  <a:gd name="T6" fmla="*/ 91 w 39"/>
                  <a:gd name="T7" fmla="*/ 27 h 38"/>
                  <a:gd name="T8" fmla="*/ 104 w 39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0" y="37"/>
                    </a:moveTo>
                    <a:cubicBezTo>
                      <a:pt x="7" y="35"/>
                      <a:pt x="14" y="38"/>
                      <a:pt x="20" y="35"/>
                    </a:cubicBezTo>
                    <a:cubicBezTo>
                      <a:pt x="24" y="32"/>
                      <a:pt x="29" y="27"/>
                      <a:pt x="31" y="23"/>
                    </a:cubicBezTo>
                    <a:cubicBezTo>
                      <a:pt x="34" y="19"/>
                      <a:pt x="34" y="13"/>
                      <a:pt x="35" y="8"/>
                    </a:cubicBezTo>
                    <a:cubicBezTo>
                      <a:pt x="36" y="5"/>
                      <a:pt x="38" y="3"/>
                      <a:pt x="39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7" name="Freeform 336">
                <a:extLst>
                  <a:ext uri="{FF2B5EF4-FFF2-40B4-BE49-F238E27FC236}">
                    <a16:creationId xmlns:a16="http://schemas.microsoft.com/office/drawing/2014/main" id="{1600C823-A9B0-4C18-9B69-E7C0B3297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" y="1526"/>
                <a:ext cx="25" cy="66"/>
              </a:xfrm>
              <a:custGeom>
                <a:avLst/>
                <a:gdLst>
                  <a:gd name="T0" fmla="*/ 36 w 18"/>
                  <a:gd name="T1" fmla="*/ 0 h 45"/>
                  <a:gd name="T2" fmla="*/ 36 w 18"/>
                  <a:gd name="T3" fmla="*/ 73 h 45"/>
                  <a:gd name="T4" fmla="*/ 0 w 18"/>
                  <a:gd name="T5" fmla="*/ 142 h 4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45">
                    <a:moveTo>
                      <a:pt x="14" y="0"/>
                    </a:moveTo>
                    <a:cubicBezTo>
                      <a:pt x="17" y="8"/>
                      <a:pt x="18" y="16"/>
                      <a:pt x="14" y="23"/>
                    </a:cubicBezTo>
                    <a:cubicBezTo>
                      <a:pt x="11" y="32"/>
                      <a:pt x="5" y="38"/>
                      <a:pt x="0" y="4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8" name="Freeform 337">
                <a:extLst>
                  <a:ext uri="{FF2B5EF4-FFF2-40B4-BE49-F238E27FC236}">
                    <a16:creationId xmlns:a16="http://schemas.microsoft.com/office/drawing/2014/main" id="{6B60B283-8FFC-4725-A9FD-C563145CFB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" y="1569"/>
                <a:ext cx="18" cy="60"/>
              </a:xfrm>
              <a:custGeom>
                <a:avLst/>
                <a:gdLst>
                  <a:gd name="T0" fmla="*/ 0 w 13"/>
                  <a:gd name="T1" fmla="*/ 129 h 41"/>
                  <a:gd name="T2" fmla="*/ 35 w 13"/>
                  <a:gd name="T3" fmla="*/ 60 h 41"/>
                  <a:gd name="T4" fmla="*/ 33 w 13"/>
                  <a:gd name="T5" fmla="*/ 0 h 4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41">
                    <a:moveTo>
                      <a:pt x="0" y="41"/>
                    </a:moveTo>
                    <a:cubicBezTo>
                      <a:pt x="11" y="40"/>
                      <a:pt x="13" y="29"/>
                      <a:pt x="13" y="19"/>
                    </a:cubicBezTo>
                    <a:cubicBezTo>
                      <a:pt x="13" y="14"/>
                      <a:pt x="10" y="6"/>
                      <a:pt x="12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9" name="Freeform 338">
                <a:extLst>
                  <a:ext uri="{FF2B5EF4-FFF2-40B4-BE49-F238E27FC236}">
                    <a16:creationId xmlns:a16="http://schemas.microsoft.com/office/drawing/2014/main" id="{688BFEA6-FF63-4AB8-B60E-2126539E7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" y="1744"/>
                <a:ext cx="75" cy="200"/>
              </a:xfrm>
              <a:custGeom>
                <a:avLst/>
                <a:gdLst>
                  <a:gd name="T0" fmla="*/ 0 w 54"/>
                  <a:gd name="T1" fmla="*/ 0 h 136"/>
                  <a:gd name="T2" fmla="*/ 25 w 54"/>
                  <a:gd name="T3" fmla="*/ 56 h 136"/>
                  <a:gd name="T4" fmla="*/ 11 w 54"/>
                  <a:gd name="T5" fmla="*/ 169 h 136"/>
                  <a:gd name="T6" fmla="*/ 43 w 54"/>
                  <a:gd name="T7" fmla="*/ 249 h 136"/>
                  <a:gd name="T8" fmla="*/ 56 w 54"/>
                  <a:gd name="T9" fmla="*/ 304 h 136"/>
                  <a:gd name="T10" fmla="*/ 75 w 54"/>
                  <a:gd name="T11" fmla="*/ 363 h 136"/>
                  <a:gd name="T12" fmla="*/ 103 w 54"/>
                  <a:gd name="T13" fmla="*/ 399 h 136"/>
                  <a:gd name="T14" fmla="*/ 144 w 54"/>
                  <a:gd name="T15" fmla="*/ 418 h 1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4" h="136">
                    <a:moveTo>
                      <a:pt x="0" y="0"/>
                    </a:moveTo>
                    <a:cubicBezTo>
                      <a:pt x="1" y="7"/>
                      <a:pt x="7" y="12"/>
                      <a:pt x="9" y="18"/>
                    </a:cubicBezTo>
                    <a:cubicBezTo>
                      <a:pt x="13" y="31"/>
                      <a:pt x="6" y="41"/>
                      <a:pt x="4" y="53"/>
                    </a:cubicBezTo>
                    <a:cubicBezTo>
                      <a:pt x="2" y="65"/>
                      <a:pt x="6" y="71"/>
                      <a:pt x="16" y="78"/>
                    </a:cubicBezTo>
                    <a:cubicBezTo>
                      <a:pt x="23" y="84"/>
                      <a:pt x="23" y="87"/>
                      <a:pt x="21" y="96"/>
                    </a:cubicBezTo>
                    <a:cubicBezTo>
                      <a:pt x="19" y="104"/>
                      <a:pt x="21" y="110"/>
                      <a:pt x="28" y="114"/>
                    </a:cubicBezTo>
                    <a:cubicBezTo>
                      <a:pt x="35" y="118"/>
                      <a:pt x="37" y="117"/>
                      <a:pt x="38" y="125"/>
                    </a:cubicBezTo>
                    <a:cubicBezTo>
                      <a:pt x="38" y="136"/>
                      <a:pt x="48" y="133"/>
                      <a:pt x="54" y="131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0" name="Freeform 339">
                <a:extLst>
                  <a:ext uri="{FF2B5EF4-FFF2-40B4-BE49-F238E27FC236}">
                    <a16:creationId xmlns:a16="http://schemas.microsoft.com/office/drawing/2014/main" id="{C1B47404-D6EB-413E-9AA7-F7124F0B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" y="1744"/>
                <a:ext cx="13" cy="85"/>
              </a:xfrm>
              <a:custGeom>
                <a:avLst/>
                <a:gdLst>
                  <a:gd name="T0" fmla="*/ 16 w 10"/>
                  <a:gd name="T1" fmla="*/ 0 h 58"/>
                  <a:gd name="T2" fmla="*/ 5 w 10"/>
                  <a:gd name="T3" fmla="*/ 56 h 58"/>
                  <a:gd name="T4" fmla="*/ 9 w 10"/>
                  <a:gd name="T5" fmla="*/ 103 h 58"/>
                  <a:gd name="T6" fmla="*/ 22 w 10"/>
                  <a:gd name="T7" fmla="*/ 183 h 5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" h="58">
                    <a:moveTo>
                      <a:pt x="7" y="0"/>
                    </a:moveTo>
                    <a:cubicBezTo>
                      <a:pt x="6" y="6"/>
                      <a:pt x="3" y="12"/>
                      <a:pt x="2" y="18"/>
                    </a:cubicBezTo>
                    <a:cubicBezTo>
                      <a:pt x="0" y="24"/>
                      <a:pt x="2" y="28"/>
                      <a:pt x="4" y="33"/>
                    </a:cubicBezTo>
                    <a:cubicBezTo>
                      <a:pt x="7" y="42"/>
                      <a:pt x="8" y="50"/>
                      <a:pt x="10" y="58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1" name="Freeform 340">
                <a:extLst>
                  <a:ext uri="{FF2B5EF4-FFF2-40B4-BE49-F238E27FC236}">
                    <a16:creationId xmlns:a16="http://schemas.microsoft.com/office/drawing/2014/main" id="{04EC99D2-CE5D-41FD-98F0-DCA3071C8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" y="1788"/>
                <a:ext cx="18" cy="76"/>
              </a:xfrm>
              <a:custGeom>
                <a:avLst/>
                <a:gdLst>
                  <a:gd name="T0" fmla="*/ 0 w 13"/>
                  <a:gd name="T1" fmla="*/ 0 h 52"/>
                  <a:gd name="T2" fmla="*/ 8 w 13"/>
                  <a:gd name="T3" fmla="*/ 28 h 52"/>
                  <a:gd name="T4" fmla="*/ 29 w 13"/>
                  <a:gd name="T5" fmla="*/ 88 h 52"/>
                  <a:gd name="T6" fmla="*/ 29 w 13"/>
                  <a:gd name="T7" fmla="*/ 162 h 5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52">
                    <a:moveTo>
                      <a:pt x="0" y="0"/>
                    </a:moveTo>
                    <a:cubicBezTo>
                      <a:pt x="0" y="4"/>
                      <a:pt x="1" y="6"/>
                      <a:pt x="3" y="9"/>
                    </a:cubicBezTo>
                    <a:cubicBezTo>
                      <a:pt x="7" y="16"/>
                      <a:pt x="10" y="20"/>
                      <a:pt x="11" y="28"/>
                    </a:cubicBezTo>
                    <a:cubicBezTo>
                      <a:pt x="13" y="37"/>
                      <a:pt x="11" y="44"/>
                      <a:pt x="11" y="52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2" name="Freeform 341">
                <a:extLst>
                  <a:ext uri="{FF2B5EF4-FFF2-40B4-BE49-F238E27FC236}">
                    <a16:creationId xmlns:a16="http://schemas.microsoft.com/office/drawing/2014/main" id="{D22DC7DF-38D6-42B1-8DFD-A920F0114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" y="1689"/>
                <a:ext cx="18" cy="65"/>
              </a:xfrm>
              <a:custGeom>
                <a:avLst/>
                <a:gdLst>
                  <a:gd name="T0" fmla="*/ 0 w 13"/>
                  <a:gd name="T1" fmla="*/ 142 h 44"/>
                  <a:gd name="T2" fmla="*/ 26 w 13"/>
                  <a:gd name="T3" fmla="*/ 68 h 44"/>
                  <a:gd name="T4" fmla="*/ 6 w 13"/>
                  <a:gd name="T5" fmla="*/ 0 h 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44">
                    <a:moveTo>
                      <a:pt x="0" y="44"/>
                    </a:moveTo>
                    <a:cubicBezTo>
                      <a:pt x="10" y="40"/>
                      <a:pt x="13" y="30"/>
                      <a:pt x="10" y="21"/>
                    </a:cubicBezTo>
                    <a:cubicBezTo>
                      <a:pt x="9" y="13"/>
                      <a:pt x="4" y="7"/>
                      <a:pt x="2" y="0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3" name="Freeform 342">
                <a:extLst>
                  <a:ext uri="{FF2B5EF4-FFF2-40B4-BE49-F238E27FC236}">
                    <a16:creationId xmlns:a16="http://schemas.microsoft.com/office/drawing/2014/main" id="{FEF15C07-7344-409A-BBBB-94EB295F6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" y="1685"/>
                <a:ext cx="17" cy="66"/>
              </a:xfrm>
              <a:custGeom>
                <a:avLst/>
                <a:gdLst>
                  <a:gd name="T0" fmla="*/ 23 w 12"/>
                  <a:gd name="T1" fmla="*/ 0 h 45"/>
                  <a:gd name="T2" fmla="*/ 6 w 12"/>
                  <a:gd name="T3" fmla="*/ 73 h 45"/>
                  <a:gd name="T4" fmla="*/ 34 w 12"/>
                  <a:gd name="T5" fmla="*/ 142 h 4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45">
                    <a:moveTo>
                      <a:pt x="8" y="0"/>
                    </a:moveTo>
                    <a:cubicBezTo>
                      <a:pt x="7" y="8"/>
                      <a:pt x="0" y="13"/>
                      <a:pt x="2" y="23"/>
                    </a:cubicBezTo>
                    <a:cubicBezTo>
                      <a:pt x="4" y="30"/>
                      <a:pt x="10" y="37"/>
                      <a:pt x="12" y="4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4" name="Freeform 343">
                <a:extLst>
                  <a:ext uri="{FF2B5EF4-FFF2-40B4-BE49-F238E27FC236}">
                    <a16:creationId xmlns:a16="http://schemas.microsoft.com/office/drawing/2014/main" id="{4659A5A7-D21F-4C3B-B73E-17A1BA86B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" y="1607"/>
                <a:ext cx="12" cy="65"/>
              </a:xfrm>
              <a:custGeom>
                <a:avLst/>
                <a:gdLst>
                  <a:gd name="T0" fmla="*/ 21 w 9"/>
                  <a:gd name="T1" fmla="*/ 0 h 44"/>
                  <a:gd name="T2" fmla="*/ 0 w 9"/>
                  <a:gd name="T3" fmla="*/ 68 h 44"/>
                  <a:gd name="T4" fmla="*/ 15 w 9"/>
                  <a:gd name="T5" fmla="*/ 142 h 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44">
                    <a:moveTo>
                      <a:pt x="9" y="0"/>
                    </a:moveTo>
                    <a:cubicBezTo>
                      <a:pt x="6" y="7"/>
                      <a:pt x="0" y="12"/>
                      <a:pt x="0" y="21"/>
                    </a:cubicBezTo>
                    <a:cubicBezTo>
                      <a:pt x="1" y="30"/>
                      <a:pt x="6" y="36"/>
                      <a:pt x="6" y="44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5" name="Freeform 344">
                <a:extLst>
                  <a:ext uri="{FF2B5EF4-FFF2-40B4-BE49-F238E27FC236}">
                    <a16:creationId xmlns:a16="http://schemas.microsoft.com/office/drawing/2014/main" id="{5F5442D5-0E1E-4C71-A7C9-3FF2E328C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" y="1939"/>
                <a:ext cx="96" cy="125"/>
              </a:xfrm>
              <a:custGeom>
                <a:avLst/>
                <a:gdLst>
                  <a:gd name="T0" fmla="*/ 0 w 70"/>
                  <a:gd name="T1" fmla="*/ 0 h 85"/>
                  <a:gd name="T2" fmla="*/ 21 w 70"/>
                  <a:gd name="T3" fmla="*/ 35 h 85"/>
                  <a:gd name="T4" fmla="*/ 34 w 70"/>
                  <a:gd name="T5" fmla="*/ 110 h 85"/>
                  <a:gd name="T6" fmla="*/ 70 w 70"/>
                  <a:gd name="T7" fmla="*/ 160 h 85"/>
                  <a:gd name="T8" fmla="*/ 106 w 70"/>
                  <a:gd name="T9" fmla="*/ 188 h 85"/>
                  <a:gd name="T10" fmla="*/ 125 w 70"/>
                  <a:gd name="T11" fmla="*/ 229 h 85"/>
                  <a:gd name="T12" fmla="*/ 160 w 70"/>
                  <a:gd name="T13" fmla="*/ 243 h 85"/>
                  <a:gd name="T14" fmla="*/ 181 w 70"/>
                  <a:gd name="T15" fmla="*/ 271 h 8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0" h="85">
                    <a:moveTo>
                      <a:pt x="0" y="0"/>
                    </a:moveTo>
                    <a:cubicBezTo>
                      <a:pt x="2" y="4"/>
                      <a:pt x="5" y="7"/>
                      <a:pt x="8" y="11"/>
                    </a:cubicBezTo>
                    <a:cubicBezTo>
                      <a:pt x="13" y="19"/>
                      <a:pt x="11" y="26"/>
                      <a:pt x="13" y="35"/>
                    </a:cubicBezTo>
                    <a:cubicBezTo>
                      <a:pt x="15" y="42"/>
                      <a:pt x="21" y="47"/>
                      <a:pt x="27" y="50"/>
                    </a:cubicBezTo>
                    <a:cubicBezTo>
                      <a:pt x="34" y="52"/>
                      <a:pt x="38" y="52"/>
                      <a:pt x="41" y="59"/>
                    </a:cubicBezTo>
                    <a:cubicBezTo>
                      <a:pt x="43" y="64"/>
                      <a:pt x="43" y="68"/>
                      <a:pt x="48" y="72"/>
                    </a:cubicBezTo>
                    <a:cubicBezTo>
                      <a:pt x="53" y="75"/>
                      <a:pt x="58" y="73"/>
                      <a:pt x="62" y="76"/>
                    </a:cubicBezTo>
                    <a:cubicBezTo>
                      <a:pt x="65" y="78"/>
                      <a:pt x="66" y="85"/>
                      <a:pt x="70" y="85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6" name="Freeform 345">
                <a:extLst>
                  <a:ext uri="{FF2B5EF4-FFF2-40B4-BE49-F238E27FC236}">
                    <a16:creationId xmlns:a16="http://schemas.microsoft.com/office/drawing/2014/main" id="{C5842BF8-A36B-4A2A-AC50-91547808C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" y="2017"/>
                <a:ext cx="32" cy="32"/>
              </a:xfrm>
              <a:custGeom>
                <a:avLst/>
                <a:gdLst>
                  <a:gd name="T0" fmla="*/ 0 w 23"/>
                  <a:gd name="T1" fmla="*/ 1 h 22"/>
                  <a:gd name="T2" fmla="*/ 46 w 23"/>
                  <a:gd name="T3" fmla="*/ 22 h 22"/>
                  <a:gd name="T4" fmla="*/ 63 w 23"/>
                  <a:gd name="T5" fmla="*/ 68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22">
                    <a:moveTo>
                      <a:pt x="0" y="1"/>
                    </a:moveTo>
                    <a:cubicBezTo>
                      <a:pt x="7" y="5"/>
                      <a:pt x="13" y="0"/>
                      <a:pt x="17" y="7"/>
                    </a:cubicBezTo>
                    <a:cubicBezTo>
                      <a:pt x="19" y="11"/>
                      <a:pt x="21" y="20"/>
                      <a:pt x="23" y="22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7" name="Freeform 346">
                <a:extLst>
                  <a:ext uri="{FF2B5EF4-FFF2-40B4-BE49-F238E27FC236}">
                    <a16:creationId xmlns:a16="http://schemas.microsoft.com/office/drawing/2014/main" id="{D1014838-5E8B-469B-8E51-CD1FE6A34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" y="1969"/>
                <a:ext cx="44" cy="50"/>
              </a:xfrm>
              <a:custGeom>
                <a:avLst/>
                <a:gdLst>
                  <a:gd name="T0" fmla="*/ 0 w 32"/>
                  <a:gd name="T1" fmla="*/ 0 h 34"/>
                  <a:gd name="T2" fmla="*/ 69 w 32"/>
                  <a:gd name="T3" fmla="*/ 46 h 34"/>
                  <a:gd name="T4" fmla="*/ 84 w 32"/>
                  <a:gd name="T5" fmla="*/ 109 h 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" y="7"/>
                      <a:pt x="21" y="9"/>
                      <a:pt x="26" y="14"/>
                    </a:cubicBezTo>
                    <a:cubicBezTo>
                      <a:pt x="32" y="20"/>
                      <a:pt x="30" y="29"/>
                      <a:pt x="32" y="34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8" name="Freeform 347">
                <a:extLst>
                  <a:ext uri="{FF2B5EF4-FFF2-40B4-BE49-F238E27FC236}">
                    <a16:creationId xmlns:a16="http://schemas.microsoft.com/office/drawing/2014/main" id="{CC68D354-390E-464F-B9C5-CCA95F1AB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" y="1905"/>
                <a:ext cx="40" cy="68"/>
              </a:xfrm>
              <a:custGeom>
                <a:avLst/>
                <a:gdLst>
                  <a:gd name="T0" fmla="*/ 0 w 29"/>
                  <a:gd name="T1" fmla="*/ 0 h 46"/>
                  <a:gd name="T2" fmla="*/ 1 w 29"/>
                  <a:gd name="T3" fmla="*/ 59 h 46"/>
                  <a:gd name="T4" fmla="*/ 36 w 29"/>
                  <a:gd name="T5" fmla="*/ 102 h 46"/>
                  <a:gd name="T6" fmla="*/ 76 w 29"/>
                  <a:gd name="T7" fmla="*/ 149 h 4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46">
                    <a:moveTo>
                      <a:pt x="0" y="0"/>
                    </a:moveTo>
                    <a:cubicBezTo>
                      <a:pt x="2" y="6"/>
                      <a:pt x="0" y="12"/>
                      <a:pt x="1" y="18"/>
                    </a:cubicBezTo>
                    <a:cubicBezTo>
                      <a:pt x="2" y="25"/>
                      <a:pt x="9" y="29"/>
                      <a:pt x="14" y="32"/>
                    </a:cubicBezTo>
                    <a:cubicBezTo>
                      <a:pt x="21" y="36"/>
                      <a:pt x="25" y="42"/>
                      <a:pt x="29" y="46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9" name="Freeform 348">
                <a:extLst>
                  <a:ext uri="{FF2B5EF4-FFF2-40B4-BE49-F238E27FC236}">
                    <a16:creationId xmlns:a16="http://schemas.microsoft.com/office/drawing/2014/main" id="{448DF3FE-D151-4EA4-93AB-3B1BB5F70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" y="1866"/>
                <a:ext cx="18" cy="53"/>
              </a:xfrm>
              <a:custGeom>
                <a:avLst/>
                <a:gdLst>
                  <a:gd name="T0" fmla="*/ 0 w 13"/>
                  <a:gd name="T1" fmla="*/ 0 h 36"/>
                  <a:gd name="T2" fmla="*/ 19 w 13"/>
                  <a:gd name="T3" fmla="*/ 13 h 36"/>
                  <a:gd name="T4" fmla="*/ 35 w 13"/>
                  <a:gd name="T5" fmla="*/ 52 h 36"/>
                  <a:gd name="T6" fmla="*/ 33 w 13"/>
                  <a:gd name="T7" fmla="*/ 115 h 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36">
                    <a:moveTo>
                      <a:pt x="0" y="0"/>
                    </a:moveTo>
                    <a:cubicBezTo>
                      <a:pt x="2" y="2"/>
                      <a:pt x="5" y="2"/>
                      <a:pt x="7" y="4"/>
                    </a:cubicBezTo>
                    <a:cubicBezTo>
                      <a:pt x="12" y="7"/>
                      <a:pt x="13" y="11"/>
                      <a:pt x="13" y="16"/>
                    </a:cubicBezTo>
                    <a:cubicBezTo>
                      <a:pt x="13" y="22"/>
                      <a:pt x="12" y="31"/>
                      <a:pt x="12" y="36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0" name="Freeform 349">
                <a:extLst>
                  <a:ext uri="{FF2B5EF4-FFF2-40B4-BE49-F238E27FC236}">
                    <a16:creationId xmlns:a16="http://schemas.microsoft.com/office/drawing/2014/main" id="{8BE56DB1-742E-46CB-99A3-92D4F5D9E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" y="1811"/>
                <a:ext cx="28" cy="78"/>
              </a:xfrm>
              <a:custGeom>
                <a:avLst/>
                <a:gdLst>
                  <a:gd name="T0" fmla="*/ 0 w 20"/>
                  <a:gd name="T1" fmla="*/ 0 h 53"/>
                  <a:gd name="T2" fmla="*/ 29 w 20"/>
                  <a:gd name="T3" fmla="*/ 22 h 53"/>
                  <a:gd name="T4" fmla="*/ 48 w 20"/>
                  <a:gd name="T5" fmla="*/ 69 h 53"/>
                  <a:gd name="T6" fmla="*/ 28 w 20"/>
                  <a:gd name="T7" fmla="*/ 169 h 5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53">
                    <a:moveTo>
                      <a:pt x="0" y="0"/>
                    </a:moveTo>
                    <a:cubicBezTo>
                      <a:pt x="3" y="3"/>
                      <a:pt x="8" y="3"/>
                      <a:pt x="11" y="7"/>
                    </a:cubicBezTo>
                    <a:cubicBezTo>
                      <a:pt x="15" y="10"/>
                      <a:pt x="17" y="17"/>
                      <a:pt x="17" y="22"/>
                    </a:cubicBezTo>
                    <a:cubicBezTo>
                      <a:pt x="20" y="34"/>
                      <a:pt x="10" y="41"/>
                      <a:pt x="10" y="53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1" name="Freeform 350">
                <a:extLst>
                  <a:ext uri="{FF2B5EF4-FFF2-40B4-BE49-F238E27FC236}">
                    <a16:creationId xmlns:a16="http://schemas.microsoft.com/office/drawing/2014/main" id="{7CC8844E-F23C-46DD-9083-F516C8AA0D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" y="1917"/>
                <a:ext cx="33" cy="68"/>
              </a:xfrm>
              <a:custGeom>
                <a:avLst/>
                <a:gdLst>
                  <a:gd name="T0" fmla="*/ 0 w 24"/>
                  <a:gd name="T1" fmla="*/ 0 h 46"/>
                  <a:gd name="T2" fmla="*/ 61 w 24"/>
                  <a:gd name="T3" fmla="*/ 77 h 46"/>
                  <a:gd name="T4" fmla="*/ 55 w 24"/>
                  <a:gd name="T5" fmla="*/ 149 h 4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6">
                    <a:moveTo>
                      <a:pt x="0" y="0"/>
                    </a:moveTo>
                    <a:cubicBezTo>
                      <a:pt x="12" y="5"/>
                      <a:pt x="24" y="9"/>
                      <a:pt x="23" y="24"/>
                    </a:cubicBezTo>
                    <a:cubicBezTo>
                      <a:pt x="22" y="31"/>
                      <a:pt x="21" y="40"/>
                      <a:pt x="21" y="46"/>
                    </a:cubicBezTo>
                  </a:path>
                </a:pathLst>
              </a:custGeom>
              <a:noFill/>
              <a:ln w="47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1486" name="Freeform 351">
              <a:extLst>
                <a:ext uri="{FF2B5EF4-FFF2-40B4-BE49-F238E27FC236}">
                  <a16:creationId xmlns:a16="http://schemas.microsoft.com/office/drawing/2014/main" id="{84D39FAB-A8EB-4E89-8CE7-955FB56F0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" y="1996"/>
              <a:ext cx="54" cy="61"/>
            </a:xfrm>
            <a:custGeom>
              <a:avLst/>
              <a:gdLst>
                <a:gd name="T0" fmla="*/ 0 w 39"/>
                <a:gd name="T1" fmla="*/ 6 h 41"/>
                <a:gd name="T2" fmla="*/ 58 w 39"/>
                <a:gd name="T3" fmla="*/ 13 h 41"/>
                <a:gd name="T4" fmla="*/ 89 w 39"/>
                <a:gd name="T5" fmla="*/ 67 h 41"/>
                <a:gd name="T6" fmla="*/ 104 w 39"/>
                <a:gd name="T7" fmla="*/ 135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" h="41">
                  <a:moveTo>
                    <a:pt x="0" y="2"/>
                  </a:moveTo>
                  <a:cubicBezTo>
                    <a:pt x="7" y="4"/>
                    <a:pt x="15" y="0"/>
                    <a:pt x="22" y="4"/>
                  </a:cubicBezTo>
                  <a:cubicBezTo>
                    <a:pt x="29" y="7"/>
                    <a:pt x="31" y="13"/>
                    <a:pt x="33" y="20"/>
                  </a:cubicBezTo>
                  <a:cubicBezTo>
                    <a:pt x="34" y="25"/>
                    <a:pt x="36" y="37"/>
                    <a:pt x="39" y="41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7" name="Freeform 352">
              <a:extLst>
                <a:ext uri="{FF2B5EF4-FFF2-40B4-BE49-F238E27FC236}">
                  <a16:creationId xmlns:a16="http://schemas.microsoft.com/office/drawing/2014/main" id="{7D2EB7BE-5C96-46E1-9962-DCF7B6232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" y="1376"/>
              <a:ext cx="821" cy="56"/>
            </a:xfrm>
            <a:custGeom>
              <a:avLst/>
              <a:gdLst>
                <a:gd name="T0" fmla="*/ 0 w 596"/>
                <a:gd name="T1" fmla="*/ 115 h 38"/>
                <a:gd name="T2" fmla="*/ 54 w 596"/>
                <a:gd name="T3" fmla="*/ 74 h 38"/>
                <a:gd name="T4" fmla="*/ 175 w 596"/>
                <a:gd name="T5" fmla="*/ 106 h 38"/>
                <a:gd name="T6" fmla="*/ 276 w 596"/>
                <a:gd name="T7" fmla="*/ 81 h 38"/>
                <a:gd name="T8" fmla="*/ 325 w 596"/>
                <a:gd name="T9" fmla="*/ 74 h 38"/>
                <a:gd name="T10" fmla="*/ 351 w 596"/>
                <a:gd name="T11" fmla="*/ 100 h 38"/>
                <a:gd name="T12" fmla="*/ 428 w 596"/>
                <a:gd name="T13" fmla="*/ 46 h 38"/>
                <a:gd name="T14" fmla="*/ 562 w 596"/>
                <a:gd name="T15" fmla="*/ 68 h 38"/>
                <a:gd name="T16" fmla="*/ 669 w 596"/>
                <a:gd name="T17" fmla="*/ 27 h 38"/>
                <a:gd name="T18" fmla="*/ 804 w 596"/>
                <a:gd name="T19" fmla="*/ 59 h 38"/>
                <a:gd name="T20" fmla="*/ 888 w 596"/>
                <a:gd name="T21" fmla="*/ 22 h 38"/>
                <a:gd name="T22" fmla="*/ 1019 w 596"/>
                <a:gd name="T23" fmla="*/ 74 h 38"/>
                <a:gd name="T24" fmla="*/ 1141 w 596"/>
                <a:gd name="T25" fmla="*/ 35 h 38"/>
                <a:gd name="T26" fmla="*/ 1252 w 596"/>
                <a:gd name="T27" fmla="*/ 69 h 38"/>
                <a:gd name="T28" fmla="*/ 1322 w 596"/>
                <a:gd name="T29" fmla="*/ 35 h 38"/>
                <a:gd name="T30" fmla="*/ 1417 w 596"/>
                <a:gd name="T31" fmla="*/ 32 h 38"/>
                <a:gd name="T32" fmla="*/ 1462 w 596"/>
                <a:gd name="T33" fmla="*/ 9 h 38"/>
                <a:gd name="T34" fmla="*/ 1495 w 596"/>
                <a:gd name="T35" fmla="*/ 32 h 38"/>
                <a:gd name="T36" fmla="*/ 1558 w 596"/>
                <a:gd name="T37" fmla="*/ 9 h 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6" h="38">
                  <a:moveTo>
                    <a:pt x="0" y="36"/>
                  </a:moveTo>
                  <a:cubicBezTo>
                    <a:pt x="9" y="34"/>
                    <a:pt x="13" y="27"/>
                    <a:pt x="20" y="23"/>
                  </a:cubicBezTo>
                  <a:cubicBezTo>
                    <a:pt x="38" y="12"/>
                    <a:pt x="50" y="28"/>
                    <a:pt x="67" y="33"/>
                  </a:cubicBezTo>
                  <a:cubicBezTo>
                    <a:pt x="84" y="38"/>
                    <a:pt x="91" y="31"/>
                    <a:pt x="105" y="25"/>
                  </a:cubicBezTo>
                  <a:cubicBezTo>
                    <a:pt x="113" y="22"/>
                    <a:pt x="116" y="20"/>
                    <a:pt x="124" y="23"/>
                  </a:cubicBezTo>
                  <a:cubicBezTo>
                    <a:pt x="128" y="24"/>
                    <a:pt x="131" y="31"/>
                    <a:pt x="134" y="31"/>
                  </a:cubicBezTo>
                  <a:cubicBezTo>
                    <a:pt x="144" y="31"/>
                    <a:pt x="155" y="18"/>
                    <a:pt x="164" y="14"/>
                  </a:cubicBezTo>
                  <a:cubicBezTo>
                    <a:pt x="186" y="3"/>
                    <a:pt x="195" y="17"/>
                    <a:pt x="215" y="21"/>
                  </a:cubicBezTo>
                  <a:cubicBezTo>
                    <a:pt x="231" y="25"/>
                    <a:pt x="242" y="13"/>
                    <a:pt x="256" y="8"/>
                  </a:cubicBezTo>
                  <a:cubicBezTo>
                    <a:pt x="276" y="0"/>
                    <a:pt x="290" y="13"/>
                    <a:pt x="308" y="18"/>
                  </a:cubicBezTo>
                  <a:cubicBezTo>
                    <a:pt x="326" y="22"/>
                    <a:pt x="325" y="12"/>
                    <a:pt x="340" y="7"/>
                  </a:cubicBezTo>
                  <a:cubicBezTo>
                    <a:pt x="359" y="1"/>
                    <a:pt x="373" y="18"/>
                    <a:pt x="390" y="23"/>
                  </a:cubicBezTo>
                  <a:cubicBezTo>
                    <a:pt x="410" y="29"/>
                    <a:pt x="419" y="13"/>
                    <a:pt x="436" y="11"/>
                  </a:cubicBezTo>
                  <a:cubicBezTo>
                    <a:pt x="450" y="10"/>
                    <a:pt x="465" y="24"/>
                    <a:pt x="479" y="22"/>
                  </a:cubicBezTo>
                  <a:cubicBezTo>
                    <a:pt x="492" y="20"/>
                    <a:pt x="491" y="9"/>
                    <a:pt x="506" y="11"/>
                  </a:cubicBezTo>
                  <a:cubicBezTo>
                    <a:pt x="520" y="13"/>
                    <a:pt x="527" y="16"/>
                    <a:pt x="542" y="10"/>
                  </a:cubicBezTo>
                  <a:cubicBezTo>
                    <a:pt x="548" y="7"/>
                    <a:pt x="553" y="2"/>
                    <a:pt x="559" y="3"/>
                  </a:cubicBezTo>
                  <a:cubicBezTo>
                    <a:pt x="565" y="3"/>
                    <a:pt x="567" y="9"/>
                    <a:pt x="572" y="10"/>
                  </a:cubicBezTo>
                  <a:cubicBezTo>
                    <a:pt x="581" y="11"/>
                    <a:pt x="590" y="9"/>
                    <a:pt x="596" y="3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8" name="Freeform 353">
              <a:extLst>
                <a:ext uri="{FF2B5EF4-FFF2-40B4-BE49-F238E27FC236}">
                  <a16:creationId xmlns:a16="http://schemas.microsoft.com/office/drawing/2014/main" id="{C1A81CD7-F869-4704-B73B-B054ADC0E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" y="1413"/>
              <a:ext cx="48" cy="15"/>
            </a:xfrm>
            <a:custGeom>
              <a:avLst/>
              <a:gdLst>
                <a:gd name="T0" fmla="*/ 0 w 35"/>
                <a:gd name="T1" fmla="*/ 0 h 10"/>
                <a:gd name="T2" fmla="*/ 91 w 35"/>
                <a:gd name="T3" fmla="*/ 12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5" h="10">
                  <a:moveTo>
                    <a:pt x="0" y="0"/>
                  </a:moveTo>
                  <a:cubicBezTo>
                    <a:pt x="17" y="10"/>
                    <a:pt x="18" y="8"/>
                    <a:pt x="35" y="3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9" name="Freeform 354">
              <a:extLst>
                <a:ext uri="{FF2B5EF4-FFF2-40B4-BE49-F238E27FC236}">
                  <a16:creationId xmlns:a16="http://schemas.microsoft.com/office/drawing/2014/main" id="{1149D0B8-E771-49DC-8A9B-3FE7D6A04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" y="1406"/>
              <a:ext cx="313" cy="35"/>
            </a:xfrm>
            <a:custGeom>
              <a:avLst/>
              <a:gdLst>
                <a:gd name="T0" fmla="*/ 0 w 227"/>
                <a:gd name="T1" fmla="*/ 13 h 24"/>
                <a:gd name="T2" fmla="*/ 105 w 227"/>
                <a:gd name="T3" fmla="*/ 34 h 24"/>
                <a:gd name="T4" fmla="*/ 167 w 227"/>
                <a:gd name="T5" fmla="*/ 1 h 24"/>
                <a:gd name="T6" fmla="*/ 210 w 227"/>
                <a:gd name="T7" fmla="*/ 38 h 24"/>
                <a:gd name="T8" fmla="*/ 302 w 227"/>
                <a:gd name="T9" fmla="*/ 28 h 24"/>
                <a:gd name="T10" fmla="*/ 401 w 227"/>
                <a:gd name="T11" fmla="*/ 50 h 24"/>
                <a:gd name="T12" fmla="*/ 476 w 227"/>
                <a:gd name="T13" fmla="*/ 50 h 24"/>
                <a:gd name="T14" fmla="*/ 596 w 227"/>
                <a:gd name="T15" fmla="*/ 74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4">
                  <a:moveTo>
                    <a:pt x="0" y="4"/>
                  </a:moveTo>
                  <a:cubicBezTo>
                    <a:pt x="13" y="10"/>
                    <a:pt x="26" y="14"/>
                    <a:pt x="40" y="11"/>
                  </a:cubicBezTo>
                  <a:cubicBezTo>
                    <a:pt x="46" y="10"/>
                    <a:pt x="58" y="0"/>
                    <a:pt x="64" y="1"/>
                  </a:cubicBezTo>
                  <a:cubicBezTo>
                    <a:pt x="69" y="2"/>
                    <a:pt x="74" y="10"/>
                    <a:pt x="80" y="12"/>
                  </a:cubicBezTo>
                  <a:cubicBezTo>
                    <a:pt x="93" y="18"/>
                    <a:pt x="102" y="11"/>
                    <a:pt x="115" y="9"/>
                  </a:cubicBezTo>
                  <a:cubicBezTo>
                    <a:pt x="128" y="8"/>
                    <a:pt x="141" y="12"/>
                    <a:pt x="153" y="16"/>
                  </a:cubicBezTo>
                  <a:cubicBezTo>
                    <a:pt x="168" y="21"/>
                    <a:pt x="168" y="22"/>
                    <a:pt x="181" y="16"/>
                  </a:cubicBezTo>
                  <a:cubicBezTo>
                    <a:pt x="196" y="10"/>
                    <a:pt x="217" y="7"/>
                    <a:pt x="227" y="24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0" name="Freeform 355">
              <a:extLst>
                <a:ext uri="{FF2B5EF4-FFF2-40B4-BE49-F238E27FC236}">
                  <a16:creationId xmlns:a16="http://schemas.microsoft.com/office/drawing/2014/main" id="{6326DB02-453F-4BE5-A91A-96F396DC1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398"/>
              <a:ext cx="77" cy="12"/>
            </a:xfrm>
            <a:custGeom>
              <a:avLst/>
              <a:gdLst>
                <a:gd name="T0" fmla="*/ 0 w 56"/>
                <a:gd name="T1" fmla="*/ 0 h 8"/>
                <a:gd name="T2" fmla="*/ 146 w 56"/>
                <a:gd name="T3" fmla="*/ 14 h 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6" h="8">
                  <a:moveTo>
                    <a:pt x="0" y="0"/>
                  </a:moveTo>
                  <a:cubicBezTo>
                    <a:pt x="20" y="8"/>
                    <a:pt x="36" y="7"/>
                    <a:pt x="56" y="4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1" name="Freeform 356">
              <a:extLst>
                <a:ext uri="{FF2B5EF4-FFF2-40B4-BE49-F238E27FC236}">
                  <a16:creationId xmlns:a16="http://schemas.microsoft.com/office/drawing/2014/main" id="{B250F01D-FC3C-4993-82FC-EACBB1A7D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" y="1406"/>
              <a:ext cx="314" cy="36"/>
            </a:xfrm>
            <a:custGeom>
              <a:avLst/>
              <a:gdLst>
                <a:gd name="T0" fmla="*/ 0 w 228"/>
                <a:gd name="T1" fmla="*/ 1 h 25"/>
                <a:gd name="T2" fmla="*/ 151 w 228"/>
                <a:gd name="T3" fmla="*/ 14 h 25"/>
                <a:gd name="T4" fmla="*/ 208 w 228"/>
                <a:gd name="T5" fmla="*/ 42 h 25"/>
                <a:gd name="T6" fmla="*/ 311 w 228"/>
                <a:gd name="T7" fmla="*/ 20 h 25"/>
                <a:gd name="T8" fmla="*/ 388 w 228"/>
                <a:gd name="T9" fmla="*/ 35 h 25"/>
                <a:gd name="T10" fmla="*/ 456 w 228"/>
                <a:gd name="T11" fmla="*/ 6 h 25"/>
                <a:gd name="T12" fmla="*/ 559 w 228"/>
                <a:gd name="T13" fmla="*/ 24 h 25"/>
                <a:gd name="T14" fmla="*/ 595 w 228"/>
                <a:gd name="T15" fmla="*/ 75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8" h="25">
                  <a:moveTo>
                    <a:pt x="0" y="1"/>
                  </a:moveTo>
                  <a:cubicBezTo>
                    <a:pt x="17" y="20"/>
                    <a:pt x="42" y="0"/>
                    <a:pt x="58" y="5"/>
                  </a:cubicBezTo>
                  <a:cubicBezTo>
                    <a:pt x="69" y="9"/>
                    <a:pt x="67" y="15"/>
                    <a:pt x="80" y="14"/>
                  </a:cubicBezTo>
                  <a:cubicBezTo>
                    <a:pt x="94" y="12"/>
                    <a:pt x="105" y="6"/>
                    <a:pt x="119" y="7"/>
                  </a:cubicBezTo>
                  <a:cubicBezTo>
                    <a:pt x="129" y="8"/>
                    <a:pt x="139" y="12"/>
                    <a:pt x="149" y="12"/>
                  </a:cubicBezTo>
                  <a:cubicBezTo>
                    <a:pt x="161" y="12"/>
                    <a:pt x="163" y="4"/>
                    <a:pt x="174" y="2"/>
                  </a:cubicBezTo>
                  <a:cubicBezTo>
                    <a:pt x="182" y="0"/>
                    <a:pt x="206" y="4"/>
                    <a:pt x="214" y="8"/>
                  </a:cubicBezTo>
                  <a:cubicBezTo>
                    <a:pt x="225" y="13"/>
                    <a:pt x="222" y="15"/>
                    <a:pt x="228" y="25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2" name="Freeform 357">
              <a:extLst>
                <a:ext uri="{FF2B5EF4-FFF2-40B4-BE49-F238E27FC236}">
                  <a16:creationId xmlns:a16="http://schemas.microsoft.com/office/drawing/2014/main" id="{694794E4-B2DD-4791-AC87-3F83B018B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" y="1385"/>
              <a:ext cx="65" cy="21"/>
            </a:xfrm>
            <a:custGeom>
              <a:avLst/>
              <a:gdLst>
                <a:gd name="T0" fmla="*/ 0 w 47"/>
                <a:gd name="T1" fmla="*/ 48 h 14"/>
                <a:gd name="T2" fmla="*/ 124 w 47"/>
                <a:gd name="T3" fmla="*/ 26 h 1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7" h="14">
                  <a:moveTo>
                    <a:pt x="0" y="14"/>
                  </a:moveTo>
                  <a:cubicBezTo>
                    <a:pt x="16" y="0"/>
                    <a:pt x="28" y="3"/>
                    <a:pt x="47" y="7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3" name="Freeform 358">
              <a:extLst>
                <a:ext uri="{FF2B5EF4-FFF2-40B4-BE49-F238E27FC236}">
                  <a16:creationId xmlns:a16="http://schemas.microsoft.com/office/drawing/2014/main" id="{15950388-F994-4B3C-8D71-E1D014573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" y="1382"/>
              <a:ext cx="88" cy="28"/>
            </a:xfrm>
            <a:custGeom>
              <a:avLst/>
              <a:gdLst>
                <a:gd name="T0" fmla="*/ 0 w 64"/>
                <a:gd name="T1" fmla="*/ 52 h 19"/>
                <a:gd name="T2" fmla="*/ 106 w 64"/>
                <a:gd name="T3" fmla="*/ 59 h 19"/>
                <a:gd name="T4" fmla="*/ 166 w 64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4" h="19">
                  <a:moveTo>
                    <a:pt x="0" y="16"/>
                  </a:moveTo>
                  <a:cubicBezTo>
                    <a:pt x="11" y="3"/>
                    <a:pt x="29" y="19"/>
                    <a:pt x="41" y="18"/>
                  </a:cubicBezTo>
                  <a:cubicBezTo>
                    <a:pt x="50" y="18"/>
                    <a:pt x="61" y="6"/>
                    <a:pt x="64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4" name="Freeform 359">
              <a:extLst>
                <a:ext uri="{FF2B5EF4-FFF2-40B4-BE49-F238E27FC236}">
                  <a16:creationId xmlns:a16="http://schemas.microsoft.com/office/drawing/2014/main" id="{BB641603-5014-426E-A604-4AD673D2F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" y="1382"/>
              <a:ext cx="57" cy="16"/>
            </a:xfrm>
            <a:custGeom>
              <a:avLst/>
              <a:gdLst>
                <a:gd name="T0" fmla="*/ 0 w 41"/>
                <a:gd name="T1" fmla="*/ 33 h 11"/>
                <a:gd name="T2" fmla="*/ 110 w 41"/>
                <a:gd name="T3" fmla="*/ 15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1" h="11">
                  <a:moveTo>
                    <a:pt x="0" y="11"/>
                  </a:moveTo>
                  <a:cubicBezTo>
                    <a:pt x="10" y="3"/>
                    <a:pt x="33" y="0"/>
                    <a:pt x="41" y="5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5" name="Freeform 360">
              <a:extLst>
                <a:ext uri="{FF2B5EF4-FFF2-40B4-BE49-F238E27FC236}">
                  <a16:creationId xmlns:a16="http://schemas.microsoft.com/office/drawing/2014/main" id="{DB0820F8-81D1-4A92-8972-799B5AF69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" y="1422"/>
              <a:ext cx="64" cy="31"/>
            </a:xfrm>
            <a:custGeom>
              <a:avLst/>
              <a:gdLst>
                <a:gd name="T0" fmla="*/ 0 w 46"/>
                <a:gd name="T1" fmla="*/ 6 h 21"/>
                <a:gd name="T2" fmla="*/ 124 w 46"/>
                <a:gd name="T3" fmla="*/ 0 h 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6" h="21">
                  <a:moveTo>
                    <a:pt x="0" y="2"/>
                  </a:moveTo>
                  <a:cubicBezTo>
                    <a:pt x="14" y="21"/>
                    <a:pt x="32" y="9"/>
                    <a:pt x="46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6" name="Freeform 361">
              <a:extLst>
                <a:ext uri="{FF2B5EF4-FFF2-40B4-BE49-F238E27FC236}">
                  <a16:creationId xmlns:a16="http://schemas.microsoft.com/office/drawing/2014/main" id="{039114D9-9FD6-4AE3-A99C-D6CEA91B9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1370"/>
              <a:ext cx="61" cy="28"/>
            </a:xfrm>
            <a:custGeom>
              <a:avLst/>
              <a:gdLst>
                <a:gd name="T0" fmla="*/ 0 w 44"/>
                <a:gd name="T1" fmla="*/ 47 h 19"/>
                <a:gd name="T2" fmla="*/ 118 w 44"/>
                <a:gd name="T3" fmla="*/ 60 h 1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4" h="19">
                  <a:moveTo>
                    <a:pt x="0" y="15"/>
                  </a:moveTo>
                  <a:cubicBezTo>
                    <a:pt x="14" y="0"/>
                    <a:pt x="30" y="12"/>
                    <a:pt x="44" y="19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7" name="Freeform 362">
              <a:extLst>
                <a:ext uri="{FF2B5EF4-FFF2-40B4-BE49-F238E27FC236}">
                  <a16:creationId xmlns:a16="http://schemas.microsoft.com/office/drawing/2014/main" id="{32B47BD2-4189-47E7-89E0-7AC04C56D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" y="1395"/>
              <a:ext cx="76" cy="14"/>
            </a:xfrm>
            <a:custGeom>
              <a:avLst/>
              <a:gdLst>
                <a:gd name="T0" fmla="*/ 0 w 55"/>
                <a:gd name="T1" fmla="*/ 12 h 9"/>
                <a:gd name="T2" fmla="*/ 145 w 55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9">
                  <a:moveTo>
                    <a:pt x="0" y="3"/>
                  </a:moveTo>
                  <a:cubicBezTo>
                    <a:pt x="20" y="6"/>
                    <a:pt x="39" y="9"/>
                    <a:pt x="55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8" name="Freeform 363">
              <a:extLst>
                <a:ext uri="{FF2B5EF4-FFF2-40B4-BE49-F238E27FC236}">
                  <a16:creationId xmlns:a16="http://schemas.microsoft.com/office/drawing/2014/main" id="{C1000058-C943-4A7E-B6E1-12C8B442C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" y="1370"/>
              <a:ext cx="73" cy="24"/>
            </a:xfrm>
            <a:custGeom>
              <a:avLst/>
              <a:gdLst>
                <a:gd name="T0" fmla="*/ 0 w 53"/>
                <a:gd name="T1" fmla="*/ 45 h 16"/>
                <a:gd name="T2" fmla="*/ 139 w 53"/>
                <a:gd name="T3" fmla="*/ 54 h 1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3" h="16">
                  <a:moveTo>
                    <a:pt x="0" y="13"/>
                  </a:moveTo>
                  <a:cubicBezTo>
                    <a:pt x="16" y="0"/>
                    <a:pt x="36" y="11"/>
                    <a:pt x="53" y="16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9" name="Freeform 364">
              <a:extLst>
                <a:ext uri="{FF2B5EF4-FFF2-40B4-BE49-F238E27FC236}">
                  <a16:creationId xmlns:a16="http://schemas.microsoft.com/office/drawing/2014/main" id="{B78E08E5-E236-4688-A04C-4BDB4A51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" y="1423"/>
              <a:ext cx="59" cy="22"/>
            </a:xfrm>
            <a:custGeom>
              <a:avLst/>
              <a:gdLst>
                <a:gd name="T0" fmla="*/ 0 w 43"/>
                <a:gd name="T1" fmla="*/ 0 h 15"/>
                <a:gd name="T2" fmla="*/ 111 w 43"/>
                <a:gd name="T3" fmla="*/ 9 h 1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3" h="15">
                  <a:moveTo>
                    <a:pt x="0" y="0"/>
                  </a:moveTo>
                  <a:cubicBezTo>
                    <a:pt x="19" y="15"/>
                    <a:pt x="25" y="8"/>
                    <a:pt x="43" y="3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0" name="Freeform 365">
              <a:extLst>
                <a:ext uri="{FF2B5EF4-FFF2-40B4-BE49-F238E27FC236}">
                  <a16:creationId xmlns:a16="http://schemas.microsoft.com/office/drawing/2014/main" id="{41F5E15F-A4B9-4CC8-BD5E-F1ACF9A50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" y="1426"/>
              <a:ext cx="79" cy="18"/>
            </a:xfrm>
            <a:custGeom>
              <a:avLst/>
              <a:gdLst>
                <a:gd name="T0" fmla="*/ 0 w 57"/>
                <a:gd name="T1" fmla="*/ 5 h 12"/>
                <a:gd name="T2" fmla="*/ 61 w 57"/>
                <a:gd name="T3" fmla="*/ 35 h 12"/>
                <a:gd name="T4" fmla="*/ 151 w 57"/>
                <a:gd name="T5" fmla="*/ 21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7" h="12">
                  <a:moveTo>
                    <a:pt x="0" y="1"/>
                  </a:moveTo>
                  <a:cubicBezTo>
                    <a:pt x="3" y="0"/>
                    <a:pt x="16" y="9"/>
                    <a:pt x="23" y="10"/>
                  </a:cubicBezTo>
                  <a:cubicBezTo>
                    <a:pt x="35" y="12"/>
                    <a:pt x="46" y="8"/>
                    <a:pt x="57" y="6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1" name="Freeform 366">
              <a:extLst>
                <a:ext uri="{FF2B5EF4-FFF2-40B4-BE49-F238E27FC236}">
                  <a16:creationId xmlns:a16="http://schemas.microsoft.com/office/drawing/2014/main" id="{9DEF9BF4-57BE-412A-B418-C1338FC6A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" y="1416"/>
              <a:ext cx="75" cy="25"/>
            </a:xfrm>
            <a:custGeom>
              <a:avLst/>
              <a:gdLst>
                <a:gd name="T0" fmla="*/ 5 w 55"/>
                <a:gd name="T1" fmla="*/ 26 h 17"/>
                <a:gd name="T2" fmla="*/ 1 w 55"/>
                <a:gd name="T3" fmla="*/ 13 h 17"/>
                <a:gd name="T4" fmla="*/ 83 w 55"/>
                <a:gd name="T5" fmla="*/ 15 h 17"/>
                <a:gd name="T6" fmla="*/ 139 w 55"/>
                <a:gd name="T7" fmla="*/ 54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17">
                  <a:moveTo>
                    <a:pt x="2" y="8"/>
                  </a:moveTo>
                  <a:cubicBezTo>
                    <a:pt x="0" y="7"/>
                    <a:pt x="0" y="6"/>
                    <a:pt x="1" y="4"/>
                  </a:cubicBezTo>
                  <a:cubicBezTo>
                    <a:pt x="11" y="0"/>
                    <a:pt x="22" y="1"/>
                    <a:pt x="33" y="5"/>
                  </a:cubicBezTo>
                  <a:cubicBezTo>
                    <a:pt x="40" y="8"/>
                    <a:pt x="47" y="16"/>
                    <a:pt x="55" y="17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2" name="Freeform 367">
              <a:extLst>
                <a:ext uri="{FF2B5EF4-FFF2-40B4-BE49-F238E27FC236}">
                  <a16:creationId xmlns:a16="http://schemas.microsoft.com/office/drawing/2014/main" id="{6DC31317-C683-4B6A-B5F9-BE9471566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" y="1422"/>
              <a:ext cx="66" cy="26"/>
            </a:xfrm>
            <a:custGeom>
              <a:avLst/>
              <a:gdLst>
                <a:gd name="T0" fmla="*/ 0 w 48"/>
                <a:gd name="T1" fmla="*/ 0 h 18"/>
                <a:gd name="T2" fmla="*/ 125 w 48"/>
                <a:gd name="T3" fmla="*/ 6 h 1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8" h="18">
                  <a:moveTo>
                    <a:pt x="0" y="0"/>
                  </a:moveTo>
                  <a:cubicBezTo>
                    <a:pt x="13" y="13"/>
                    <a:pt x="35" y="18"/>
                    <a:pt x="48" y="2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3" name="Freeform 368">
              <a:extLst>
                <a:ext uri="{FF2B5EF4-FFF2-40B4-BE49-F238E27FC236}">
                  <a16:creationId xmlns:a16="http://schemas.microsoft.com/office/drawing/2014/main" id="{C0408DCA-174E-440B-84D7-B084B08DC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" y="1425"/>
              <a:ext cx="83" cy="26"/>
            </a:xfrm>
            <a:custGeom>
              <a:avLst/>
              <a:gdLst>
                <a:gd name="T0" fmla="*/ 0 w 60"/>
                <a:gd name="T1" fmla="*/ 0 h 18"/>
                <a:gd name="T2" fmla="*/ 159 w 60"/>
                <a:gd name="T3" fmla="*/ 6 h 1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cubicBezTo>
                    <a:pt x="9" y="16"/>
                    <a:pt x="55" y="18"/>
                    <a:pt x="60" y="2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4" name="Freeform 369">
              <a:extLst>
                <a:ext uri="{FF2B5EF4-FFF2-40B4-BE49-F238E27FC236}">
                  <a16:creationId xmlns:a16="http://schemas.microsoft.com/office/drawing/2014/main" id="{899DEC72-CC8B-4164-8EEC-C2D9DB06E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3" y="1423"/>
              <a:ext cx="93" cy="17"/>
            </a:xfrm>
            <a:custGeom>
              <a:avLst/>
              <a:gdLst>
                <a:gd name="T0" fmla="*/ 0 w 67"/>
                <a:gd name="T1" fmla="*/ 0 h 11"/>
                <a:gd name="T2" fmla="*/ 179 w 67"/>
                <a:gd name="T3" fmla="*/ 19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7" h="11">
                  <a:moveTo>
                    <a:pt x="0" y="0"/>
                  </a:moveTo>
                  <a:cubicBezTo>
                    <a:pt x="23" y="10"/>
                    <a:pt x="43" y="11"/>
                    <a:pt x="67" y="5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5" name="Freeform 370">
              <a:extLst>
                <a:ext uri="{FF2B5EF4-FFF2-40B4-BE49-F238E27FC236}">
                  <a16:creationId xmlns:a16="http://schemas.microsoft.com/office/drawing/2014/main" id="{D1DA4AB2-CA82-41D9-A94A-BED981CAD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2" y="1393"/>
              <a:ext cx="55" cy="13"/>
            </a:xfrm>
            <a:custGeom>
              <a:avLst/>
              <a:gdLst>
                <a:gd name="T0" fmla="*/ 0 w 40"/>
                <a:gd name="T1" fmla="*/ 6 h 9"/>
                <a:gd name="T2" fmla="*/ 105 w 40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0" h="9">
                  <a:moveTo>
                    <a:pt x="0" y="2"/>
                  </a:moveTo>
                  <a:cubicBezTo>
                    <a:pt x="16" y="7"/>
                    <a:pt x="26" y="9"/>
                    <a:pt x="40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6" name="Freeform 371">
              <a:extLst>
                <a:ext uri="{FF2B5EF4-FFF2-40B4-BE49-F238E27FC236}">
                  <a16:creationId xmlns:a16="http://schemas.microsoft.com/office/drawing/2014/main" id="{B376ADA1-BB96-44FF-B674-5C4D5CB9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" y="1365"/>
              <a:ext cx="73" cy="33"/>
            </a:xfrm>
            <a:custGeom>
              <a:avLst/>
              <a:gdLst>
                <a:gd name="T0" fmla="*/ 0 w 53"/>
                <a:gd name="T1" fmla="*/ 56 h 23"/>
                <a:gd name="T2" fmla="*/ 139 w 53"/>
                <a:gd name="T3" fmla="*/ 67 h 2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3" h="23">
                  <a:moveTo>
                    <a:pt x="0" y="19"/>
                  </a:moveTo>
                  <a:cubicBezTo>
                    <a:pt x="4" y="0"/>
                    <a:pt x="42" y="19"/>
                    <a:pt x="53" y="23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7" name="Freeform 372">
              <a:extLst>
                <a:ext uri="{FF2B5EF4-FFF2-40B4-BE49-F238E27FC236}">
                  <a16:creationId xmlns:a16="http://schemas.microsoft.com/office/drawing/2014/main" id="{F27A221D-27F1-4F1E-AC9D-5CC3B1364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6" y="1376"/>
              <a:ext cx="644" cy="56"/>
            </a:xfrm>
            <a:custGeom>
              <a:avLst/>
              <a:gdLst>
                <a:gd name="T0" fmla="*/ 0 w 468"/>
                <a:gd name="T1" fmla="*/ 102 h 38"/>
                <a:gd name="T2" fmla="*/ 84 w 468"/>
                <a:gd name="T3" fmla="*/ 115 h 38"/>
                <a:gd name="T4" fmla="*/ 136 w 468"/>
                <a:gd name="T5" fmla="*/ 74 h 38"/>
                <a:gd name="T6" fmla="*/ 257 w 468"/>
                <a:gd name="T7" fmla="*/ 106 h 38"/>
                <a:gd name="T8" fmla="*/ 358 w 468"/>
                <a:gd name="T9" fmla="*/ 81 h 38"/>
                <a:gd name="T10" fmla="*/ 407 w 468"/>
                <a:gd name="T11" fmla="*/ 74 h 38"/>
                <a:gd name="T12" fmla="*/ 432 w 468"/>
                <a:gd name="T13" fmla="*/ 100 h 38"/>
                <a:gd name="T14" fmla="*/ 512 w 468"/>
                <a:gd name="T15" fmla="*/ 46 h 38"/>
                <a:gd name="T16" fmla="*/ 644 w 468"/>
                <a:gd name="T17" fmla="*/ 68 h 38"/>
                <a:gd name="T18" fmla="*/ 750 w 468"/>
                <a:gd name="T19" fmla="*/ 27 h 38"/>
                <a:gd name="T20" fmla="*/ 886 w 468"/>
                <a:gd name="T21" fmla="*/ 59 h 38"/>
                <a:gd name="T22" fmla="*/ 970 w 468"/>
                <a:gd name="T23" fmla="*/ 22 h 38"/>
                <a:gd name="T24" fmla="*/ 1099 w 468"/>
                <a:gd name="T25" fmla="*/ 74 h 38"/>
                <a:gd name="T26" fmla="*/ 1219 w 468"/>
                <a:gd name="T27" fmla="*/ 35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8" h="38">
                  <a:moveTo>
                    <a:pt x="0" y="32"/>
                  </a:moveTo>
                  <a:cubicBezTo>
                    <a:pt x="7" y="31"/>
                    <a:pt x="25" y="38"/>
                    <a:pt x="32" y="36"/>
                  </a:cubicBezTo>
                  <a:cubicBezTo>
                    <a:pt x="41" y="34"/>
                    <a:pt x="45" y="27"/>
                    <a:pt x="52" y="23"/>
                  </a:cubicBezTo>
                  <a:cubicBezTo>
                    <a:pt x="70" y="12"/>
                    <a:pt x="82" y="28"/>
                    <a:pt x="99" y="33"/>
                  </a:cubicBezTo>
                  <a:cubicBezTo>
                    <a:pt x="116" y="38"/>
                    <a:pt x="123" y="31"/>
                    <a:pt x="137" y="25"/>
                  </a:cubicBezTo>
                  <a:cubicBezTo>
                    <a:pt x="145" y="22"/>
                    <a:pt x="148" y="20"/>
                    <a:pt x="156" y="23"/>
                  </a:cubicBezTo>
                  <a:cubicBezTo>
                    <a:pt x="160" y="24"/>
                    <a:pt x="163" y="31"/>
                    <a:pt x="166" y="31"/>
                  </a:cubicBezTo>
                  <a:cubicBezTo>
                    <a:pt x="176" y="31"/>
                    <a:pt x="187" y="18"/>
                    <a:pt x="196" y="14"/>
                  </a:cubicBezTo>
                  <a:cubicBezTo>
                    <a:pt x="218" y="3"/>
                    <a:pt x="227" y="17"/>
                    <a:pt x="247" y="21"/>
                  </a:cubicBezTo>
                  <a:cubicBezTo>
                    <a:pt x="263" y="25"/>
                    <a:pt x="274" y="13"/>
                    <a:pt x="288" y="8"/>
                  </a:cubicBezTo>
                  <a:cubicBezTo>
                    <a:pt x="308" y="0"/>
                    <a:pt x="322" y="13"/>
                    <a:pt x="340" y="18"/>
                  </a:cubicBezTo>
                  <a:cubicBezTo>
                    <a:pt x="358" y="22"/>
                    <a:pt x="357" y="12"/>
                    <a:pt x="372" y="7"/>
                  </a:cubicBezTo>
                  <a:cubicBezTo>
                    <a:pt x="391" y="1"/>
                    <a:pt x="405" y="18"/>
                    <a:pt x="422" y="23"/>
                  </a:cubicBezTo>
                  <a:cubicBezTo>
                    <a:pt x="442" y="29"/>
                    <a:pt x="451" y="13"/>
                    <a:pt x="468" y="11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8" name="Freeform 373">
              <a:extLst>
                <a:ext uri="{FF2B5EF4-FFF2-40B4-BE49-F238E27FC236}">
                  <a16:creationId xmlns:a16="http://schemas.microsoft.com/office/drawing/2014/main" id="{27DED3A4-A571-4A0B-926D-EC3952005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1384"/>
              <a:ext cx="120" cy="44"/>
            </a:xfrm>
            <a:custGeom>
              <a:avLst/>
              <a:gdLst>
                <a:gd name="T0" fmla="*/ 0 w 87"/>
                <a:gd name="T1" fmla="*/ 38 h 30"/>
                <a:gd name="T2" fmla="*/ 137 w 87"/>
                <a:gd name="T3" fmla="*/ 63 h 30"/>
                <a:gd name="T4" fmla="*/ 229 w 87"/>
                <a:gd name="T5" fmla="*/ 73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" h="30">
                  <a:moveTo>
                    <a:pt x="0" y="12"/>
                  </a:moveTo>
                  <a:cubicBezTo>
                    <a:pt x="11" y="0"/>
                    <a:pt x="42" y="14"/>
                    <a:pt x="52" y="20"/>
                  </a:cubicBezTo>
                  <a:cubicBezTo>
                    <a:pt x="69" y="30"/>
                    <a:pt x="70" y="28"/>
                    <a:pt x="87" y="23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9" name="Freeform 374">
              <a:extLst>
                <a:ext uri="{FF2B5EF4-FFF2-40B4-BE49-F238E27FC236}">
                  <a16:creationId xmlns:a16="http://schemas.microsoft.com/office/drawing/2014/main" id="{D2B78B9D-0204-44F5-BE45-F707FED4B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1406"/>
              <a:ext cx="312" cy="35"/>
            </a:xfrm>
            <a:custGeom>
              <a:avLst/>
              <a:gdLst>
                <a:gd name="T0" fmla="*/ 0 w 227"/>
                <a:gd name="T1" fmla="*/ 13 h 24"/>
                <a:gd name="T2" fmla="*/ 104 w 227"/>
                <a:gd name="T3" fmla="*/ 34 h 24"/>
                <a:gd name="T4" fmla="*/ 166 w 227"/>
                <a:gd name="T5" fmla="*/ 1 h 24"/>
                <a:gd name="T6" fmla="*/ 208 w 227"/>
                <a:gd name="T7" fmla="*/ 38 h 24"/>
                <a:gd name="T8" fmla="*/ 298 w 227"/>
                <a:gd name="T9" fmla="*/ 28 h 24"/>
                <a:gd name="T10" fmla="*/ 397 w 227"/>
                <a:gd name="T11" fmla="*/ 50 h 24"/>
                <a:gd name="T12" fmla="*/ 470 w 227"/>
                <a:gd name="T13" fmla="*/ 50 h 24"/>
                <a:gd name="T14" fmla="*/ 590 w 227"/>
                <a:gd name="T15" fmla="*/ 74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4">
                  <a:moveTo>
                    <a:pt x="0" y="4"/>
                  </a:moveTo>
                  <a:cubicBezTo>
                    <a:pt x="13" y="10"/>
                    <a:pt x="26" y="14"/>
                    <a:pt x="40" y="11"/>
                  </a:cubicBezTo>
                  <a:cubicBezTo>
                    <a:pt x="46" y="10"/>
                    <a:pt x="58" y="0"/>
                    <a:pt x="64" y="1"/>
                  </a:cubicBezTo>
                  <a:cubicBezTo>
                    <a:pt x="69" y="2"/>
                    <a:pt x="74" y="10"/>
                    <a:pt x="80" y="12"/>
                  </a:cubicBezTo>
                  <a:cubicBezTo>
                    <a:pt x="93" y="18"/>
                    <a:pt x="102" y="11"/>
                    <a:pt x="115" y="9"/>
                  </a:cubicBezTo>
                  <a:cubicBezTo>
                    <a:pt x="128" y="8"/>
                    <a:pt x="141" y="12"/>
                    <a:pt x="153" y="16"/>
                  </a:cubicBezTo>
                  <a:cubicBezTo>
                    <a:pt x="168" y="21"/>
                    <a:pt x="168" y="22"/>
                    <a:pt x="181" y="16"/>
                  </a:cubicBezTo>
                  <a:cubicBezTo>
                    <a:pt x="196" y="10"/>
                    <a:pt x="217" y="7"/>
                    <a:pt x="227" y="24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0" name="Freeform 375">
              <a:extLst>
                <a:ext uri="{FF2B5EF4-FFF2-40B4-BE49-F238E27FC236}">
                  <a16:creationId xmlns:a16="http://schemas.microsoft.com/office/drawing/2014/main" id="{18926FFA-5250-431C-ACA7-4A3C283BA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" y="1398"/>
              <a:ext cx="77" cy="12"/>
            </a:xfrm>
            <a:custGeom>
              <a:avLst/>
              <a:gdLst>
                <a:gd name="T0" fmla="*/ 0 w 56"/>
                <a:gd name="T1" fmla="*/ 0 h 8"/>
                <a:gd name="T2" fmla="*/ 146 w 56"/>
                <a:gd name="T3" fmla="*/ 14 h 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6" h="8">
                  <a:moveTo>
                    <a:pt x="0" y="0"/>
                  </a:moveTo>
                  <a:cubicBezTo>
                    <a:pt x="20" y="8"/>
                    <a:pt x="36" y="7"/>
                    <a:pt x="56" y="4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1" name="Line 376">
              <a:extLst>
                <a:ext uri="{FF2B5EF4-FFF2-40B4-BE49-F238E27FC236}">
                  <a16:creationId xmlns:a16="http://schemas.microsoft.com/office/drawing/2014/main" id="{12599A54-CE5C-406F-AD88-C41F3C0861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2" y="1407"/>
              <a:ext cx="1" cy="1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2" name="Freeform 377">
              <a:extLst>
                <a:ext uri="{FF2B5EF4-FFF2-40B4-BE49-F238E27FC236}">
                  <a16:creationId xmlns:a16="http://schemas.microsoft.com/office/drawing/2014/main" id="{A71B1DEB-5B7B-45E7-AAEE-6E3F348FE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9" y="1385"/>
              <a:ext cx="65" cy="21"/>
            </a:xfrm>
            <a:custGeom>
              <a:avLst/>
              <a:gdLst>
                <a:gd name="T0" fmla="*/ 0 w 47"/>
                <a:gd name="T1" fmla="*/ 48 h 14"/>
                <a:gd name="T2" fmla="*/ 124 w 47"/>
                <a:gd name="T3" fmla="*/ 26 h 1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7" h="14">
                  <a:moveTo>
                    <a:pt x="0" y="14"/>
                  </a:moveTo>
                  <a:cubicBezTo>
                    <a:pt x="16" y="0"/>
                    <a:pt x="28" y="3"/>
                    <a:pt x="47" y="7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3" name="Freeform 378">
              <a:extLst>
                <a:ext uri="{FF2B5EF4-FFF2-40B4-BE49-F238E27FC236}">
                  <a16:creationId xmlns:a16="http://schemas.microsoft.com/office/drawing/2014/main" id="{DCF3C040-8CB9-42C9-BEBF-C64DA559C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3" y="1379"/>
              <a:ext cx="91" cy="31"/>
            </a:xfrm>
            <a:custGeom>
              <a:avLst/>
              <a:gdLst>
                <a:gd name="T0" fmla="*/ 0 w 66"/>
                <a:gd name="T1" fmla="*/ 59 h 21"/>
                <a:gd name="T2" fmla="*/ 109 w 66"/>
                <a:gd name="T3" fmla="*/ 65 h 21"/>
                <a:gd name="T4" fmla="*/ 172 w 66"/>
                <a:gd name="T5" fmla="*/ 0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6" h="21">
                  <a:moveTo>
                    <a:pt x="0" y="18"/>
                  </a:moveTo>
                  <a:cubicBezTo>
                    <a:pt x="11" y="5"/>
                    <a:pt x="29" y="21"/>
                    <a:pt x="41" y="20"/>
                  </a:cubicBezTo>
                  <a:cubicBezTo>
                    <a:pt x="50" y="20"/>
                    <a:pt x="64" y="6"/>
                    <a:pt x="66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4" name="Freeform 379">
              <a:extLst>
                <a:ext uri="{FF2B5EF4-FFF2-40B4-BE49-F238E27FC236}">
                  <a16:creationId xmlns:a16="http://schemas.microsoft.com/office/drawing/2014/main" id="{B244C992-5A81-4706-A439-86E652FF2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1382"/>
              <a:ext cx="56" cy="16"/>
            </a:xfrm>
            <a:custGeom>
              <a:avLst/>
              <a:gdLst>
                <a:gd name="T0" fmla="*/ 0 w 41"/>
                <a:gd name="T1" fmla="*/ 33 h 11"/>
                <a:gd name="T2" fmla="*/ 104 w 41"/>
                <a:gd name="T3" fmla="*/ 15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1" h="11">
                  <a:moveTo>
                    <a:pt x="0" y="11"/>
                  </a:moveTo>
                  <a:cubicBezTo>
                    <a:pt x="10" y="3"/>
                    <a:pt x="33" y="0"/>
                    <a:pt x="41" y="5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5" name="Freeform 380">
              <a:extLst>
                <a:ext uri="{FF2B5EF4-FFF2-40B4-BE49-F238E27FC236}">
                  <a16:creationId xmlns:a16="http://schemas.microsoft.com/office/drawing/2014/main" id="{2FDEBF89-E9DE-4614-A8AE-FE587F887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" y="1422"/>
              <a:ext cx="63" cy="31"/>
            </a:xfrm>
            <a:custGeom>
              <a:avLst/>
              <a:gdLst>
                <a:gd name="T0" fmla="*/ 0 w 46"/>
                <a:gd name="T1" fmla="*/ 6 h 21"/>
                <a:gd name="T2" fmla="*/ 118 w 46"/>
                <a:gd name="T3" fmla="*/ 0 h 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6" h="21">
                  <a:moveTo>
                    <a:pt x="0" y="2"/>
                  </a:moveTo>
                  <a:cubicBezTo>
                    <a:pt x="14" y="21"/>
                    <a:pt x="32" y="9"/>
                    <a:pt x="46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6" name="Freeform 381">
              <a:extLst>
                <a:ext uri="{FF2B5EF4-FFF2-40B4-BE49-F238E27FC236}">
                  <a16:creationId xmlns:a16="http://schemas.microsoft.com/office/drawing/2014/main" id="{1889EEF1-499D-48E6-A291-820C49B43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4" y="1370"/>
              <a:ext cx="61" cy="28"/>
            </a:xfrm>
            <a:custGeom>
              <a:avLst/>
              <a:gdLst>
                <a:gd name="T0" fmla="*/ 0 w 44"/>
                <a:gd name="T1" fmla="*/ 47 h 19"/>
                <a:gd name="T2" fmla="*/ 118 w 44"/>
                <a:gd name="T3" fmla="*/ 60 h 1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4" h="19">
                  <a:moveTo>
                    <a:pt x="0" y="15"/>
                  </a:moveTo>
                  <a:cubicBezTo>
                    <a:pt x="14" y="0"/>
                    <a:pt x="30" y="12"/>
                    <a:pt x="44" y="19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7" name="Freeform 382">
              <a:extLst>
                <a:ext uri="{FF2B5EF4-FFF2-40B4-BE49-F238E27FC236}">
                  <a16:creationId xmlns:a16="http://schemas.microsoft.com/office/drawing/2014/main" id="{982A9F0B-40CB-46D2-9B0E-B2CD42132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" y="1395"/>
              <a:ext cx="76" cy="14"/>
            </a:xfrm>
            <a:custGeom>
              <a:avLst/>
              <a:gdLst>
                <a:gd name="T0" fmla="*/ 0 w 55"/>
                <a:gd name="T1" fmla="*/ 12 h 9"/>
                <a:gd name="T2" fmla="*/ 145 w 55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5" h="9">
                  <a:moveTo>
                    <a:pt x="0" y="3"/>
                  </a:moveTo>
                  <a:cubicBezTo>
                    <a:pt x="20" y="6"/>
                    <a:pt x="39" y="9"/>
                    <a:pt x="55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8" name="Freeform 383">
              <a:extLst>
                <a:ext uri="{FF2B5EF4-FFF2-40B4-BE49-F238E27FC236}">
                  <a16:creationId xmlns:a16="http://schemas.microsoft.com/office/drawing/2014/main" id="{069E66AB-4610-403A-B3CA-FE781A644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3" y="1370"/>
              <a:ext cx="73" cy="24"/>
            </a:xfrm>
            <a:custGeom>
              <a:avLst/>
              <a:gdLst>
                <a:gd name="T0" fmla="*/ 0 w 53"/>
                <a:gd name="T1" fmla="*/ 45 h 16"/>
                <a:gd name="T2" fmla="*/ 139 w 53"/>
                <a:gd name="T3" fmla="*/ 54 h 1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3" h="16">
                  <a:moveTo>
                    <a:pt x="0" y="13"/>
                  </a:moveTo>
                  <a:cubicBezTo>
                    <a:pt x="16" y="0"/>
                    <a:pt x="36" y="11"/>
                    <a:pt x="53" y="16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9" name="Freeform 384">
              <a:extLst>
                <a:ext uri="{FF2B5EF4-FFF2-40B4-BE49-F238E27FC236}">
                  <a16:creationId xmlns:a16="http://schemas.microsoft.com/office/drawing/2014/main" id="{03CB48B2-BE2E-46E5-805E-1B5DDA136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1423"/>
              <a:ext cx="59" cy="22"/>
            </a:xfrm>
            <a:custGeom>
              <a:avLst/>
              <a:gdLst>
                <a:gd name="T0" fmla="*/ 0 w 43"/>
                <a:gd name="T1" fmla="*/ 0 h 15"/>
                <a:gd name="T2" fmla="*/ 111 w 43"/>
                <a:gd name="T3" fmla="*/ 9 h 1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3" h="15">
                  <a:moveTo>
                    <a:pt x="0" y="0"/>
                  </a:moveTo>
                  <a:cubicBezTo>
                    <a:pt x="19" y="15"/>
                    <a:pt x="25" y="8"/>
                    <a:pt x="43" y="3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0" name="Freeform 385">
              <a:extLst>
                <a:ext uri="{FF2B5EF4-FFF2-40B4-BE49-F238E27FC236}">
                  <a16:creationId xmlns:a16="http://schemas.microsoft.com/office/drawing/2014/main" id="{92CE6198-C78C-43F9-9240-11887C698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" y="1426"/>
              <a:ext cx="79" cy="18"/>
            </a:xfrm>
            <a:custGeom>
              <a:avLst/>
              <a:gdLst>
                <a:gd name="T0" fmla="*/ 0 w 57"/>
                <a:gd name="T1" fmla="*/ 5 h 12"/>
                <a:gd name="T2" fmla="*/ 61 w 57"/>
                <a:gd name="T3" fmla="*/ 35 h 12"/>
                <a:gd name="T4" fmla="*/ 151 w 57"/>
                <a:gd name="T5" fmla="*/ 21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7" h="12">
                  <a:moveTo>
                    <a:pt x="0" y="1"/>
                  </a:moveTo>
                  <a:cubicBezTo>
                    <a:pt x="3" y="0"/>
                    <a:pt x="16" y="9"/>
                    <a:pt x="23" y="10"/>
                  </a:cubicBezTo>
                  <a:cubicBezTo>
                    <a:pt x="35" y="12"/>
                    <a:pt x="46" y="8"/>
                    <a:pt x="57" y="6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1" name="Freeform 386">
              <a:extLst>
                <a:ext uri="{FF2B5EF4-FFF2-40B4-BE49-F238E27FC236}">
                  <a16:creationId xmlns:a16="http://schemas.microsoft.com/office/drawing/2014/main" id="{8D123511-4D02-454E-80B3-32855E3FC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" y="1416"/>
              <a:ext cx="76" cy="25"/>
            </a:xfrm>
            <a:custGeom>
              <a:avLst/>
              <a:gdLst>
                <a:gd name="T0" fmla="*/ 6 w 55"/>
                <a:gd name="T1" fmla="*/ 26 h 17"/>
                <a:gd name="T2" fmla="*/ 1 w 55"/>
                <a:gd name="T3" fmla="*/ 13 h 17"/>
                <a:gd name="T4" fmla="*/ 88 w 55"/>
                <a:gd name="T5" fmla="*/ 15 h 17"/>
                <a:gd name="T6" fmla="*/ 145 w 55"/>
                <a:gd name="T7" fmla="*/ 54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17">
                  <a:moveTo>
                    <a:pt x="2" y="8"/>
                  </a:moveTo>
                  <a:cubicBezTo>
                    <a:pt x="0" y="7"/>
                    <a:pt x="0" y="6"/>
                    <a:pt x="1" y="4"/>
                  </a:cubicBezTo>
                  <a:cubicBezTo>
                    <a:pt x="11" y="0"/>
                    <a:pt x="22" y="1"/>
                    <a:pt x="33" y="5"/>
                  </a:cubicBezTo>
                  <a:cubicBezTo>
                    <a:pt x="40" y="8"/>
                    <a:pt x="47" y="16"/>
                    <a:pt x="55" y="17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2" name="Freeform 387">
              <a:extLst>
                <a:ext uri="{FF2B5EF4-FFF2-40B4-BE49-F238E27FC236}">
                  <a16:creationId xmlns:a16="http://schemas.microsoft.com/office/drawing/2014/main" id="{E18D19D0-8F8D-44F4-B035-6E369B31A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1388"/>
              <a:ext cx="34" cy="15"/>
            </a:xfrm>
            <a:custGeom>
              <a:avLst/>
              <a:gdLst>
                <a:gd name="T0" fmla="*/ 0 w 24"/>
                <a:gd name="T1" fmla="*/ 14 h 10"/>
                <a:gd name="T2" fmla="*/ 68 w 24"/>
                <a:gd name="T3" fmla="*/ 18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4" h="10">
                  <a:moveTo>
                    <a:pt x="0" y="4"/>
                  </a:moveTo>
                  <a:cubicBezTo>
                    <a:pt x="8" y="0"/>
                    <a:pt x="19" y="10"/>
                    <a:pt x="24" y="5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3" name="Freeform 388">
              <a:extLst>
                <a:ext uri="{FF2B5EF4-FFF2-40B4-BE49-F238E27FC236}">
                  <a16:creationId xmlns:a16="http://schemas.microsoft.com/office/drawing/2014/main" id="{9BF9FC0D-8371-4367-88EC-E3F56F7E2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" y="1398"/>
              <a:ext cx="46" cy="36"/>
            </a:xfrm>
            <a:custGeom>
              <a:avLst/>
              <a:gdLst>
                <a:gd name="T0" fmla="*/ 0 w 34"/>
                <a:gd name="T1" fmla="*/ 81 h 24"/>
                <a:gd name="T2" fmla="*/ 58 w 34"/>
                <a:gd name="T3" fmla="*/ 62 h 24"/>
                <a:gd name="T4" fmla="*/ 84 w 34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4" h="24">
                  <a:moveTo>
                    <a:pt x="0" y="24"/>
                  </a:moveTo>
                  <a:cubicBezTo>
                    <a:pt x="5" y="21"/>
                    <a:pt x="17" y="24"/>
                    <a:pt x="24" y="18"/>
                  </a:cubicBezTo>
                  <a:cubicBezTo>
                    <a:pt x="29" y="14"/>
                    <a:pt x="31" y="2"/>
                    <a:pt x="34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4" name="Freeform 389">
              <a:extLst>
                <a:ext uri="{FF2B5EF4-FFF2-40B4-BE49-F238E27FC236}">
                  <a16:creationId xmlns:a16="http://schemas.microsoft.com/office/drawing/2014/main" id="{FC9D9F2C-74A4-4150-B2D9-4F6C89E0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" y="1416"/>
              <a:ext cx="24" cy="7"/>
            </a:xfrm>
            <a:custGeom>
              <a:avLst/>
              <a:gdLst>
                <a:gd name="T0" fmla="*/ 0 w 17"/>
                <a:gd name="T1" fmla="*/ 11 h 5"/>
                <a:gd name="T2" fmla="*/ 48 w 17"/>
                <a:gd name="T3" fmla="*/ 14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" h="5">
                  <a:moveTo>
                    <a:pt x="0" y="4"/>
                  </a:moveTo>
                  <a:cubicBezTo>
                    <a:pt x="5" y="0"/>
                    <a:pt x="11" y="3"/>
                    <a:pt x="17" y="5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5" name="Freeform 390">
              <a:extLst>
                <a:ext uri="{FF2B5EF4-FFF2-40B4-BE49-F238E27FC236}">
                  <a16:creationId xmlns:a16="http://schemas.microsoft.com/office/drawing/2014/main" id="{D8E5569A-1370-4930-BA5A-331EDDD2A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6" y="1378"/>
              <a:ext cx="79" cy="37"/>
            </a:xfrm>
            <a:custGeom>
              <a:avLst/>
              <a:gdLst>
                <a:gd name="T0" fmla="*/ 0 w 57"/>
                <a:gd name="T1" fmla="*/ 13 h 25"/>
                <a:gd name="T2" fmla="*/ 151 w 57"/>
                <a:gd name="T3" fmla="*/ 0 h 2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7" h="25">
                  <a:moveTo>
                    <a:pt x="0" y="4"/>
                  </a:moveTo>
                  <a:cubicBezTo>
                    <a:pt x="13" y="25"/>
                    <a:pt x="51" y="24"/>
                    <a:pt x="57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6" name="Freeform 391">
              <a:extLst>
                <a:ext uri="{FF2B5EF4-FFF2-40B4-BE49-F238E27FC236}">
                  <a16:creationId xmlns:a16="http://schemas.microsoft.com/office/drawing/2014/main" id="{1D95935B-6699-46B4-B7C6-8AD4E55D2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" y="1415"/>
              <a:ext cx="171" cy="29"/>
            </a:xfrm>
            <a:custGeom>
              <a:avLst/>
              <a:gdLst>
                <a:gd name="T0" fmla="*/ 0 w 124"/>
                <a:gd name="T1" fmla="*/ 61 h 20"/>
                <a:gd name="T2" fmla="*/ 69 w 124"/>
                <a:gd name="T3" fmla="*/ 1 h 20"/>
                <a:gd name="T4" fmla="*/ 179 w 124"/>
                <a:gd name="T5" fmla="*/ 15 h 20"/>
                <a:gd name="T6" fmla="*/ 221 w 124"/>
                <a:gd name="T7" fmla="*/ 13 h 20"/>
                <a:gd name="T8" fmla="*/ 265 w 124"/>
                <a:gd name="T9" fmla="*/ 36 h 20"/>
                <a:gd name="T10" fmla="*/ 325 w 124"/>
                <a:gd name="T11" fmla="*/ 33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0">
                  <a:moveTo>
                    <a:pt x="0" y="20"/>
                  </a:moveTo>
                  <a:cubicBezTo>
                    <a:pt x="8" y="11"/>
                    <a:pt x="13" y="0"/>
                    <a:pt x="26" y="1"/>
                  </a:cubicBezTo>
                  <a:cubicBezTo>
                    <a:pt x="40" y="2"/>
                    <a:pt x="54" y="8"/>
                    <a:pt x="68" y="5"/>
                  </a:cubicBezTo>
                  <a:cubicBezTo>
                    <a:pt x="73" y="4"/>
                    <a:pt x="79" y="3"/>
                    <a:pt x="84" y="4"/>
                  </a:cubicBezTo>
                  <a:cubicBezTo>
                    <a:pt x="91" y="4"/>
                    <a:pt x="94" y="10"/>
                    <a:pt x="101" y="12"/>
                  </a:cubicBezTo>
                  <a:cubicBezTo>
                    <a:pt x="109" y="14"/>
                    <a:pt x="118" y="11"/>
                    <a:pt x="124" y="11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7" name="Freeform 392">
              <a:extLst>
                <a:ext uri="{FF2B5EF4-FFF2-40B4-BE49-F238E27FC236}">
                  <a16:creationId xmlns:a16="http://schemas.microsoft.com/office/drawing/2014/main" id="{A12ECC54-787F-44B2-87BF-666D89393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" y="1407"/>
              <a:ext cx="56" cy="15"/>
            </a:xfrm>
            <a:custGeom>
              <a:avLst/>
              <a:gdLst>
                <a:gd name="T0" fmla="*/ 0 w 40"/>
                <a:gd name="T1" fmla="*/ 35 h 10"/>
                <a:gd name="T2" fmla="*/ 77 w 40"/>
                <a:gd name="T3" fmla="*/ 0 h 10"/>
                <a:gd name="T4" fmla="*/ 109 w 40"/>
                <a:gd name="T5" fmla="*/ 8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10">
                  <a:moveTo>
                    <a:pt x="0" y="10"/>
                  </a:moveTo>
                  <a:cubicBezTo>
                    <a:pt x="10" y="6"/>
                    <a:pt x="16" y="0"/>
                    <a:pt x="28" y="0"/>
                  </a:cubicBezTo>
                  <a:cubicBezTo>
                    <a:pt x="31" y="0"/>
                    <a:pt x="37" y="1"/>
                    <a:pt x="40" y="2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8" name="Freeform 393">
              <a:extLst>
                <a:ext uri="{FF2B5EF4-FFF2-40B4-BE49-F238E27FC236}">
                  <a16:creationId xmlns:a16="http://schemas.microsoft.com/office/drawing/2014/main" id="{3D7F25DA-B385-49BF-B52C-6DA3D0057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4" y="1376"/>
              <a:ext cx="91" cy="24"/>
            </a:xfrm>
            <a:custGeom>
              <a:avLst/>
              <a:gdLst>
                <a:gd name="T0" fmla="*/ 0 w 66"/>
                <a:gd name="T1" fmla="*/ 0 h 16"/>
                <a:gd name="T2" fmla="*/ 21 w 66"/>
                <a:gd name="T3" fmla="*/ 26 h 16"/>
                <a:gd name="T4" fmla="*/ 91 w 66"/>
                <a:gd name="T5" fmla="*/ 48 h 16"/>
                <a:gd name="T6" fmla="*/ 160 w 66"/>
                <a:gd name="T7" fmla="*/ 18 h 16"/>
                <a:gd name="T8" fmla="*/ 172 w 6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" h="16">
                  <a:moveTo>
                    <a:pt x="0" y="0"/>
                  </a:moveTo>
                  <a:cubicBezTo>
                    <a:pt x="4" y="0"/>
                    <a:pt x="6" y="4"/>
                    <a:pt x="8" y="7"/>
                  </a:cubicBezTo>
                  <a:cubicBezTo>
                    <a:pt x="15" y="15"/>
                    <a:pt x="25" y="16"/>
                    <a:pt x="35" y="14"/>
                  </a:cubicBezTo>
                  <a:cubicBezTo>
                    <a:pt x="44" y="12"/>
                    <a:pt x="55" y="11"/>
                    <a:pt x="61" y="5"/>
                  </a:cubicBezTo>
                  <a:cubicBezTo>
                    <a:pt x="63" y="3"/>
                    <a:pt x="64" y="1"/>
                    <a:pt x="66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9" name="Freeform 394">
              <a:extLst>
                <a:ext uri="{FF2B5EF4-FFF2-40B4-BE49-F238E27FC236}">
                  <a16:creationId xmlns:a16="http://schemas.microsoft.com/office/drawing/2014/main" id="{CC1E4DA4-872E-495A-8889-F5AE31509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395"/>
              <a:ext cx="83" cy="24"/>
            </a:xfrm>
            <a:custGeom>
              <a:avLst/>
              <a:gdLst>
                <a:gd name="T0" fmla="*/ 0 w 60"/>
                <a:gd name="T1" fmla="*/ 48 h 16"/>
                <a:gd name="T2" fmla="*/ 24 w 60"/>
                <a:gd name="T3" fmla="*/ 27 h 16"/>
                <a:gd name="T4" fmla="*/ 95 w 60"/>
                <a:gd name="T5" fmla="*/ 5 h 16"/>
                <a:gd name="T6" fmla="*/ 159 w 60"/>
                <a:gd name="T7" fmla="*/ 54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16">
                  <a:moveTo>
                    <a:pt x="0" y="14"/>
                  </a:moveTo>
                  <a:cubicBezTo>
                    <a:pt x="3" y="13"/>
                    <a:pt x="6" y="9"/>
                    <a:pt x="9" y="8"/>
                  </a:cubicBezTo>
                  <a:cubicBezTo>
                    <a:pt x="17" y="3"/>
                    <a:pt x="27" y="0"/>
                    <a:pt x="36" y="1"/>
                  </a:cubicBezTo>
                  <a:cubicBezTo>
                    <a:pt x="47" y="2"/>
                    <a:pt x="52" y="12"/>
                    <a:pt x="60" y="16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0" name="Freeform 395">
              <a:extLst>
                <a:ext uri="{FF2B5EF4-FFF2-40B4-BE49-F238E27FC236}">
                  <a16:creationId xmlns:a16="http://schemas.microsoft.com/office/drawing/2014/main" id="{935FE7D1-1B46-42C4-9585-0FF49DB48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2" y="1382"/>
              <a:ext cx="69" cy="25"/>
            </a:xfrm>
            <a:custGeom>
              <a:avLst/>
              <a:gdLst>
                <a:gd name="T0" fmla="*/ 0 w 50"/>
                <a:gd name="T1" fmla="*/ 0 h 17"/>
                <a:gd name="T2" fmla="*/ 19 w 50"/>
                <a:gd name="T3" fmla="*/ 6 h 17"/>
                <a:gd name="T4" fmla="*/ 40 w 50"/>
                <a:gd name="T5" fmla="*/ 26 h 17"/>
                <a:gd name="T6" fmla="*/ 91 w 50"/>
                <a:gd name="T7" fmla="*/ 32 h 17"/>
                <a:gd name="T8" fmla="*/ 131 w 50"/>
                <a:gd name="T9" fmla="*/ 5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7">
                  <a:moveTo>
                    <a:pt x="0" y="0"/>
                  </a:moveTo>
                  <a:cubicBezTo>
                    <a:pt x="2" y="2"/>
                    <a:pt x="5" y="1"/>
                    <a:pt x="7" y="2"/>
                  </a:cubicBezTo>
                  <a:cubicBezTo>
                    <a:pt x="10" y="4"/>
                    <a:pt x="12" y="6"/>
                    <a:pt x="15" y="8"/>
                  </a:cubicBezTo>
                  <a:cubicBezTo>
                    <a:pt x="22" y="12"/>
                    <a:pt x="28" y="11"/>
                    <a:pt x="35" y="10"/>
                  </a:cubicBezTo>
                  <a:cubicBezTo>
                    <a:pt x="42" y="9"/>
                    <a:pt x="45" y="13"/>
                    <a:pt x="50" y="17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1" name="Freeform 396">
              <a:extLst>
                <a:ext uri="{FF2B5EF4-FFF2-40B4-BE49-F238E27FC236}">
                  <a16:creationId xmlns:a16="http://schemas.microsoft.com/office/drawing/2014/main" id="{2ABE50B0-4C89-40C9-86EB-1BFE086E0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1379"/>
              <a:ext cx="39" cy="18"/>
            </a:xfrm>
            <a:custGeom>
              <a:avLst/>
              <a:gdLst>
                <a:gd name="T0" fmla="*/ 0 w 28"/>
                <a:gd name="T1" fmla="*/ 41 h 12"/>
                <a:gd name="T2" fmla="*/ 14 w 28"/>
                <a:gd name="T3" fmla="*/ 26 h 12"/>
                <a:gd name="T4" fmla="*/ 40 w 28"/>
                <a:gd name="T5" fmla="*/ 12 h 12"/>
                <a:gd name="T6" fmla="*/ 75 w 28"/>
                <a:gd name="T7" fmla="*/ 5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2">
                  <a:moveTo>
                    <a:pt x="0" y="12"/>
                  </a:moveTo>
                  <a:cubicBezTo>
                    <a:pt x="2" y="11"/>
                    <a:pt x="3" y="8"/>
                    <a:pt x="5" y="7"/>
                  </a:cubicBezTo>
                  <a:cubicBezTo>
                    <a:pt x="8" y="5"/>
                    <a:pt x="12" y="4"/>
                    <a:pt x="15" y="3"/>
                  </a:cubicBezTo>
                  <a:cubicBezTo>
                    <a:pt x="19" y="2"/>
                    <a:pt x="25" y="0"/>
                    <a:pt x="28" y="1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2" name="Freeform 397">
              <a:extLst>
                <a:ext uri="{FF2B5EF4-FFF2-40B4-BE49-F238E27FC236}">
                  <a16:creationId xmlns:a16="http://schemas.microsoft.com/office/drawing/2014/main" id="{8E005C49-1EF8-475A-AAA3-956BAFE1A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" y="1425"/>
              <a:ext cx="83" cy="17"/>
            </a:xfrm>
            <a:custGeom>
              <a:avLst/>
              <a:gdLst>
                <a:gd name="T0" fmla="*/ 0 w 60"/>
                <a:gd name="T1" fmla="*/ 26 h 12"/>
                <a:gd name="T2" fmla="*/ 14 w 60"/>
                <a:gd name="T3" fmla="*/ 23 h 12"/>
                <a:gd name="T4" fmla="*/ 48 w 60"/>
                <a:gd name="T5" fmla="*/ 26 h 12"/>
                <a:gd name="T6" fmla="*/ 111 w 60"/>
                <a:gd name="T7" fmla="*/ 33 h 12"/>
                <a:gd name="T8" fmla="*/ 159 w 6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12">
                  <a:moveTo>
                    <a:pt x="0" y="9"/>
                  </a:moveTo>
                  <a:cubicBezTo>
                    <a:pt x="2" y="10"/>
                    <a:pt x="3" y="9"/>
                    <a:pt x="5" y="8"/>
                  </a:cubicBezTo>
                  <a:cubicBezTo>
                    <a:pt x="10" y="7"/>
                    <a:pt x="13" y="7"/>
                    <a:pt x="18" y="9"/>
                  </a:cubicBezTo>
                  <a:cubicBezTo>
                    <a:pt x="26" y="11"/>
                    <a:pt x="34" y="12"/>
                    <a:pt x="42" y="11"/>
                  </a:cubicBezTo>
                  <a:cubicBezTo>
                    <a:pt x="49" y="9"/>
                    <a:pt x="54" y="3"/>
                    <a:pt x="60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3" name="Freeform 398">
              <a:extLst>
                <a:ext uri="{FF2B5EF4-FFF2-40B4-BE49-F238E27FC236}">
                  <a16:creationId xmlns:a16="http://schemas.microsoft.com/office/drawing/2014/main" id="{F0FC86F5-F676-499D-9394-95B22F479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7" y="1425"/>
              <a:ext cx="59" cy="25"/>
            </a:xfrm>
            <a:custGeom>
              <a:avLst/>
              <a:gdLst>
                <a:gd name="T0" fmla="*/ 0 w 43"/>
                <a:gd name="T1" fmla="*/ 0 h 17"/>
                <a:gd name="T2" fmla="*/ 70 w 43"/>
                <a:gd name="T3" fmla="*/ 47 h 17"/>
                <a:gd name="T4" fmla="*/ 111 w 43"/>
                <a:gd name="T5" fmla="*/ 19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17">
                  <a:moveTo>
                    <a:pt x="0" y="0"/>
                  </a:moveTo>
                  <a:cubicBezTo>
                    <a:pt x="6" y="9"/>
                    <a:pt x="16" y="17"/>
                    <a:pt x="27" y="15"/>
                  </a:cubicBezTo>
                  <a:cubicBezTo>
                    <a:pt x="33" y="13"/>
                    <a:pt x="37" y="9"/>
                    <a:pt x="43" y="6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4" name="Freeform 399">
              <a:extLst>
                <a:ext uri="{FF2B5EF4-FFF2-40B4-BE49-F238E27FC236}">
                  <a16:creationId xmlns:a16="http://schemas.microsoft.com/office/drawing/2014/main" id="{13D032DE-B150-4FD9-9F4C-59B93BB4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4" y="1375"/>
              <a:ext cx="92" cy="22"/>
            </a:xfrm>
            <a:custGeom>
              <a:avLst/>
              <a:gdLst>
                <a:gd name="T0" fmla="*/ 0 w 67"/>
                <a:gd name="T1" fmla="*/ 34 h 15"/>
                <a:gd name="T2" fmla="*/ 96 w 67"/>
                <a:gd name="T3" fmla="*/ 13 h 15"/>
                <a:gd name="T4" fmla="*/ 143 w 67"/>
                <a:gd name="T5" fmla="*/ 34 h 15"/>
                <a:gd name="T6" fmla="*/ 173 w 67"/>
                <a:gd name="T7" fmla="*/ 41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7" h="15">
                  <a:moveTo>
                    <a:pt x="0" y="11"/>
                  </a:moveTo>
                  <a:cubicBezTo>
                    <a:pt x="12" y="5"/>
                    <a:pt x="24" y="0"/>
                    <a:pt x="37" y="4"/>
                  </a:cubicBezTo>
                  <a:cubicBezTo>
                    <a:pt x="43" y="6"/>
                    <a:pt x="49" y="9"/>
                    <a:pt x="55" y="11"/>
                  </a:cubicBezTo>
                  <a:cubicBezTo>
                    <a:pt x="59" y="13"/>
                    <a:pt x="63" y="15"/>
                    <a:pt x="67" y="13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5" name="Freeform 400">
              <a:extLst>
                <a:ext uri="{FF2B5EF4-FFF2-40B4-BE49-F238E27FC236}">
                  <a16:creationId xmlns:a16="http://schemas.microsoft.com/office/drawing/2014/main" id="{9B4043AA-3421-4801-93F8-583F5BD56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" y="1376"/>
              <a:ext cx="79" cy="18"/>
            </a:xfrm>
            <a:custGeom>
              <a:avLst/>
              <a:gdLst>
                <a:gd name="T0" fmla="*/ 0 w 58"/>
                <a:gd name="T1" fmla="*/ 41 h 12"/>
                <a:gd name="T2" fmla="*/ 91 w 58"/>
                <a:gd name="T3" fmla="*/ 8 h 12"/>
                <a:gd name="T4" fmla="*/ 124 w 58"/>
                <a:gd name="T5" fmla="*/ 21 h 12"/>
                <a:gd name="T6" fmla="*/ 147 w 58"/>
                <a:gd name="T7" fmla="*/ 39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12">
                  <a:moveTo>
                    <a:pt x="0" y="12"/>
                  </a:moveTo>
                  <a:cubicBezTo>
                    <a:pt x="13" y="8"/>
                    <a:pt x="22" y="0"/>
                    <a:pt x="36" y="2"/>
                  </a:cubicBezTo>
                  <a:cubicBezTo>
                    <a:pt x="40" y="3"/>
                    <a:pt x="45" y="5"/>
                    <a:pt x="49" y="6"/>
                  </a:cubicBezTo>
                  <a:cubicBezTo>
                    <a:pt x="52" y="7"/>
                    <a:pt x="56" y="11"/>
                    <a:pt x="58" y="11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6" name="Freeform 401">
              <a:extLst>
                <a:ext uri="{FF2B5EF4-FFF2-40B4-BE49-F238E27FC236}">
                  <a16:creationId xmlns:a16="http://schemas.microsoft.com/office/drawing/2014/main" id="{27382C30-7A7D-4379-9A32-94F5B8B0F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1375"/>
              <a:ext cx="113" cy="28"/>
            </a:xfrm>
            <a:custGeom>
              <a:avLst/>
              <a:gdLst>
                <a:gd name="T0" fmla="*/ 0 w 82"/>
                <a:gd name="T1" fmla="*/ 28 h 19"/>
                <a:gd name="T2" fmla="*/ 69 w 82"/>
                <a:gd name="T3" fmla="*/ 40 h 19"/>
                <a:gd name="T4" fmla="*/ 120 w 82"/>
                <a:gd name="T5" fmla="*/ 55 h 19"/>
                <a:gd name="T6" fmla="*/ 172 w 82"/>
                <a:gd name="T7" fmla="*/ 52 h 19"/>
                <a:gd name="T8" fmla="*/ 215 w 82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" h="19">
                  <a:moveTo>
                    <a:pt x="0" y="9"/>
                  </a:moveTo>
                  <a:cubicBezTo>
                    <a:pt x="9" y="12"/>
                    <a:pt x="17" y="12"/>
                    <a:pt x="26" y="12"/>
                  </a:cubicBezTo>
                  <a:cubicBezTo>
                    <a:pt x="33" y="12"/>
                    <a:pt x="39" y="16"/>
                    <a:pt x="46" y="17"/>
                  </a:cubicBezTo>
                  <a:cubicBezTo>
                    <a:pt x="51" y="18"/>
                    <a:pt x="61" y="19"/>
                    <a:pt x="66" y="16"/>
                  </a:cubicBezTo>
                  <a:cubicBezTo>
                    <a:pt x="72" y="12"/>
                    <a:pt x="75" y="4"/>
                    <a:pt x="82" y="0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7" name="Freeform 402">
              <a:extLst>
                <a:ext uri="{FF2B5EF4-FFF2-40B4-BE49-F238E27FC236}">
                  <a16:creationId xmlns:a16="http://schemas.microsoft.com/office/drawing/2014/main" id="{73C0C5F4-D133-4A84-9941-CAA7531EF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1416"/>
              <a:ext cx="74" cy="31"/>
            </a:xfrm>
            <a:custGeom>
              <a:avLst/>
              <a:gdLst>
                <a:gd name="T0" fmla="*/ 0 w 54"/>
                <a:gd name="T1" fmla="*/ 1 h 21"/>
                <a:gd name="T2" fmla="*/ 41 w 54"/>
                <a:gd name="T3" fmla="*/ 15 h 21"/>
                <a:gd name="T4" fmla="*/ 70 w 54"/>
                <a:gd name="T5" fmla="*/ 40 h 21"/>
                <a:gd name="T6" fmla="*/ 138 w 54"/>
                <a:gd name="T7" fmla="*/ 68 h 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21">
                  <a:moveTo>
                    <a:pt x="0" y="1"/>
                  </a:moveTo>
                  <a:cubicBezTo>
                    <a:pt x="8" y="1"/>
                    <a:pt x="9" y="0"/>
                    <a:pt x="16" y="5"/>
                  </a:cubicBezTo>
                  <a:cubicBezTo>
                    <a:pt x="19" y="7"/>
                    <a:pt x="23" y="10"/>
                    <a:pt x="27" y="12"/>
                  </a:cubicBezTo>
                  <a:cubicBezTo>
                    <a:pt x="36" y="15"/>
                    <a:pt x="45" y="15"/>
                    <a:pt x="54" y="21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8" name="Freeform 403">
              <a:extLst>
                <a:ext uri="{FF2B5EF4-FFF2-40B4-BE49-F238E27FC236}">
                  <a16:creationId xmlns:a16="http://schemas.microsoft.com/office/drawing/2014/main" id="{9311D815-899D-4627-86A1-CABB1AA42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1393"/>
              <a:ext cx="71" cy="19"/>
            </a:xfrm>
            <a:custGeom>
              <a:avLst/>
              <a:gdLst>
                <a:gd name="T0" fmla="*/ 0 w 52"/>
                <a:gd name="T1" fmla="*/ 0 h 13"/>
                <a:gd name="T2" fmla="*/ 63 w 52"/>
                <a:gd name="T3" fmla="*/ 41 h 13"/>
                <a:gd name="T4" fmla="*/ 132 w 52"/>
                <a:gd name="T5" fmla="*/ 22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" h="13">
                  <a:moveTo>
                    <a:pt x="0" y="0"/>
                  </a:moveTo>
                  <a:cubicBezTo>
                    <a:pt x="7" y="8"/>
                    <a:pt x="14" y="13"/>
                    <a:pt x="25" y="13"/>
                  </a:cubicBezTo>
                  <a:cubicBezTo>
                    <a:pt x="34" y="13"/>
                    <a:pt x="43" y="6"/>
                    <a:pt x="52" y="7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9" name="Freeform 404">
              <a:extLst>
                <a:ext uri="{FF2B5EF4-FFF2-40B4-BE49-F238E27FC236}">
                  <a16:creationId xmlns:a16="http://schemas.microsoft.com/office/drawing/2014/main" id="{3681A66B-3128-4BAC-BB84-464995481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1373"/>
              <a:ext cx="72" cy="33"/>
            </a:xfrm>
            <a:custGeom>
              <a:avLst/>
              <a:gdLst>
                <a:gd name="T0" fmla="*/ 0 w 52"/>
                <a:gd name="T1" fmla="*/ 0 h 22"/>
                <a:gd name="T2" fmla="*/ 138 w 52"/>
                <a:gd name="T3" fmla="*/ 12 h 2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2" h="22">
                  <a:moveTo>
                    <a:pt x="0" y="0"/>
                  </a:moveTo>
                  <a:cubicBezTo>
                    <a:pt x="9" y="22"/>
                    <a:pt x="38" y="10"/>
                    <a:pt x="52" y="3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0" name="Freeform 405">
              <a:extLst>
                <a:ext uri="{FF2B5EF4-FFF2-40B4-BE49-F238E27FC236}">
                  <a16:creationId xmlns:a16="http://schemas.microsoft.com/office/drawing/2014/main" id="{36ADA66F-0530-4910-B6D7-AD36518A0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1348"/>
              <a:ext cx="200" cy="759"/>
            </a:xfrm>
            <a:custGeom>
              <a:avLst/>
              <a:gdLst>
                <a:gd name="T0" fmla="*/ 378 w 145"/>
                <a:gd name="T1" fmla="*/ 1589 h 516"/>
                <a:gd name="T2" fmla="*/ 44 w 145"/>
                <a:gd name="T3" fmla="*/ 822 h 516"/>
                <a:gd name="T4" fmla="*/ 157 w 145"/>
                <a:gd name="T5" fmla="*/ 263 h 516"/>
                <a:gd name="T6" fmla="*/ 381 w 145"/>
                <a:gd name="T7" fmla="*/ 54 h 516"/>
                <a:gd name="T8" fmla="*/ 372 w 145"/>
                <a:gd name="T9" fmla="*/ 0 h 516"/>
                <a:gd name="T10" fmla="*/ 0 w 145"/>
                <a:gd name="T11" fmla="*/ 822 h 516"/>
                <a:gd name="T12" fmla="*/ 372 w 145"/>
                <a:gd name="T13" fmla="*/ 1642 h 516"/>
                <a:gd name="T14" fmla="*/ 378 w 145"/>
                <a:gd name="T15" fmla="*/ 1589 h 5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5" h="516">
                  <a:moveTo>
                    <a:pt x="144" y="499"/>
                  </a:moveTo>
                  <a:cubicBezTo>
                    <a:pt x="73" y="487"/>
                    <a:pt x="17" y="383"/>
                    <a:pt x="17" y="258"/>
                  </a:cubicBezTo>
                  <a:cubicBezTo>
                    <a:pt x="17" y="191"/>
                    <a:pt x="32" y="129"/>
                    <a:pt x="60" y="83"/>
                  </a:cubicBezTo>
                  <a:cubicBezTo>
                    <a:pt x="87" y="41"/>
                    <a:pt x="122" y="21"/>
                    <a:pt x="145" y="17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62" y="14"/>
                    <a:pt x="0" y="123"/>
                    <a:pt x="0" y="258"/>
                  </a:cubicBezTo>
                  <a:cubicBezTo>
                    <a:pt x="0" y="393"/>
                    <a:pt x="61" y="503"/>
                    <a:pt x="142" y="516"/>
                  </a:cubicBezTo>
                  <a:lnTo>
                    <a:pt x="144" y="499"/>
                  </a:lnTo>
                  <a:close/>
                </a:path>
              </a:pathLst>
            </a:custGeom>
            <a:noFill/>
            <a:ln w="4763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1" name="Freeform 406">
              <a:extLst>
                <a:ext uri="{FF2B5EF4-FFF2-40B4-BE49-F238E27FC236}">
                  <a16:creationId xmlns:a16="http://schemas.microsoft.com/office/drawing/2014/main" id="{8A494EB0-3FBA-4C6A-BA9E-D1A1F2A79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1348"/>
              <a:ext cx="200" cy="759"/>
            </a:xfrm>
            <a:custGeom>
              <a:avLst/>
              <a:gdLst>
                <a:gd name="T0" fmla="*/ 378 w 145"/>
                <a:gd name="T1" fmla="*/ 1589 h 516"/>
                <a:gd name="T2" fmla="*/ 44 w 145"/>
                <a:gd name="T3" fmla="*/ 822 h 516"/>
                <a:gd name="T4" fmla="*/ 157 w 145"/>
                <a:gd name="T5" fmla="*/ 263 h 516"/>
                <a:gd name="T6" fmla="*/ 381 w 145"/>
                <a:gd name="T7" fmla="*/ 54 h 516"/>
                <a:gd name="T8" fmla="*/ 372 w 145"/>
                <a:gd name="T9" fmla="*/ 0 h 516"/>
                <a:gd name="T10" fmla="*/ 0 w 145"/>
                <a:gd name="T11" fmla="*/ 822 h 516"/>
                <a:gd name="T12" fmla="*/ 372 w 145"/>
                <a:gd name="T13" fmla="*/ 1642 h 516"/>
                <a:gd name="T14" fmla="*/ 378 w 145"/>
                <a:gd name="T15" fmla="*/ 1589 h 5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5" h="516">
                  <a:moveTo>
                    <a:pt x="144" y="499"/>
                  </a:moveTo>
                  <a:cubicBezTo>
                    <a:pt x="73" y="487"/>
                    <a:pt x="17" y="383"/>
                    <a:pt x="17" y="258"/>
                  </a:cubicBezTo>
                  <a:cubicBezTo>
                    <a:pt x="17" y="191"/>
                    <a:pt x="32" y="129"/>
                    <a:pt x="60" y="83"/>
                  </a:cubicBezTo>
                  <a:cubicBezTo>
                    <a:pt x="87" y="41"/>
                    <a:pt x="122" y="21"/>
                    <a:pt x="145" y="17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62" y="14"/>
                    <a:pt x="0" y="123"/>
                    <a:pt x="0" y="258"/>
                  </a:cubicBezTo>
                  <a:cubicBezTo>
                    <a:pt x="0" y="393"/>
                    <a:pt x="61" y="503"/>
                    <a:pt x="142" y="516"/>
                  </a:cubicBezTo>
                  <a:lnTo>
                    <a:pt x="144" y="499"/>
                  </a:lnTo>
                  <a:close/>
                </a:path>
              </a:pathLst>
            </a:custGeom>
            <a:noFill/>
            <a:ln w="4763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2" name="Freeform 407">
              <a:extLst>
                <a:ext uri="{FF2B5EF4-FFF2-40B4-BE49-F238E27FC236}">
                  <a16:creationId xmlns:a16="http://schemas.microsoft.com/office/drawing/2014/main" id="{E2F521B3-A80E-4984-8232-572E5ECFC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2082"/>
              <a:ext cx="1753" cy="26"/>
            </a:xfrm>
            <a:custGeom>
              <a:avLst/>
              <a:gdLst>
                <a:gd name="T0" fmla="*/ 1753 w 1753"/>
                <a:gd name="T1" fmla="*/ 0 h 26"/>
                <a:gd name="T2" fmla="*/ 3 w 1753"/>
                <a:gd name="T3" fmla="*/ 0 h 26"/>
                <a:gd name="T4" fmla="*/ 0 w 1753"/>
                <a:gd name="T5" fmla="*/ 25 h 26"/>
                <a:gd name="T6" fmla="*/ 1750 w 1753"/>
                <a:gd name="T7" fmla="*/ 26 h 26"/>
                <a:gd name="T8" fmla="*/ 1753 w 1753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3" h="26">
                  <a:moveTo>
                    <a:pt x="1753" y="0"/>
                  </a:moveTo>
                  <a:lnTo>
                    <a:pt x="3" y="0"/>
                  </a:lnTo>
                  <a:lnTo>
                    <a:pt x="0" y="25"/>
                  </a:lnTo>
                  <a:lnTo>
                    <a:pt x="1750" y="26"/>
                  </a:lnTo>
                  <a:lnTo>
                    <a:pt x="1753" y="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3" name="Freeform 408">
              <a:extLst>
                <a:ext uri="{FF2B5EF4-FFF2-40B4-BE49-F238E27FC236}">
                  <a16:creationId xmlns:a16="http://schemas.microsoft.com/office/drawing/2014/main" id="{B505C83E-2D12-4C8D-B746-308375FDD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1347"/>
              <a:ext cx="1753" cy="26"/>
            </a:xfrm>
            <a:custGeom>
              <a:avLst/>
              <a:gdLst>
                <a:gd name="T0" fmla="*/ 1750 w 1753"/>
                <a:gd name="T1" fmla="*/ 0 h 26"/>
                <a:gd name="T2" fmla="*/ 0 w 1753"/>
                <a:gd name="T3" fmla="*/ 1 h 26"/>
                <a:gd name="T4" fmla="*/ 4 w 1753"/>
                <a:gd name="T5" fmla="*/ 26 h 26"/>
                <a:gd name="T6" fmla="*/ 4 w 1753"/>
                <a:gd name="T7" fmla="*/ 26 h 26"/>
                <a:gd name="T8" fmla="*/ 1753 w 1753"/>
                <a:gd name="T9" fmla="*/ 26 h 26"/>
                <a:gd name="T10" fmla="*/ 1750 w 1753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53" h="26">
                  <a:moveTo>
                    <a:pt x="1750" y="0"/>
                  </a:moveTo>
                  <a:lnTo>
                    <a:pt x="0" y="1"/>
                  </a:lnTo>
                  <a:lnTo>
                    <a:pt x="4" y="26"/>
                  </a:lnTo>
                  <a:lnTo>
                    <a:pt x="1753" y="26"/>
                  </a:lnTo>
                  <a:lnTo>
                    <a:pt x="1750" y="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4" name="Freeform 409">
              <a:extLst>
                <a:ext uri="{FF2B5EF4-FFF2-40B4-BE49-F238E27FC236}">
                  <a16:creationId xmlns:a16="http://schemas.microsoft.com/office/drawing/2014/main" id="{A6982FC5-1F2B-4FB7-A31B-AAE11C1A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" y="1992"/>
              <a:ext cx="1752" cy="16"/>
            </a:xfrm>
            <a:custGeom>
              <a:avLst/>
              <a:gdLst>
                <a:gd name="T0" fmla="*/ 1752 w 1752"/>
                <a:gd name="T1" fmla="*/ 0 h 16"/>
                <a:gd name="T2" fmla="*/ 2 w 1752"/>
                <a:gd name="T3" fmla="*/ 0 h 16"/>
                <a:gd name="T4" fmla="*/ 0 w 1752"/>
                <a:gd name="T5" fmla="*/ 16 h 16"/>
                <a:gd name="T6" fmla="*/ 1751 w 1752"/>
                <a:gd name="T7" fmla="*/ 16 h 16"/>
                <a:gd name="T8" fmla="*/ 1752 w 1752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2" h="16">
                  <a:moveTo>
                    <a:pt x="1752" y="0"/>
                  </a:moveTo>
                  <a:lnTo>
                    <a:pt x="2" y="0"/>
                  </a:lnTo>
                  <a:lnTo>
                    <a:pt x="0" y="16"/>
                  </a:lnTo>
                  <a:lnTo>
                    <a:pt x="1751" y="16"/>
                  </a:lnTo>
                  <a:lnTo>
                    <a:pt x="1752" y="0"/>
                  </a:ln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5" name="Freeform 410">
              <a:extLst>
                <a:ext uri="{FF2B5EF4-FFF2-40B4-BE49-F238E27FC236}">
                  <a16:creationId xmlns:a16="http://schemas.microsoft.com/office/drawing/2014/main" id="{C011ED16-6FC5-48EE-866F-A2FB4E08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2008"/>
              <a:ext cx="1760" cy="74"/>
            </a:xfrm>
            <a:custGeom>
              <a:avLst/>
              <a:gdLst>
                <a:gd name="T0" fmla="*/ 1760 w 1760"/>
                <a:gd name="T1" fmla="*/ 0 h 74"/>
                <a:gd name="T2" fmla="*/ 9 w 1760"/>
                <a:gd name="T3" fmla="*/ 0 h 74"/>
                <a:gd name="T4" fmla="*/ 0 w 1760"/>
                <a:gd name="T5" fmla="*/ 74 h 74"/>
                <a:gd name="T6" fmla="*/ 1750 w 1760"/>
                <a:gd name="T7" fmla="*/ 74 h 74"/>
                <a:gd name="T8" fmla="*/ 1760 w 1760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0" h="74">
                  <a:moveTo>
                    <a:pt x="1760" y="0"/>
                  </a:moveTo>
                  <a:lnTo>
                    <a:pt x="9" y="0"/>
                  </a:lnTo>
                  <a:lnTo>
                    <a:pt x="0" y="74"/>
                  </a:lnTo>
                  <a:lnTo>
                    <a:pt x="1750" y="74"/>
                  </a:lnTo>
                  <a:lnTo>
                    <a:pt x="1760" y="0"/>
                  </a:ln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6" name="Freeform 411">
              <a:extLst>
                <a:ext uri="{FF2B5EF4-FFF2-40B4-BE49-F238E27FC236}">
                  <a16:creationId xmlns:a16="http://schemas.microsoft.com/office/drawing/2014/main" id="{4E463E9D-7E9B-4E3C-8562-6CFD12B7B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1973"/>
              <a:ext cx="1753" cy="19"/>
            </a:xfrm>
            <a:custGeom>
              <a:avLst/>
              <a:gdLst>
                <a:gd name="T0" fmla="*/ 1753 w 1753"/>
                <a:gd name="T1" fmla="*/ 0 h 19"/>
                <a:gd name="T2" fmla="*/ 583 w 1753"/>
                <a:gd name="T3" fmla="*/ 0 h 19"/>
                <a:gd name="T4" fmla="*/ 1 w 1753"/>
                <a:gd name="T5" fmla="*/ 3 h 19"/>
                <a:gd name="T6" fmla="*/ 0 w 1753"/>
                <a:gd name="T7" fmla="*/ 19 h 19"/>
                <a:gd name="T8" fmla="*/ 1750 w 1753"/>
                <a:gd name="T9" fmla="*/ 19 h 19"/>
                <a:gd name="T10" fmla="*/ 1753 w 1753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53" h="19">
                  <a:moveTo>
                    <a:pt x="1753" y="0"/>
                  </a:moveTo>
                  <a:lnTo>
                    <a:pt x="583" y="0"/>
                  </a:lnTo>
                  <a:lnTo>
                    <a:pt x="1" y="3"/>
                  </a:lnTo>
                  <a:lnTo>
                    <a:pt x="0" y="19"/>
                  </a:lnTo>
                  <a:lnTo>
                    <a:pt x="1750" y="19"/>
                  </a:lnTo>
                  <a:lnTo>
                    <a:pt x="1753" y="0"/>
                  </a:ln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7" name="Line 412">
              <a:extLst>
                <a:ext uri="{FF2B5EF4-FFF2-40B4-BE49-F238E27FC236}">
                  <a16:creationId xmlns:a16="http://schemas.microsoft.com/office/drawing/2014/main" id="{7699AEE7-18EF-4A33-9046-2A498DDCC9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79" y="1348"/>
              <a:ext cx="14" cy="109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8" name="Freeform 413">
              <a:extLst>
                <a:ext uri="{FF2B5EF4-FFF2-40B4-BE49-F238E27FC236}">
                  <a16:creationId xmlns:a16="http://schemas.microsoft.com/office/drawing/2014/main" id="{81C380B9-E434-438C-946B-74CA6B765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" y="1545"/>
              <a:ext cx="11" cy="8"/>
            </a:xfrm>
            <a:custGeom>
              <a:avLst/>
              <a:gdLst>
                <a:gd name="T0" fmla="*/ 0 w 8"/>
                <a:gd name="T1" fmla="*/ 0 h 5"/>
                <a:gd name="T2" fmla="*/ 21 w 8"/>
                <a:gd name="T3" fmla="*/ 16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3" y="2"/>
                    <a:pt x="5" y="5"/>
                    <a:pt x="8" y="4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9" name="Freeform 414">
              <a:extLst>
                <a:ext uri="{FF2B5EF4-FFF2-40B4-BE49-F238E27FC236}">
                  <a16:creationId xmlns:a16="http://schemas.microsoft.com/office/drawing/2014/main" id="{2603E2B2-8806-42D8-8975-76AF2A3A9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" y="1548"/>
              <a:ext cx="11" cy="6"/>
            </a:xfrm>
            <a:custGeom>
              <a:avLst/>
              <a:gdLst>
                <a:gd name="T0" fmla="*/ 0 w 8"/>
                <a:gd name="T1" fmla="*/ 5 h 4"/>
                <a:gd name="T2" fmla="*/ 21 w 8"/>
                <a:gd name="T3" fmla="*/ 14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cubicBezTo>
                    <a:pt x="3" y="0"/>
                    <a:pt x="6" y="0"/>
                    <a:pt x="8" y="4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0" name="Freeform 415">
              <a:extLst>
                <a:ext uri="{FF2B5EF4-FFF2-40B4-BE49-F238E27FC236}">
                  <a16:creationId xmlns:a16="http://schemas.microsoft.com/office/drawing/2014/main" id="{8060FF99-9570-443A-ADC4-2204CCEE7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1653"/>
              <a:ext cx="12" cy="6"/>
            </a:xfrm>
            <a:custGeom>
              <a:avLst/>
              <a:gdLst>
                <a:gd name="T0" fmla="*/ 0 w 9"/>
                <a:gd name="T1" fmla="*/ 0 h 4"/>
                <a:gd name="T2" fmla="*/ 21 w 9"/>
                <a:gd name="T3" fmla="*/ 12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cubicBezTo>
                    <a:pt x="2" y="2"/>
                    <a:pt x="6" y="4"/>
                    <a:pt x="9" y="3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1" name="Freeform 416">
              <a:extLst>
                <a:ext uri="{FF2B5EF4-FFF2-40B4-BE49-F238E27FC236}">
                  <a16:creationId xmlns:a16="http://schemas.microsoft.com/office/drawing/2014/main" id="{53BC812A-31AF-4E51-A940-4AB2427F3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" y="1656"/>
              <a:ext cx="12" cy="3"/>
            </a:xfrm>
            <a:custGeom>
              <a:avLst/>
              <a:gdLst>
                <a:gd name="T0" fmla="*/ 0 w 9"/>
                <a:gd name="T1" fmla="*/ 8 h 2"/>
                <a:gd name="T2" fmla="*/ 21 w 9"/>
                <a:gd name="T3" fmla="*/ 8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2">
                  <a:moveTo>
                    <a:pt x="0" y="2"/>
                  </a:moveTo>
                  <a:cubicBezTo>
                    <a:pt x="4" y="2"/>
                    <a:pt x="6" y="0"/>
                    <a:pt x="9" y="2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2" name="Freeform 417">
              <a:extLst>
                <a:ext uri="{FF2B5EF4-FFF2-40B4-BE49-F238E27FC236}">
                  <a16:creationId xmlns:a16="http://schemas.microsoft.com/office/drawing/2014/main" id="{9F265278-AAEE-4D1A-B284-5D134C08E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" y="1783"/>
              <a:ext cx="11" cy="5"/>
            </a:xfrm>
            <a:custGeom>
              <a:avLst/>
              <a:gdLst>
                <a:gd name="T0" fmla="*/ 0 w 8"/>
                <a:gd name="T1" fmla="*/ 5 h 3"/>
                <a:gd name="T2" fmla="*/ 21 w 8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3">
                  <a:moveTo>
                    <a:pt x="0" y="1"/>
                  </a:moveTo>
                  <a:cubicBezTo>
                    <a:pt x="3" y="3"/>
                    <a:pt x="6" y="1"/>
                    <a:pt x="8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3" name="Freeform 418">
              <a:extLst>
                <a:ext uri="{FF2B5EF4-FFF2-40B4-BE49-F238E27FC236}">
                  <a16:creationId xmlns:a16="http://schemas.microsoft.com/office/drawing/2014/main" id="{5C03B758-3678-4241-920C-FFAAEFE92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" y="1785"/>
              <a:ext cx="11" cy="6"/>
            </a:xfrm>
            <a:custGeom>
              <a:avLst/>
              <a:gdLst>
                <a:gd name="T0" fmla="*/ 0 w 8"/>
                <a:gd name="T1" fmla="*/ 14 h 4"/>
                <a:gd name="T2" fmla="*/ 21 w 8"/>
                <a:gd name="T3" fmla="*/ 5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2" y="1"/>
                    <a:pt x="5" y="0"/>
                    <a:pt x="8" y="1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4" name="Freeform 419">
              <a:extLst>
                <a:ext uri="{FF2B5EF4-FFF2-40B4-BE49-F238E27FC236}">
                  <a16:creationId xmlns:a16="http://schemas.microsoft.com/office/drawing/2014/main" id="{7EAE3F02-243E-4438-A533-174F6EEFD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" y="1907"/>
              <a:ext cx="11" cy="10"/>
            </a:xfrm>
            <a:custGeom>
              <a:avLst/>
              <a:gdLst>
                <a:gd name="T0" fmla="*/ 0 w 8"/>
                <a:gd name="T1" fmla="*/ 9 h 7"/>
                <a:gd name="T2" fmla="*/ 21 w 8"/>
                <a:gd name="T3" fmla="*/ 0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7">
                  <a:moveTo>
                    <a:pt x="0" y="3"/>
                  </a:moveTo>
                  <a:cubicBezTo>
                    <a:pt x="3" y="7"/>
                    <a:pt x="6" y="3"/>
                    <a:pt x="8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5" name="Freeform 420">
              <a:extLst>
                <a:ext uri="{FF2B5EF4-FFF2-40B4-BE49-F238E27FC236}">
                  <a16:creationId xmlns:a16="http://schemas.microsoft.com/office/drawing/2014/main" id="{961E5696-63FE-41D4-8AD5-8DBE9FE59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" y="1910"/>
              <a:ext cx="10" cy="9"/>
            </a:xfrm>
            <a:custGeom>
              <a:avLst/>
              <a:gdLst>
                <a:gd name="T0" fmla="*/ 0 w 7"/>
                <a:gd name="T1" fmla="*/ 21 h 6"/>
                <a:gd name="T2" fmla="*/ 20 w 7"/>
                <a:gd name="T3" fmla="*/ 0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cubicBezTo>
                    <a:pt x="2" y="2"/>
                    <a:pt x="4" y="0"/>
                    <a:pt x="7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6" name="Freeform 421">
              <a:extLst>
                <a:ext uri="{FF2B5EF4-FFF2-40B4-BE49-F238E27FC236}">
                  <a16:creationId xmlns:a16="http://schemas.microsoft.com/office/drawing/2014/main" id="{24778FDF-D117-4665-8326-30106C625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" y="1354"/>
              <a:ext cx="9" cy="22"/>
            </a:xfrm>
            <a:custGeom>
              <a:avLst/>
              <a:gdLst>
                <a:gd name="T0" fmla="*/ 0 w 6"/>
                <a:gd name="T1" fmla="*/ 0 h 15"/>
                <a:gd name="T2" fmla="*/ 8 w 6"/>
                <a:gd name="T3" fmla="*/ 26 h 15"/>
                <a:gd name="T4" fmla="*/ 21 w 6"/>
                <a:gd name="T5" fmla="*/ 47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5">
                  <a:moveTo>
                    <a:pt x="0" y="0"/>
                  </a:moveTo>
                  <a:cubicBezTo>
                    <a:pt x="1" y="3"/>
                    <a:pt x="1" y="6"/>
                    <a:pt x="2" y="8"/>
                  </a:cubicBezTo>
                  <a:cubicBezTo>
                    <a:pt x="3" y="11"/>
                    <a:pt x="6" y="13"/>
                    <a:pt x="6" y="15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7" name="Freeform 422">
              <a:extLst>
                <a:ext uri="{FF2B5EF4-FFF2-40B4-BE49-F238E27FC236}">
                  <a16:creationId xmlns:a16="http://schemas.microsoft.com/office/drawing/2014/main" id="{9AC7FEB3-6787-430C-9C25-92E2E44C9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" y="1366"/>
              <a:ext cx="2" cy="13"/>
            </a:xfrm>
            <a:custGeom>
              <a:avLst/>
              <a:gdLst>
                <a:gd name="T0" fmla="*/ 0 w 1"/>
                <a:gd name="T1" fmla="*/ 0 h 9"/>
                <a:gd name="T2" fmla="*/ 8 w 1"/>
                <a:gd name="T3" fmla="*/ 27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cubicBezTo>
                    <a:pt x="1" y="3"/>
                    <a:pt x="1" y="6"/>
                    <a:pt x="1" y="9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8" name="Freeform 423">
              <a:extLst>
                <a:ext uri="{FF2B5EF4-FFF2-40B4-BE49-F238E27FC236}">
                  <a16:creationId xmlns:a16="http://schemas.microsoft.com/office/drawing/2014/main" id="{18819BE0-0E4D-407F-8F7A-33A63A95F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" y="1469"/>
              <a:ext cx="16" cy="18"/>
            </a:xfrm>
            <a:custGeom>
              <a:avLst/>
              <a:gdLst>
                <a:gd name="T0" fmla="*/ 0 w 12"/>
                <a:gd name="T1" fmla="*/ 0 h 12"/>
                <a:gd name="T2" fmla="*/ 28 w 12"/>
                <a:gd name="T3" fmla="*/ 41 h 1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cubicBezTo>
                    <a:pt x="2" y="5"/>
                    <a:pt x="8" y="9"/>
                    <a:pt x="12" y="12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9" name="Freeform 424">
              <a:extLst>
                <a:ext uri="{FF2B5EF4-FFF2-40B4-BE49-F238E27FC236}">
                  <a16:creationId xmlns:a16="http://schemas.microsoft.com/office/drawing/2014/main" id="{5D415AFC-E413-45F8-89F0-E0EF6D9F9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" y="1481"/>
              <a:ext cx="5" cy="14"/>
            </a:xfrm>
            <a:custGeom>
              <a:avLst/>
              <a:gdLst>
                <a:gd name="T0" fmla="*/ 0 w 3"/>
                <a:gd name="T1" fmla="*/ 0 h 10"/>
                <a:gd name="T2" fmla="*/ 13 w 3"/>
                <a:gd name="T3" fmla="*/ 28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1" y="4"/>
                    <a:pt x="3" y="6"/>
                    <a:pt x="3" y="1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0" name="Freeform 425">
              <a:extLst>
                <a:ext uri="{FF2B5EF4-FFF2-40B4-BE49-F238E27FC236}">
                  <a16:creationId xmlns:a16="http://schemas.microsoft.com/office/drawing/2014/main" id="{AFEDE469-48B6-463F-A1A9-10202E1F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1685"/>
              <a:ext cx="24" cy="10"/>
            </a:xfrm>
            <a:custGeom>
              <a:avLst/>
              <a:gdLst>
                <a:gd name="T0" fmla="*/ 0 w 17"/>
                <a:gd name="T1" fmla="*/ 0 h 7"/>
                <a:gd name="T2" fmla="*/ 48 w 17"/>
                <a:gd name="T3" fmla="*/ 14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7" h="7">
                  <a:moveTo>
                    <a:pt x="0" y="0"/>
                  </a:moveTo>
                  <a:cubicBezTo>
                    <a:pt x="3" y="7"/>
                    <a:pt x="13" y="4"/>
                    <a:pt x="17" y="5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1" name="Freeform 426">
              <a:extLst>
                <a:ext uri="{FF2B5EF4-FFF2-40B4-BE49-F238E27FC236}">
                  <a16:creationId xmlns:a16="http://schemas.microsoft.com/office/drawing/2014/main" id="{D2F92BDF-5B65-4FE8-BE38-E310DDA46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" y="1692"/>
              <a:ext cx="8" cy="8"/>
            </a:xfrm>
            <a:custGeom>
              <a:avLst/>
              <a:gdLst>
                <a:gd name="T0" fmla="*/ 0 w 6"/>
                <a:gd name="T1" fmla="*/ 0 h 5"/>
                <a:gd name="T2" fmla="*/ 15 w 6"/>
                <a:gd name="T3" fmla="*/ 21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3" y="1"/>
                    <a:pt x="5" y="3"/>
                    <a:pt x="6" y="5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2" name="Freeform 427">
              <a:extLst>
                <a:ext uri="{FF2B5EF4-FFF2-40B4-BE49-F238E27FC236}">
                  <a16:creationId xmlns:a16="http://schemas.microsoft.com/office/drawing/2014/main" id="{AEE5B8FC-22F9-4953-BE05-48977381B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" y="1855"/>
              <a:ext cx="22" cy="11"/>
            </a:xfrm>
            <a:custGeom>
              <a:avLst/>
              <a:gdLst>
                <a:gd name="T0" fmla="*/ 0 w 16"/>
                <a:gd name="T1" fmla="*/ 20 h 7"/>
                <a:gd name="T2" fmla="*/ 41 w 16"/>
                <a:gd name="T3" fmla="*/ 0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6" h="7">
                  <a:moveTo>
                    <a:pt x="0" y="5"/>
                  </a:moveTo>
                  <a:cubicBezTo>
                    <a:pt x="5" y="7"/>
                    <a:pt x="11" y="3"/>
                    <a:pt x="16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3" name="Freeform 428">
              <a:extLst>
                <a:ext uri="{FF2B5EF4-FFF2-40B4-BE49-F238E27FC236}">
                  <a16:creationId xmlns:a16="http://schemas.microsoft.com/office/drawing/2014/main" id="{9C3A9EF6-D445-4BB0-9209-88E844D8F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" y="1861"/>
              <a:ext cx="11" cy="3"/>
            </a:xfrm>
            <a:custGeom>
              <a:avLst/>
              <a:gdLst>
                <a:gd name="T0" fmla="*/ 0 w 8"/>
                <a:gd name="T1" fmla="*/ 0 h 2"/>
                <a:gd name="T2" fmla="*/ 21 w 8"/>
                <a:gd name="T3" fmla="*/ 8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0"/>
                    <a:pt x="5" y="1"/>
                    <a:pt x="8" y="2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4" name="Freeform 429">
              <a:extLst>
                <a:ext uri="{FF2B5EF4-FFF2-40B4-BE49-F238E27FC236}">
                  <a16:creationId xmlns:a16="http://schemas.microsoft.com/office/drawing/2014/main" id="{60C56277-14C9-40BF-A838-C20E825D0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" y="2011"/>
              <a:ext cx="15" cy="19"/>
            </a:xfrm>
            <a:custGeom>
              <a:avLst/>
              <a:gdLst>
                <a:gd name="T0" fmla="*/ 27 w 11"/>
                <a:gd name="T1" fmla="*/ 0 h 13"/>
                <a:gd name="T2" fmla="*/ 0 w 11"/>
                <a:gd name="T3" fmla="*/ 41 h 1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9" y="4"/>
                    <a:pt x="5" y="11"/>
                    <a:pt x="0" y="13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5" name="Freeform 430">
              <a:extLst>
                <a:ext uri="{FF2B5EF4-FFF2-40B4-BE49-F238E27FC236}">
                  <a16:creationId xmlns:a16="http://schemas.microsoft.com/office/drawing/2014/main" id="{6F2A727F-2995-472D-8EAB-482D0720E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" y="2017"/>
              <a:ext cx="9" cy="3"/>
            </a:xfrm>
            <a:custGeom>
              <a:avLst/>
              <a:gdLst>
                <a:gd name="T0" fmla="*/ 0 w 6"/>
                <a:gd name="T1" fmla="*/ 8 h 2"/>
                <a:gd name="T2" fmla="*/ 21 w 6"/>
                <a:gd name="T3" fmla="*/ 5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cubicBezTo>
                    <a:pt x="2" y="2"/>
                    <a:pt x="4" y="0"/>
                    <a:pt x="6" y="1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6" name="Freeform 431">
              <a:extLst>
                <a:ext uri="{FF2B5EF4-FFF2-40B4-BE49-F238E27FC236}">
                  <a16:creationId xmlns:a16="http://schemas.microsoft.com/office/drawing/2014/main" id="{DD890346-1509-4691-A8AD-EB27F4F66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" y="1373"/>
              <a:ext cx="1759" cy="75"/>
            </a:xfrm>
            <a:custGeom>
              <a:avLst/>
              <a:gdLst>
                <a:gd name="T0" fmla="*/ 1749 w 1759"/>
                <a:gd name="T1" fmla="*/ 0 h 75"/>
                <a:gd name="T2" fmla="*/ 0 w 1759"/>
                <a:gd name="T3" fmla="*/ 0 h 75"/>
                <a:gd name="T4" fmla="*/ 8 w 1759"/>
                <a:gd name="T5" fmla="*/ 75 h 75"/>
                <a:gd name="T6" fmla="*/ 1759 w 1759"/>
                <a:gd name="T7" fmla="*/ 75 h 75"/>
                <a:gd name="T8" fmla="*/ 1749 w 1759"/>
                <a:gd name="T9" fmla="*/ 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9" h="75">
                  <a:moveTo>
                    <a:pt x="1749" y="0"/>
                  </a:moveTo>
                  <a:lnTo>
                    <a:pt x="0" y="0"/>
                  </a:lnTo>
                  <a:lnTo>
                    <a:pt x="8" y="75"/>
                  </a:lnTo>
                  <a:lnTo>
                    <a:pt x="1759" y="75"/>
                  </a:lnTo>
                  <a:lnTo>
                    <a:pt x="1749" y="0"/>
                  </a:ln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7" name="Freeform 432">
              <a:extLst>
                <a:ext uri="{FF2B5EF4-FFF2-40B4-BE49-F238E27FC236}">
                  <a16:creationId xmlns:a16="http://schemas.microsoft.com/office/drawing/2014/main" id="{65FCA2CA-C372-4E6D-A27B-69E088746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" y="1462"/>
              <a:ext cx="1756" cy="22"/>
            </a:xfrm>
            <a:custGeom>
              <a:avLst/>
              <a:gdLst>
                <a:gd name="T0" fmla="*/ 3330 w 1274"/>
                <a:gd name="T1" fmla="*/ 6 h 15"/>
                <a:gd name="T2" fmla="*/ 6 w 1274"/>
                <a:gd name="T3" fmla="*/ 0 h 15"/>
                <a:gd name="T4" fmla="*/ 8 w 1274"/>
                <a:gd name="T5" fmla="*/ 34 h 15"/>
                <a:gd name="T6" fmla="*/ 367 w 1274"/>
                <a:gd name="T7" fmla="*/ 47 h 15"/>
                <a:gd name="T8" fmla="*/ 3336 w 1274"/>
                <a:gd name="T9" fmla="*/ 47 h 15"/>
                <a:gd name="T10" fmla="*/ 3330 w 1274"/>
                <a:gd name="T11" fmla="*/ 6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74" h="15">
                  <a:moveTo>
                    <a:pt x="1272" y="2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140" y="15"/>
                    <a:pt x="140" y="15"/>
                  </a:cubicBezTo>
                  <a:cubicBezTo>
                    <a:pt x="1274" y="15"/>
                    <a:pt x="1274" y="15"/>
                    <a:pt x="1274" y="15"/>
                  </a:cubicBezTo>
                  <a:lnTo>
                    <a:pt x="1272" y="2"/>
                  </a:ln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8" name="Freeform 433">
              <a:extLst>
                <a:ext uri="{FF2B5EF4-FFF2-40B4-BE49-F238E27FC236}">
                  <a16:creationId xmlns:a16="http://schemas.microsoft.com/office/drawing/2014/main" id="{0EE58668-2D97-432F-90FF-E5E79251E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" y="1448"/>
              <a:ext cx="1752" cy="17"/>
            </a:xfrm>
            <a:custGeom>
              <a:avLst/>
              <a:gdLst>
                <a:gd name="T0" fmla="*/ 1751 w 1752"/>
                <a:gd name="T1" fmla="*/ 0 h 17"/>
                <a:gd name="T2" fmla="*/ 0 w 1752"/>
                <a:gd name="T3" fmla="*/ 0 h 17"/>
                <a:gd name="T4" fmla="*/ 2 w 1752"/>
                <a:gd name="T5" fmla="*/ 14 h 17"/>
                <a:gd name="T6" fmla="*/ 1752 w 1752"/>
                <a:gd name="T7" fmla="*/ 17 h 17"/>
                <a:gd name="T8" fmla="*/ 1751 w 175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2" h="17">
                  <a:moveTo>
                    <a:pt x="1751" y="0"/>
                  </a:moveTo>
                  <a:lnTo>
                    <a:pt x="0" y="0"/>
                  </a:lnTo>
                  <a:lnTo>
                    <a:pt x="2" y="14"/>
                  </a:lnTo>
                  <a:lnTo>
                    <a:pt x="1752" y="17"/>
                  </a:lnTo>
                  <a:lnTo>
                    <a:pt x="1751" y="0"/>
                  </a:ln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9" name="Freeform 434">
              <a:extLst>
                <a:ext uri="{FF2B5EF4-FFF2-40B4-BE49-F238E27FC236}">
                  <a16:creationId xmlns:a16="http://schemas.microsoft.com/office/drawing/2014/main" id="{31B9D3CF-15FA-441A-ADBC-5365DA6C2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" y="1373"/>
              <a:ext cx="184" cy="709"/>
            </a:xfrm>
            <a:custGeom>
              <a:avLst/>
              <a:gdLst>
                <a:gd name="T0" fmla="*/ 345 w 134"/>
                <a:gd name="T1" fmla="*/ 1374 h 482"/>
                <a:gd name="T2" fmla="*/ 111 w 134"/>
                <a:gd name="T3" fmla="*/ 768 h 482"/>
                <a:gd name="T4" fmla="*/ 347 w 134"/>
                <a:gd name="T5" fmla="*/ 162 h 482"/>
                <a:gd name="T6" fmla="*/ 347 w 134"/>
                <a:gd name="T7" fmla="*/ 162 h 482"/>
                <a:gd name="T8" fmla="*/ 332 w 134"/>
                <a:gd name="T9" fmla="*/ 0 h 482"/>
                <a:gd name="T10" fmla="*/ 111 w 134"/>
                <a:gd name="T11" fmla="*/ 210 h 482"/>
                <a:gd name="T12" fmla="*/ 0 w 134"/>
                <a:gd name="T13" fmla="*/ 768 h 482"/>
                <a:gd name="T14" fmla="*/ 328 w 134"/>
                <a:gd name="T15" fmla="*/ 1534 h 482"/>
                <a:gd name="T16" fmla="*/ 347 w 134"/>
                <a:gd name="T17" fmla="*/ 1374 h 482"/>
                <a:gd name="T18" fmla="*/ 345 w 134"/>
                <a:gd name="T19" fmla="*/ 1374 h 4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4" h="482">
                  <a:moveTo>
                    <a:pt x="133" y="432"/>
                  </a:moveTo>
                  <a:cubicBezTo>
                    <a:pt x="89" y="423"/>
                    <a:pt x="43" y="350"/>
                    <a:pt x="43" y="241"/>
                  </a:cubicBezTo>
                  <a:cubicBezTo>
                    <a:pt x="43" y="129"/>
                    <a:pt x="89" y="56"/>
                    <a:pt x="134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05" y="4"/>
                    <a:pt x="70" y="24"/>
                    <a:pt x="43" y="66"/>
                  </a:cubicBezTo>
                  <a:cubicBezTo>
                    <a:pt x="15" y="112"/>
                    <a:pt x="0" y="174"/>
                    <a:pt x="0" y="241"/>
                  </a:cubicBezTo>
                  <a:cubicBezTo>
                    <a:pt x="0" y="366"/>
                    <a:pt x="56" y="470"/>
                    <a:pt x="127" y="482"/>
                  </a:cubicBezTo>
                  <a:cubicBezTo>
                    <a:pt x="134" y="432"/>
                    <a:pt x="134" y="432"/>
                    <a:pt x="134" y="432"/>
                  </a:cubicBezTo>
                  <a:cubicBezTo>
                    <a:pt x="133" y="432"/>
                    <a:pt x="133" y="432"/>
                    <a:pt x="133" y="432"/>
                  </a:cubicBez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0" name="Freeform 435">
              <a:extLst>
                <a:ext uri="{FF2B5EF4-FFF2-40B4-BE49-F238E27FC236}">
                  <a16:creationId xmlns:a16="http://schemas.microsoft.com/office/drawing/2014/main" id="{88382812-8BA8-4E57-A911-21F1BCDE9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" y="1448"/>
              <a:ext cx="127" cy="560"/>
            </a:xfrm>
            <a:custGeom>
              <a:avLst/>
              <a:gdLst>
                <a:gd name="T0" fmla="*/ 240 w 92"/>
                <a:gd name="T1" fmla="*/ 1210 h 381"/>
                <a:gd name="T2" fmla="*/ 240 w 92"/>
                <a:gd name="T3" fmla="*/ 1210 h 381"/>
                <a:gd name="T4" fmla="*/ 242 w 92"/>
                <a:gd name="T5" fmla="*/ 1176 h 381"/>
                <a:gd name="T6" fmla="*/ 26 w 92"/>
                <a:gd name="T7" fmla="*/ 603 h 381"/>
                <a:gd name="T8" fmla="*/ 242 w 92"/>
                <a:gd name="T9" fmla="*/ 28 h 381"/>
                <a:gd name="T10" fmla="*/ 240 w 92"/>
                <a:gd name="T11" fmla="*/ 0 h 381"/>
                <a:gd name="T12" fmla="*/ 240 w 92"/>
                <a:gd name="T13" fmla="*/ 0 h 381"/>
                <a:gd name="T14" fmla="*/ 240 w 92"/>
                <a:gd name="T15" fmla="*/ 0 h 381"/>
                <a:gd name="T16" fmla="*/ 0 w 92"/>
                <a:gd name="T17" fmla="*/ 603 h 381"/>
                <a:gd name="T18" fmla="*/ 236 w 92"/>
                <a:gd name="T19" fmla="*/ 1210 h 381"/>
                <a:gd name="T20" fmla="*/ 240 w 92"/>
                <a:gd name="T21" fmla="*/ 1210 h 3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381">
                  <a:moveTo>
                    <a:pt x="91" y="381"/>
                  </a:moveTo>
                  <a:cubicBezTo>
                    <a:pt x="91" y="381"/>
                    <a:pt x="91" y="381"/>
                    <a:pt x="91" y="381"/>
                  </a:cubicBezTo>
                  <a:cubicBezTo>
                    <a:pt x="92" y="370"/>
                    <a:pt x="92" y="370"/>
                    <a:pt x="92" y="370"/>
                  </a:cubicBezTo>
                  <a:cubicBezTo>
                    <a:pt x="52" y="362"/>
                    <a:pt x="10" y="292"/>
                    <a:pt x="10" y="190"/>
                  </a:cubicBezTo>
                  <a:cubicBezTo>
                    <a:pt x="10" y="86"/>
                    <a:pt x="51" y="14"/>
                    <a:pt x="92" y="9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5"/>
                    <a:pt x="0" y="78"/>
                    <a:pt x="0" y="190"/>
                  </a:cubicBezTo>
                  <a:cubicBezTo>
                    <a:pt x="0" y="299"/>
                    <a:pt x="46" y="372"/>
                    <a:pt x="90" y="381"/>
                  </a:cubicBezTo>
                  <a:cubicBezTo>
                    <a:pt x="90" y="381"/>
                    <a:pt x="90" y="381"/>
                    <a:pt x="91" y="381"/>
                  </a:cubicBez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1" name="Freeform 436">
              <a:extLst>
                <a:ext uri="{FF2B5EF4-FFF2-40B4-BE49-F238E27FC236}">
                  <a16:creationId xmlns:a16="http://schemas.microsoft.com/office/drawing/2014/main" id="{1977C8B7-EDFA-4B57-BBDB-C920ED158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" y="1462"/>
              <a:ext cx="114" cy="530"/>
            </a:xfrm>
            <a:custGeom>
              <a:avLst/>
              <a:gdLst>
                <a:gd name="T0" fmla="*/ 216 w 83"/>
                <a:gd name="T1" fmla="*/ 1110 h 361"/>
                <a:gd name="T2" fmla="*/ 22 w 83"/>
                <a:gd name="T3" fmla="*/ 574 h 361"/>
                <a:gd name="T4" fmla="*/ 216 w 83"/>
                <a:gd name="T5" fmla="*/ 34 h 361"/>
                <a:gd name="T6" fmla="*/ 213 w 83"/>
                <a:gd name="T7" fmla="*/ 0 h 361"/>
                <a:gd name="T8" fmla="*/ 0 w 83"/>
                <a:gd name="T9" fmla="*/ 574 h 361"/>
                <a:gd name="T10" fmla="*/ 213 w 83"/>
                <a:gd name="T11" fmla="*/ 1142 h 361"/>
                <a:gd name="T12" fmla="*/ 216 w 83"/>
                <a:gd name="T13" fmla="*/ 1110 h 3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3" h="361">
                  <a:moveTo>
                    <a:pt x="83" y="351"/>
                  </a:moveTo>
                  <a:cubicBezTo>
                    <a:pt x="51" y="345"/>
                    <a:pt x="9" y="282"/>
                    <a:pt x="9" y="181"/>
                  </a:cubicBezTo>
                  <a:cubicBezTo>
                    <a:pt x="9" y="80"/>
                    <a:pt x="51" y="16"/>
                    <a:pt x="83" y="1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41" y="5"/>
                    <a:pt x="0" y="77"/>
                    <a:pt x="0" y="181"/>
                  </a:cubicBezTo>
                  <a:cubicBezTo>
                    <a:pt x="0" y="283"/>
                    <a:pt x="42" y="353"/>
                    <a:pt x="82" y="361"/>
                  </a:cubicBezTo>
                  <a:lnTo>
                    <a:pt x="83" y="351"/>
                  </a:ln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2" name="Freeform 437">
              <a:extLst>
                <a:ext uri="{FF2B5EF4-FFF2-40B4-BE49-F238E27FC236}">
                  <a16:creationId xmlns:a16="http://schemas.microsoft.com/office/drawing/2014/main" id="{728AD36E-5DF5-4306-A72E-DDD84D331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" y="1478"/>
              <a:ext cx="1851" cy="499"/>
            </a:xfrm>
            <a:custGeom>
              <a:avLst/>
              <a:gdLst>
                <a:gd name="T0" fmla="*/ 3516 w 1343"/>
                <a:gd name="T1" fmla="*/ 13 h 340"/>
                <a:gd name="T2" fmla="*/ 553 w 1343"/>
                <a:gd name="T3" fmla="*/ 13 h 340"/>
                <a:gd name="T4" fmla="*/ 194 w 1343"/>
                <a:gd name="T5" fmla="*/ 0 h 340"/>
                <a:gd name="T6" fmla="*/ 0 w 1343"/>
                <a:gd name="T7" fmla="*/ 536 h 340"/>
                <a:gd name="T8" fmla="*/ 194 w 1343"/>
                <a:gd name="T9" fmla="*/ 1074 h 340"/>
                <a:gd name="T10" fmla="*/ 194 w 1343"/>
                <a:gd name="T11" fmla="*/ 1073 h 340"/>
                <a:gd name="T12" fmla="*/ 1300 w 1343"/>
                <a:gd name="T13" fmla="*/ 1066 h 340"/>
                <a:gd name="T14" fmla="*/ 3516 w 1343"/>
                <a:gd name="T15" fmla="*/ 1066 h 340"/>
                <a:gd name="T16" fmla="*/ 3335 w 1343"/>
                <a:gd name="T17" fmla="*/ 536 h 340"/>
                <a:gd name="T18" fmla="*/ 3516 w 1343"/>
                <a:gd name="T19" fmla="*/ 13 h 3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43" h="340">
                  <a:moveTo>
                    <a:pt x="1343" y="4"/>
                  </a:moveTo>
                  <a:cubicBezTo>
                    <a:pt x="211" y="4"/>
                    <a:pt x="211" y="4"/>
                    <a:pt x="211" y="4"/>
                  </a:cubicBezTo>
                  <a:cubicBezTo>
                    <a:pt x="211" y="4"/>
                    <a:pt x="71" y="0"/>
                    <a:pt x="74" y="0"/>
                  </a:cubicBezTo>
                  <a:cubicBezTo>
                    <a:pt x="42" y="5"/>
                    <a:pt x="0" y="69"/>
                    <a:pt x="0" y="170"/>
                  </a:cubicBezTo>
                  <a:cubicBezTo>
                    <a:pt x="0" y="271"/>
                    <a:pt x="42" y="334"/>
                    <a:pt x="74" y="340"/>
                  </a:cubicBezTo>
                  <a:cubicBezTo>
                    <a:pt x="74" y="339"/>
                    <a:pt x="74" y="339"/>
                    <a:pt x="74" y="339"/>
                  </a:cubicBezTo>
                  <a:cubicBezTo>
                    <a:pt x="496" y="337"/>
                    <a:pt x="496" y="337"/>
                    <a:pt x="496" y="337"/>
                  </a:cubicBezTo>
                  <a:cubicBezTo>
                    <a:pt x="1343" y="337"/>
                    <a:pt x="1343" y="337"/>
                    <a:pt x="1343" y="337"/>
                  </a:cubicBezTo>
                  <a:cubicBezTo>
                    <a:pt x="1309" y="315"/>
                    <a:pt x="1274" y="257"/>
                    <a:pt x="1274" y="170"/>
                  </a:cubicBezTo>
                  <a:cubicBezTo>
                    <a:pt x="1274" y="83"/>
                    <a:pt x="1306" y="25"/>
                    <a:pt x="1343" y="4"/>
                  </a:cubicBezTo>
                  <a:close/>
                </a:path>
              </a:pathLst>
            </a:custGeom>
            <a:noFill/>
            <a:ln w="4763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3" name="Freeform 438">
              <a:extLst>
                <a:ext uri="{FF2B5EF4-FFF2-40B4-BE49-F238E27FC236}">
                  <a16:creationId xmlns:a16="http://schemas.microsoft.com/office/drawing/2014/main" id="{C8A4A868-FAF2-4AC0-B38E-B195FD27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" y="1478"/>
              <a:ext cx="1851" cy="499"/>
            </a:xfrm>
            <a:custGeom>
              <a:avLst/>
              <a:gdLst>
                <a:gd name="T0" fmla="*/ 3516 w 1343"/>
                <a:gd name="T1" fmla="*/ 13 h 340"/>
                <a:gd name="T2" fmla="*/ 553 w 1343"/>
                <a:gd name="T3" fmla="*/ 13 h 340"/>
                <a:gd name="T4" fmla="*/ 194 w 1343"/>
                <a:gd name="T5" fmla="*/ 0 h 340"/>
                <a:gd name="T6" fmla="*/ 0 w 1343"/>
                <a:gd name="T7" fmla="*/ 536 h 340"/>
                <a:gd name="T8" fmla="*/ 194 w 1343"/>
                <a:gd name="T9" fmla="*/ 1074 h 340"/>
                <a:gd name="T10" fmla="*/ 194 w 1343"/>
                <a:gd name="T11" fmla="*/ 1073 h 340"/>
                <a:gd name="T12" fmla="*/ 1300 w 1343"/>
                <a:gd name="T13" fmla="*/ 1066 h 340"/>
                <a:gd name="T14" fmla="*/ 3516 w 1343"/>
                <a:gd name="T15" fmla="*/ 1066 h 340"/>
                <a:gd name="T16" fmla="*/ 3335 w 1343"/>
                <a:gd name="T17" fmla="*/ 536 h 340"/>
                <a:gd name="T18" fmla="*/ 3516 w 1343"/>
                <a:gd name="T19" fmla="*/ 13 h 3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43" h="340">
                  <a:moveTo>
                    <a:pt x="1343" y="4"/>
                  </a:moveTo>
                  <a:cubicBezTo>
                    <a:pt x="211" y="4"/>
                    <a:pt x="211" y="4"/>
                    <a:pt x="211" y="4"/>
                  </a:cubicBezTo>
                  <a:cubicBezTo>
                    <a:pt x="211" y="4"/>
                    <a:pt x="71" y="0"/>
                    <a:pt x="74" y="0"/>
                  </a:cubicBezTo>
                  <a:cubicBezTo>
                    <a:pt x="42" y="5"/>
                    <a:pt x="0" y="69"/>
                    <a:pt x="0" y="170"/>
                  </a:cubicBezTo>
                  <a:cubicBezTo>
                    <a:pt x="0" y="271"/>
                    <a:pt x="42" y="334"/>
                    <a:pt x="74" y="340"/>
                  </a:cubicBezTo>
                  <a:cubicBezTo>
                    <a:pt x="74" y="339"/>
                    <a:pt x="74" y="339"/>
                    <a:pt x="74" y="339"/>
                  </a:cubicBezTo>
                  <a:cubicBezTo>
                    <a:pt x="496" y="337"/>
                    <a:pt x="496" y="337"/>
                    <a:pt x="496" y="337"/>
                  </a:cubicBezTo>
                  <a:cubicBezTo>
                    <a:pt x="1343" y="337"/>
                    <a:pt x="1343" y="337"/>
                    <a:pt x="1343" y="337"/>
                  </a:cubicBezTo>
                  <a:cubicBezTo>
                    <a:pt x="1309" y="315"/>
                    <a:pt x="1274" y="257"/>
                    <a:pt x="1274" y="170"/>
                  </a:cubicBezTo>
                  <a:cubicBezTo>
                    <a:pt x="1274" y="83"/>
                    <a:pt x="1306" y="25"/>
                    <a:pt x="1343" y="4"/>
                  </a:cubicBezTo>
                  <a:close/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4" name="Freeform 439">
              <a:extLst>
                <a:ext uri="{FF2B5EF4-FFF2-40B4-BE49-F238E27FC236}">
                  <a16:creationId xmlns:a16="http://schemas.microsoft.com/office/drawing/2014/main" id="{B44FFB30-CF93-4C3A-8AE4-C5DCF3309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" y="1503"/>
              <a:ext cx="1826" cy="457"/>
            </a:xfrm>
            <a:custGeom>
              <a:avLst/>
              <a:gdLst>
                <a:gd name="T0" fmla="*/ 3447 w 1325"/>
                <a:gd name="T1" fmla="*/ 28 h 311"/>
                <a:gd name="T2" fmla="*/ 1628 w 1325"/>
                <a:gd name="T3" fmla="*/ 35 h 311"/>
                <a:gd name="T4" fmla="*/ 109 w 1325"/>
                <a:gd name="T5" fmla="*/ 22 h 311"/>
                <a:gd name="T6" fmla="*/ 0 w 1325"/>
                <a:gd name="T7" fmla="*/ 486 h 311"/>
                <a:gd name="T8" fmla="*/ 124 w 1325"/>
                <a:gd name="T9" fmla="*/ 971 h 311"/>
                <a:gd name="T10" fmla="*/ 1743 w 1325"/>
                <a:gd name="T11" fmla="*/ 965 h 311"/>
                <a:gd name="T12" fmla="*/ 3460 w 1325"/>
                <a:gd name="T13" fmla="*/ 958 h 311"/>
                <a:gd name="T14" fmla="*/ 3335 w 1325"/>
                <a:gd name="T15" fmla="*/ 486 h 311"/>
                <a:gd name="T16" fmla="*/ 3447 w 1325"/>
                <a:gd name="T17" fmla="*/ 28 h 3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25" h="311">
                  <a:moveTo>
                    <a:pt x="1317" y="9"/>
                  </a:moveTo>
                  <a:cubicBezTo>
                    <a:pt x="1321" y="4"/>
                    <a:pt x="961" y="11"/>
                    <a:pt x="622" y="11"/>
                  </a:cubicBezTo>
                  <a:cubicBezTo>
                    <a:pt x="326" y="10"/>
                    <a:pt x="46" y="0"/>
                    <a:pt x="41" y="7"/>
                  </a:cubicBezTo>
                  <a:cubicBezTo>
                    <a:pt x="19" y="34"/>
                    <a:pt x="0" y="85"/>
                    <a:pt x="0" y="153"/>
                  </a:cubicBezTo>
                  <a:cubicBezTo>
                    <a:pt x="0" y="227"/>
                    <a:pt x="23" y="281"/>
                    <a:pt x="47" y="306"/>
                  </a:cubicBezTo>
                  <a:cubicBezTo>
                    <a:pt x="52" y="311"/>
                    <a:pt x="362" y="305"/>
                    <a:pt x="666" y="304"/>
                  </a:cubicBezTo>
                  <a:cubicBezTo>
                    <a:pt x="998" y="303"/>
                    <a:pt x="1325" y="305"/>
                    <a:pt x="1322" y="302"/>
                  </a:cubicBezTo>
                  <a:cubicBezTo>
                    <a:pt x="1296" y="273"/>
                    <a:pt x="1274" y="222"/>
                    <a:pt x="1274" y="153"/>
                  </a:cubicBezTo>
                  <a:cubicBezTo>
                    <a:pt x="1274" y="87"/>
                    <a:pt x="1292" y="38"/>
                    <a:pt x="1317" y="9"/>
                  </a:cubicBezTo>
                  <a:close/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5" name="Freeform 440">
              <a:extLst>
                <a:ext uri="{FF2B5EF4-FFF2-40B4-BE49-F238E27FC236}">
                  <a16:creationId xmlns:a16="http://schemas.microsoft.com/office/drawing/2014/main" id="{89584367-4C84-4812-96B7-6397885B8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9" y="1484"/>
              <a:ext cx="97" cy="489"/>
            </a:xfrm>
            <a:custGeom>
              <a:avLst/>
              <a:gdLst>
                <a:gd name="T0" fmla="*/ 180 w 70"/>
                <a:gd name="T1" fmla="*/ 1054 h 333"/>
                <a:gd name="T2" fmla="*/ 0 w 70"/>
                <a:gd name="T3" fmla="*/ 526 h 333"/>
                <a:gd name="T4" fmla="*/ 186 w 70"/>
                <a:gd name="T5" fmla="*/ 0 h 3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0" h="333">
                  <a:moveTo>
                    <a:pt x="68" y="333"/>
                  </a:moveTo>
                  <a:cubicBezTo>
                    <a:pt x="34" y="311"/>
                    <a:pt x="0" y="253"/>
                    <a:pt x="0" y="166"/>
                  </a:cubicBezTo>
                  <a:cubicBezTo>
                    <a:pt x="0" y="79"/>
                    <a:pt x="33" y="21"/>
                    <a:pt x="70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6" name="Line 441">
              <a:extLst>
                <a:ext uri="{FF2B5EF4-FFF2-40B4-BE49-F238E27FC236}">
                  <a16:creationId xmlns:a16="http://schemas.microsoft.com/office/drawing/2014/main" id="{FAA1823F-FD4C-407C-8D59-A086CF16DC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81" y="1988"/>
              <a:ext cx="12" cy="114"/>
            </a:xfrm>
            <a:prstGeom prst="lin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7" name="Line 442">
              <a:extLst>
                <a:ext uri="{FF2B5EF4-FFF2-40B4-BE49-F238E27FC236}">
                  <a16:creationId xmlns:a16="http://schemas.microsoft.com/office/drawing/2014/main" id="{1F8E04C9-AC41-489A-9725-E0080E8B0E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93" y="1973"/>
              <a:ext cx="3" cy="19"/>
            </a:xfrm>
            <a:prstGeom prst="lin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8" name="Line 443">
              <a:extLst>
                <a:ext uri="{FF2B5EF4-FFF2-40B4-BE49-F238E27FC236}">
                  <a16:creationId xmlns:a16="http://schemas.microsoft.com/office/drawing/2014/main" id="{0D25E937-FCE1-4BED-9A2B-41993323B2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379" y="1348"/>
              <a:ext cx="17" cy="136"/>
            </a:xfrm>
            <a:prstGeom prst="lin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9" name="Freeform 444">
              <a:extLst>
                <a:ext uri="{FF2B5EF4-FFF2-40B4-BE49-F238E27FC236}">
                  <a16:creationId xmlns:a16="http://schemas.microsoft.com/office/drawing/2014/main" id="{C11BE3DD-0B78-4C46-AB5F-4F2085591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1348"/>
              <a:ext cx="196" cy="759"/>
            </a:xfrm>
            <a:custGeom>
              <a:avLst/>
              <a:gdLst>
                <a:gd name="T0" fmla="*/ 374 w 142"/>
                <a:gd name="T1" fmla="*/ 0 h 516"/>
                <a:gd name="T2" fmla="*/ 0 w 142"/>
                <a:gd name="T3" fmla="*/ 822 h 516"/>
                <a:gd name="T4" fmla="*/ 374 w 142"/>
                <a:gd name="T5" fmla="*/ 1642 h 5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2" h="516">
                  <a:moveTo>
                    <a:pt x="142" y="0"/>
                  </a:moveTo>
                  <a:cubicBezTo>
                    <a:pt x="62" y="14"/>
                    <a:pt x="0" y="123"/>
                    <a:pt x="0" y="258"/>
                  </a:cubicBezTo>
                  <a:cubicBezTo>
                    <a:pt x="0" y="393"/>
                    <a:pt x="61" y="503"/>
                    <a:pt x="142" y="516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80" name="Line 445">
              <a:extLst>
                <a:ext uri="{FF2B5EF4-FFF2-40B4-BE49-F238E27FC236}">
                  <a16:creationId xmlns:a16="http://schemas.microsoft.com/office/drawing/2014/main" id="{D437601A-C135-4DF6-A117-E6DEE40471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0" y="1348"/>
              <a:ext cx="14" cy="131"/>
            </a:xfrm>
            <a:prstGeom prst="line">
              <a:avLst/>
            </a:prstGeom>
            <a:noFill/>
            <a:ln w="4763">
              <a:solidFill>
                <a:srgbClr val="2E091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81" name="Line 446">
              <a:extLst>
                <a:ext uri="{FF2B5EF4-FFF2-40B4-BE49-F238E27FC236}">
                  <a16:creationId xmlns:a16="http://schemas.microsoft.com/office/drawing/2014/main" id="{F1697AF6-B51C-4EB7-83AA-5421E511C8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9" y="1974"/>
              <a:ext cx="15" cy="133"/>
            </a:xfrm>
            <a:prstGeom prst="line">
              <a:avLst/>
            </a:prstGeom>
            <a:noFill/>
            <a:ln w="4763">
              <a:solidFill>
                <a:srgbClr val="2E091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F27528BE-2551-467A-AB53-191A76181E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81050" y="1431629"/>
            <a:ext cx="45719" cy="9466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9B4115E-AA35-42BA-B495-18B9449354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50203" y="1371487"/>
            <a:ext cx="45719" cy="9466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D9E0F96-D32B-4FEF-A776-2B9D0BA6CC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04033" y="1424007"/>
            <a:ext cx="45719" cy="9466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017CA7E-16ED-4E66-AB47-0F67171C80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619682" y="1384295"/>
            <a:ext cx="45719" cy="9466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0DD2B57-CA2F-4F42-A804-D94D55D969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43173" y="1431628"/>
            <a:ext cx="45719" cy="9466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C2D6FED-D4E6-4FA1-829E-0A3E86FEA1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58283" y="1416854"/>
            <a:ext cx="45719" cy="94667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A2222C2F-3C6A-436E-8C0D-77F4FB324E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74435" y="1324922"/>
            <a:ext cx="45719" cy="94667"/>
          </a:xfrm>
          <a:prstGeom prst="rect">
            <a:avLst/>
          </a:prstGeom>
        </p:spPr>
      </p:pic>
      <p:pic>
        <p:nvPicPr>
          <p:cNvPr id="722" name="Imagen 721">
            <a:extLst>
              <a:ext uri="{FF2B5EF4-FFF2-40B4-BE49-F238E27FC236}">
                <a16:creationId xmlns:a16="http://schemas.microsoft.com/office/drawing/2014/main" id="{9B9B0D5A-CAB1-4B6E-8CC6-4F696EAEBC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58190" y="1317899"/>
            <a:ext cx="45719" cy="94667"/>
          </a:xfrm>
          <a:prstGeom prst="rect">
            <a:avLst/>
          </a:prstGeom>
        </p:spPr>
      </p:pic>
      <p:pic>
        <p:nvPicPr>
          <p:cNvPr id="723" name="Imagen 722">
            <a:extLst>
              <a:ext uri="{FF2B5EF4-FFF2-40B4-BE49-F238E27FC236}">
                <a16:creationId xmlns:a16="http://schemas.microsoft.com/office/drawing/2014/main" id="{0E14EFF6-6F21-46B1-99CE-730A866183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61994" y="1569741"/>
            <a:ext cx="45719" cy="94667"/>
          </a:xfrm>
          <a:prstGeom prst="rect">
            <a:avLst/>
          </a:prstGeom>
        </p:spPr>
      </p:pic>
      <p:pic>
        <p:nvPicPr>
          <p:cNvPr id="724" name="Imagen 723">
            <a:extLst>
              <a:ext uri="{FF2B5EF4-FFF2-40B4-BE49-F238E27FC236}">
                <a16:creationId xmlns:a16="http://schemas.microsoft.com/office/drawing/2014/main" id="{6F13E407-F4DB-459E-838F-7FC5A2D15F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31147" y="1509599"/>
            <a:ext cx="45719" cy="94667"/>
          </a:xfrm>
          <a:prstGeom prst="rect">
            <a:avLst/>
          </a:prstGeom>
        </p:spPr>
      </p:pic>
      <p:pic>
        <p:nvPicPr>
          <p:cNvPr id="726" name="Imagen 725">
            <a:extLst>
              <a:ext uri="{FF2B5EF4-FFF2-40B4-BE49-F238E27FC236}">
                <a16:creationId xmlns:a16="http://schemas.microsoft.com/office/drawing/2014/main" id="{09AC747D-1928-4165-89B9-935629456D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84977" y="1562119"/>
            <a:ext cx="45719" cy="94667"/>
          </a:xfrm>
          <a:prstGeom prst="rect">
            <a:avLst/>
          </a:prstGeom>
        </p:spPr>
      </p:pic>
      <p:pic>
        <p:nvPicPr>
          <p:cNvPr id="728" name="Imagen 727">
            <a:extLst>
              <a:ext uri="{FF2B5EF4-FFF2-40B4-BE49-F238E27FC236}">
                <a16:creationId xmlns:a16="http://schemas.microsoft.com/office/drawing/2014/main" id="{148AAC73-EF40-44F6-BDFF-34A3B31E50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772082" y="1536695"/>
            <a:ext cx="45719" cy="94667"/>
          </a:xfrm>
          <a:prstGeom prst="rect">
            <a:avLst/>
          </a:prstGeom>
        </p:spPr>
      </p:pic>
      <p:pic>
        <p:nvPicPr>
          <p:cNvPr id="730" name="Imagen 729">
            <a:extLst>
              <a:ext uri="{FF2B5EF4-FFF2-40B4-BE49-F238E27FC236}">
                <a16:creationId xmlns:a16="http://schemas.microsoft.com/office/drawing/2014/main" id="{B326E1DD-1147-4FD0-A6B2-9D2115888D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24117" y="1569740"/>
            <a:ext cx="45719" cy="94667"/>
          </a:xfrm>
          <a:prstGeom prst="rect">
            <a:avLst/>
          </a:prstGeom>
        </p:spPr>
      </p:pic>
      <p:pic>
        <p:nvPicPr>
          <p:cNvPr id="732" name="Imagen 731">
            <a:extLst>
              <a:ext uri="{FF2B5EF4-FFF2-40B4-BE49-F238E27FC236}">
                <a16:creationId xmlns:a16="http://schemas.microsoft.com/office/drawing/2014/main" id="{1F3A4B12-F070-4D1D-80E5-95827B1B8F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10683" y="1569254"/>
            <a:ext cx="45719" cy="94667"/>
          </a:xfrm>
          <a:prstGeom prst="rect">
            <a:avLst/>
          </a:prstGeom>
        </p:spPr>
      </p:pic>
      <p:pic>
        <p:nvPicPr>
          <p:cNvPr id="734" name="Imagen 733">
            <a:extLst>
              <a:ext uri="{FF2B5EF4-FFF2-40B4-BE49-F238E27FC236}">
                <a16:creationId xmlns:a16="http://schemas.microsoft.com/office/drawing/2014/main" id="{ED59EB1A-F926-4666-8C80-2CA663F080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26835" y="1477322"/>
            <a:ext cx="45719" cy="94667"/>
          </a:xfrm>
          <a:prstGeom prst="rect">
            <a:avLst/>
          </a:prstGeom>
        </p:spPr>
      </p:pic>
      <p:pic>
        <p:nvPicPr>
          <p:cNvPr id="772" name="Imagen 771">
            <a:extLst>
              <a:ext uri="{FF2B5EF4-FFF2-40B4-BE49-F238E27FC236}">
                <a16:creationId xmlns:a16="http://schemas.microsoft.com/office/drawing/2014/main" id="{AC0D2752-F254-4A5E-936E-85A0BBBD43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39134" y="1456011"/>
            <a:ext cx="45719" cy="94667"/>
          </a:xfrm>
          <a:prstGeom prst="rect">
            <a:avLst/>
          </a:prstGeom>
        </p:spPr>
      </p:pic>
      <p:pic>
        <p:nvPicPr>
          <p:cNvPr id="1799" name="Imagen 1798">
            <a:extLst>
              <a:ext uri="{FF2B5EF4-FFF2-40B4-BE49-F238E27FC236}">
                <a16:creationId xmlns:a16="http://schemas.microsoft.com/office/drawing/2014/main" id="{84AE566A-8D7F-41B2-B90B-963FB9CDF4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14394" y="1493533"/>
            <a:ext cx="45719" cy="94667"/>
          </a:xfrm>
          <a:prstGeom prst="rect">
            <a:avLst/>
          </a:prstGeom>
        </p:spPr>
      </p:pic>
      <p:pic>
        <p:nvPicPr>
          <p:cNvPr id="1801" name="Imagen 1800">
            <a:extLst>
              <a:ext uri="{FF2B5EF4-FFF2-40B4-BE49-F238E27FC236}">
                <a16:creationId xmlns:a16="http://schemas.microsoft.com/office/drawing/2014/main" id="{08D16C96-CCBC-4C8F-A050-BCAB77D1B1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83547" y="1433391"/>
            <a:ext cx="45719" cy="94667"/>
          </a:xfrm>
          <a:prstGeom prst="rect">
            <a:avLst/>
          </a:prstGeom>
        </p:spPr>
      </p:pic>
      <p:pic>
        <p:nvPicPr>
          <p:cNvPr id="1803" name="Imagen 1802">
            <a:extLst>
              <a:ext uri="{FF2B5EF4-FFF2-40B4-BE49-F238E27FC236}">
                <a16:creationId xmlns:a16="http://schemas.microsoft.com/office/drawing/2014/main" id="{373C6930-EE3F-475D-94D7-135AB9761A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37377" y="1485911"/>
            <a:ext cx="45719" cy="94667"/>
          </a:xfrm>
          <a:prstGeom prst="rect">
            <a:avLst/>
          </a:prstGeom>
        </p:spPr>
      </p:pic>
      <p:pic>
        <p:nvPicPr>
          <p:cNvPr id="1805" name="Imagen 1804">
            <a:extLst>
              <a:ext uri="{FF2B5EF4-FFF2-40B4-BE49-F238E27FC236}">
                <a16:creationId xmlns:a16="http://schemas.microsoft.com/office/drawing/2014/main" id="{281482B4-A432-41ED-9A7E-03E9C3DCC1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76517" y="1493532"/>
            <a:ext cx="45719" cy="94667"/>
          </a:xfrm>
          <a:prstGeom prst="rect">
            <a:avLst/>
          </a:prstGeom>
        </p:spPr>
      </p:pic>
      <p:pic>
        <p:nvPicPr>
          <p:cNvPr id="1807" name="Imagen 1806">
            <a:extLst>
              <a:ext uri="{FF2B5EF4-FFF2-40B4-BE49-F238E27FC236}">
                <a16:creationId xmlns:a16="http://schemas.microsoft.com/office/drawing/2014/main" id="{8049E0C9-1439-4D7D-82FB-9BB3FA6B3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91534" y="1379803"/>
            <a:ext cx="45719" cy="94667"/>
          </a:xfrm>
          <a:prstGeom prst="rect">
            <a:avLst/>
          </a:prstGeom>
        </p:spPr>
      </p:pic>
      <p:pic>
        <p:nvPicPr>
          <p:cNvPr id="1809" name="Imagen 1808">
            <a:extLst>
              <a:ext uri="{FF2B5EF4-FFF2-40B4-BE49-F238E27FC236}">
                <a16:creationId xmlns:a16="http://schemas.microsoft.com/office/drawing/2014/main" id="{0126C53A-EEF7-421F-8FBF-8DDC97E07F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26322" y="1469725"/>
            <a:ext cx="45719" cy="94667"/>
          </a:xfrm>
          <a:prstGeom prst="rect">
            <a:avLst/>
          </a:prstGeom>
        </p:spPr>
      </p:pic>
      <p:pic>
        <p:nvPicPr>
          <p:cNvPr id="1811" name="Imagen 1810">
            <a:extLst>
              <a:ext uri="{FF2B5EF4-FFF2-40B4-BE49-F238E27FC236}">
                <a16:creationId xmlns:a16="http://schemas.microsoft.com/office/drawing/2014/main" id="{48A5F0A5-9AD9-4EC5-AE35-9054175123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95475" y="1409583"/>
            <a:ext cx="45719" cy="94667"/>
          </a:xfrm>
          <a:prstGeom prst="rect">
            <a:avLst/>
          </a:prstGeom>
        </p:spPr>
      </p:pic>
      <p:pic>
        <p:nvPicPr>
          <p:cNvPr id="1813" name="Imagen 1812">
            <a:extLst>
              <a:ext uri="{FF2B5EF4-FFF2-40B4-BE49-F238E27FC236}">
                <a16:creationId xmlns:a16="http://schemas.microsoft.com/office/drawing/2014/main" id="{F44EAA27-0760-40B2-8710-4CC6A960F0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49305" y="1462103"/>
            <a:ext cx="45719" cy="94667"/>
          </a:xfrm>
          <a:prstGeom prst="rect">
            <a:avLst/>
          </a:prstGeom>
        </p:spPr>
      </p:pic>
      <p:pic>
        <p:nvPicPr>
          <p:cNvPr id="1815" name="Imagen 1814">
            <a:extLst>
              <a:ext uri="{FF2B5EF4-FFF2-40B4-BE49-F238E27FC236}">
                <a16:creationId xmlns:a16="http://schemas.microsoft.com/office/drawing/2014/main" id="{296C2B01-A0A6-4088-8A48-11A98E5FEF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864954" y="1422391"/>
            <a:ext cx="45719" cy="94667"/>
          </a:xfrm>
          <a:prstGeom prst="rect">
            <a:avLst/>
          </a:prstGeom>
        </p:spPr>
      </p:pic>
      <p:pic>
        <p:nvPicPr>
          <p:cNvPr id="1817" name="Imagen 1816">
            <a:extLst>
              <a:ext uri="{FF2B5EF4-FFF2-40B4-BE49-F238E27FC236}">
                <a16:creationId xmlns:a16="http://schemas.microsoft.com/office/drawing/2014/main" id="{2E5F9304-AE06-4C02-B622-6142BF48FB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88445" y="1469724"/>
            <a:ext cx="45719" cy="94667"/>
          </a:xfrm>
          <a:prstGeom prst="rect">
            <a:avLst/>
          </a:prstGeom>
        </p:spPr>
      </p:pic>
      <p:pic>
        <p:nvPicPr>
          <p:cNvPr id="1819" name="Imagen 1818">
            <a:extLst>
              <a:ext uri="{FF2B5EF4-FFF2-40B4-BE49-F238E27FC236}">
                <a16:creationId xmlns:a16="http://schemas.microsoft.com/office/drawing/2014/main" id="{2941326C-9F20-4005-A88B-B074D43BC2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03555" y="1454950"/>
            <a:ext cx="45719" cy="94667"/>
          </a:xfrm>
          <a:prstGeom prst="rect">
            <a:avLst/>
          </a:prstGeom>
        </p:spPr>
      </p:pic>
      <p:pic>
        <p:nvPicPr>
          <p:cNvPr id="1821" name="Imagen 1820">
            <a:extLst>
              <a:ext uri="{FF2B5EF4-FFF2-40B4-BE49-F238E27FC236}">
                <a16:creationId xmlns:a16="http://schemas.microsoft.com/office/drawing/2014/main" id="{F520546C-456A-433D-80EB-9314EF05A2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19707" y="1363018"/>
            <a:ext cx="45719" cy="94667"/>
          </a:xfrm>
          <a:prstGeom prst="rect">
            <a:avLst/>
          </a:prstGeom>
        </p:spPr>
      </p:pic>
      <p:pic>
        <p:nvPicPr>
          <p:cNvPr id="1823" name="Imagen 1822">
            <a:extLst>
              <a:ext uri="{FF2B5EF4-FFF2-40B4-BE49-F238E27FC236}">
                <a16:creationId xmlns:a16="http://schemas.microsoft.com/office/drawing/2014/main" id="{1233C5B5-76F2-4580-9EA9-B790302A83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03462" y="1355995"/>
            <a:ext cx="45719" cy="94667"/>
          </a:xfrm>
          <a:prstGeom prst="rect">
            <a:avLst/>
          </a:prstGeom>
        </p:spPr>
      </p:pic>
      <p:pic>
        <p:nvPicPr>
          <p:cNvPr id="1825" name="Imagen 1824">
            <a:extLst>
              <a:ext uri="{FF2B5EF4-FFF2-40B4-BE49-F238E27FC236}">
                <a16:creationId xmlns:a16="http://schemas.microsoft.com/office/drawing/2014/main" id="{FD315898-A763-4CE1-9582-C03C58D7E5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07266" y="1607837"/>
            <a:ext cx="45719" cy="94667"/>
          </a:xfrm>
          <a:prstGeom prst="rect">
            <a:avLst/>
          </a:prstGeom>
        </p:spPr>
      </p:pic>
      <p:pic>
        <p:nvPicPr>
          <p:cNvPr id="1827" name="Imagen 1826">
            <a:extLst>
              <a:ext uri="{FF2B5EF4-FFF2-40B4-BE49-F238E27FC236}">
                <a16:creationId xmlns:a16="http://schemas.microsoft.com/office/drawing/2014/main" id="{4C45D40C-B694-49F9-A7FD-5B95AD69D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76419" y="1547695"/>
            <a:ext cx="45719" cy="94667"/>
          </a:xfrm>
          <a:prstGeom prst="rect">
            <a:avLst/>
          </a:prstGeom>
        </p:spPr>
      </p:pic>
      <p:pic>
        <p:nvPicPr>
          <p:cNvPr id="1829" name="Imagen 1828">
            <a:extLst>
              <a:ext uri="{FF2B5EF4-FFF2-40B4-BE49-F238E27FC236}">
                <a16:creationId xmlns:a16="http://schemas.microsoft.com/office/drawing/2014/main" id="{A69E5D8F-E10D-4B72-BC9D-690F901766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30249" y="1600215"/>
            <a:ext cx="45719" cy="94667"/>
          </a:xfrm>
          <a:prstGeom prst="rect">
            <a:avLst/>
          </a:prstGeom>
        </p:spPr>
      </p:pic>
      <p:pic>
        <p:nvPicPr>
          <p:cNvPr id="1831" name="Imagen 1830">
            <a:extLst>
              <a:ext uri="{FF2B5EF4-FFF2-40B4-BE49-F238E27FC236}">
                <a16:creationId xmlns:a16="http://schemas.microsoft.com/office/drawing/2014/main" id="{961A7B73-7A7F-45F1-B4BE-F6F5DFB167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017354" y="1574791"/>
            <a:ext cx="45719" cy="94667"/>
          </a:xfrm>
          <a:prstGeom prst="rect">
            <a:avLst/>
          </a:prstGeom>
        </p:spPr>
      </p:pic>
      <p:pic>
        <p:nvPicPr>
          <p:cNvPr id="1833" name="Imagen 1832">
            <a:extLst>
              <a:ext uri="{FF2B5EF4-FFF2-40B4-BE49-F238E27FC236}">
                <a16:creationId xmlns:a16="http://schemas.microsoft.com/office/drawing/2014/main" id="{97650838-95D4-4082-AF99-56A04EDBCA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69389" y="1607836"/>
            <a:ext cx="45719" cy="94667"/>
          </a:xfrm>
          <a:prstGeom prst="rect">
            <a:avLst/>
          </a:prstGeom>
        </p:spPr>
      </p:pic>
      <p:pic>
        <p:nvPicPr>
          <p:cNvPr id="1835" name="Imagen 1834">
            <a:extLst>
              <a:ext uri="{FF2B5EF4-FFF2-40B4-BE49-F238E27FC236}">
                <a16:creationId xmlns:a16="http://schemas.microsoft.com/office/drawing/2014/main" id="{6963052F-6F0C-4F8A-8105-976F97796E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55955" y="1607350"/>
            <a:ext cx="45719" cy="94667"/>
          </a:xfrm>
          <a:prstGeom prst="rect">
            <a:avLst/>
          </a:prstGeom>
        </p:spPr>
      </p:pic>
      <p:pic>
        <p:nvPicPr>
          <p:cNvPr id="1837" name="Imagen 1836">
            <a:extLst>
              <a:ext uri="{FF2B5EF4-FFF2-40B4-BE49-F238E27FC236}">
                <a16:creationId xmlns:a16="http://schemas.microsoft.com/office/drawing/2014/main" id="{2A23848E-0B88-4678-AFAE-817568854E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72107" y="1515418"/>
            <a:ext cx="45719" cy="94667"/>
          </a:xfrm>
          <a:prstGeom prst="rect">
            <a:avLst/>
          </a:prstGeom>
        </p:spPr>
      </p:pic>
      <p:pic>
        <p:nvPicPr>
          <p:cNvPr id="1839" name="Imagen 1838">
            <a:extLst>
              <a:ext uri="{FF2B5EF4-FFF2-40B4-BE49-F238E27FC236}">
                <a16:creationId xmlns:a16="http://schemas.microsoft.com/office/drawing/2014/main" id="{6F01FF8E-12AA-4B2F-A66E-34B2D2E061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84406" y="1494107"/>
            <a:ext cx="45719" cy="94667"/>
          </a:xfrm>
          <a:prstGeom prst="rect">
            <a:avLst/>
          </a:prstGeom>
        </p:spPr>
      </p:pic>
      <p:pic>
        <p:nvPicPr>
          <p:cNvPr id="1841" name="Imagen 1840">
            <a:extLst>
              <a:ext uri="{FF2B5EF4-FFF2-40B4-BE49-F238E27FC236}">
                <a16:creationId xmlns:a16="http://schemas.microsoft.com/office/drawing/2014/main" id="{1E12998C-51C2-445B-889F-C50E9C2F0B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59666" y="1531629"/>
            <a:ext cx="45719" cy="94667"/>
          </a:xfrm>
          <a:prstGeom prst="rect">
            <a:avLst/>
          </a:prstGeom>
        </p:spPr>
      </p:pic>
      <p:pic>
        <p:nvPicPr>
          <p:cNvPr id="1843" name="Imagen 1842">
            <a:extLst>
              <a:ext uri="{FF2B5EF4-FFF2-40B4-BE49-F238E27FC236}">
                <a16:creationId xmlns:a16="http://schemas.microsoft.com/office/drawing/2014/main" id="{D0707C5B-0C0F-4D36-8892-59116D89DF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28819" y="1471487"/>
            <a:ext cx="45719" cy="94667"/>
          </a:xfrm>
          <a:prstGeom prst="rect">
            <a:avLst/>
          </a:prstGeom>
        </p:spPr>
      </p:pic>
      <p:pic>
        <p:nvPicPr>
          <p:cNvPr id="1845" name="Imagen 1844">
            <a:extLst>
              <a:ext uri="{FF2B5EF4-FFF2-40B4-BE49-F238E27FC236}">
                <a16:creationId xmlns:a16="http://schemas.microsoft.com/office/drawing/2014/main" id="{E330007A-5D5B-40BF-9322-DD8532DF89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82649" y="1524007"/>
            <a:ext cx="45719" cy="94667"/>
          </a:xfrm>
          <a:prstGeom prst="rect">
            <a:avLst/>
          </a:prstGeom>
        </p:spPr>
      </p:pic>
      <p:pic>
        <p:nvPicPr>
          <p:cNvPr id="1847" name="Imagen 1846">
            <a:extLst>
              <a:ext uri="{FF2B5EF4-FFF2-40B4-BE49-F238E27FC236}">
                <a16:creationId xmlns:a16="http://schemas.microsoft.com/office/drawing/2014/main" id="{7D4ACD0E-4489-4770-AED0-7BBE652280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21789" y="1531628"/>
            <a:ext cx="45719" cy="94667"/>
          </a:xfrm>
          <a:prstGeom prst="rect">
            <a:avLst/>
          </a:prstGeom>
        </p:spPr>
      </p:pic>
      <p:pic>
        <p:nvPicPr>
          <p:cNvPr id="1849" name="Imagen 1848">
            <a:extLst>
              <a:ext uri="{FF2B5EF4-FFF2-40B4-BE49-F238E27FC236}">
                <a16:creationId xmlns:a16="http://schemas.microsoft.com/office/drawing/2014/main" id="{77C105B7-BA56-4B9E-825A-508CC8FD54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36806" y="1417899"/>
            <a:ext cx="45719" cy="94667"/>
          </a:xfrm>
          <a:prstGeom prst="rect">
            <a:avLst/>
          </a:prstGeom>
        </p:spPr>
      </p:pic>
      <p:pic>
        <p:nvPicPr>
          <p:cNvPr id="1851" name="Imagen 1850">
            <a:extLst>
              <a:ext uri="{FF2B5EF4-FFF2-40B4-BE49-F238E27FC236}">
                <a16:creationId xmlns:a16="http://schemas.microsoft.com/office/drawing/2014/main" id="{0CCEC66A-4751-495B-B2C1-C8D3D0AD61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906799" y="1505106"/>
            <a:ext cx="45719" cy="94667"/>
          </a:xfrm>
          <a:prstGeom prst="rect">
            <a:avLst/>
          </a:prstGeom>
        </p:spPr>
      </p:pic>
      <p:pic>
        <p:nvPicPr>
          <p:cNvPr id="1853" name="Imagen 1852">
            <a:extLst>
              <a:ext uri="{FF2B5EF4-FFF2-40B4-BE49-F238E27FC236}">
                <a16:creationId xmlns:a16="http://schemas.microsoft.com/office/drawing/2014/main" id="{CE2AEA81-6D9E-4F4B-878B-8560F86ED4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75952" y="1444964"/>
            <a:ext cx="45719" cy="94667"/>
          </a:xfrm>
          <a:prstGeom prst="rect">
            <a:avLst/>
          </a:prstGeom>
        </p:spPr>
      </p:pic>
      <p:pic>
        <p:nvPicPr>
          <p:cNvPr id="1855" name="Imagen 1854">
            <a:extLst>
              <a:ext uri="{FF2B5EF4-FFF2-40B4-BE49-F238E27FC236}">
                <a16:creationId xmlns:a16="http://schemas.microsoft.com/office/drawing/2014/main" id="{BCEA56F6-9CCE-4376-9F6A-615C88404C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29782" y="1497484"/>
            <a:ext cx="45719" cy="94667"/>
          </a:xfrm>
          <a:prstGeom prst="rect">
            <a:avLst/>
          </a:prstGeom>
        </p:spPr>
      </p:pic>
      <p:pic>
        <p:nvPicPr>
          <p:cNvPr id="1857" name="Imagen 1856">
            <a:extLst>
              <a:ext uri="{FF2B5EF4-FFF2-40B4-BE49-F238E27FC236}">
                <a16:creationId xmlns:a16="http://schemas.microsoft.com/office/drawing/2014/main" id="{7629FEC9-54EC-4797-AA1A-4B1F35555C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5845431" y="1457772"/>
            <a:ext cx="45719" cy="94667"/>
          </a:xfrm>
          <a:prstGeom prst="rect">
            <a:avLst/>
          </a:prstGeom>
        </p:spPr>
      </p:pic>
      <p:pic>
        <p:nvPicPr>
          <p:cNvPr id="1859" name="Imagen 1858">
            <a:extLst>
              <a:ext uri="{FF2B5EF4-FFF2-40B4-BE49-F238E27FC236}">
                <a16:creationId xmlns:a16="http://schemas.microsoft.com/office/drawing/2014/main" id="{B4666713-BEE7-48D5-B00A-E3F0617BDA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68922" y="1505105"/>
            <a:ext cx="45719" cy="94667"/>
          </a:xfrm>
          <a:prstGeom prst="rect">
            <a:avLst/>
          </a:prstGeom>
        </p:spPr>
      </p:pic>
      <p:pic>
        <p:nvPicPr>
          <p:cNvPr id="1861" name="Imagen 1860">
            <a:extLst>
              <a:ext uri="{FF2B5EF4-FFF2-40B4-BE49-F238E27FC236}">
                <a16:creationId xmlns:a16="http://schemas.microsoft.com/office/drawing/2014/main" id="{A9AC3EFC-4E58-4A9F-BB70-C538994BB4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784032" y="1490331"/>
            <a:ext cx="45719" cy="94667"/>
          </a:xfrm>
          <a:prstGeom prst="rect">
            <a:avLst/>
          </a:prstGeom>
        </p:spPr>
      </p:pic>
      <p:pic>
        <p:nvPicPr>
          <p:cNvPr id="1863" name="Imagen 1862">
            <a:extLst>
              <a:ext uri="{FF2B5EF4-FFF2-40B4-BE49-F238E27FC236}">
                <a16:creationId xmlns:a16="http://schemas.microsoft.com/office/drawing/2014/main" id="{389CED2A-13B2-41A1-84DC-6F90CE2DC0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00184" y="1398399"/>
            <a:ext cx="45719" cy="94667"/>
          </a:xfrm>
          <a:prstGeom prst="rect">
            <a:avLst/>
          </a:prstGeom>
        </p:spPr>
      </p:pic>
      <p:pic>
        <p:nvPicPr>
          <p:cNvPr id="1865" name="Imagen 1864">
            <a:extLst>
              <a:ext uri="{FF2B5EF4-FFF2-40B4-BE49-F238E27FC236}">
                <a16:creationId xmlns:a16="http://schemas.microsoft.com/office/drawing/2014/main" id="{4491A80B-48AC-4053-98CE-A27DDDE132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83939" y="1391376"/>
            <a:ext cx="45719" cy="94667"/>
          </a:xfrm>
          <a:prstGeom prst="rect">
            <a:avLst/>
          </a:prstGeom>
        </p:spPr>
      </p:pic>
      <p:pic>
        <p:nvPicPr>
          <p:cNvPr id="1867" name="Imagen 1866">
            <a:extLst>
              <a:ext uri="{FF2B5EF4-FFF2-40B4-BE49-F238E27FC236}">
                <a16:creationId xmlns:a16="http://schemas.microsoft.com/office/drawing/2014/main" id="{750EFA68-AFF9-4C75-923F-DD5F535D60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87743" y="1643218"/>
            <a:ext cx="45719" cy="94667"/>
          </a:xfrm>
          <a:prstGeom prst="rect">
            <a:avLst/>
          </a:prstGeom>
        </p:spPr>
      </p:pic>
      <p:pic>
        <p:nvPicPr>
          <p:cNvPr id="1869" name="Imagen 1868">
            <a:extLst>
              <a:ext uri="{FF2B5EF4-FFF2-40B4-BE49-F238E27FC236}">
                <a16:creationId xmlns:a16="http://schemas.microsoft.com/office/drawing/2014/main" id="{263CBFCF-97F7-4FCD-BB7B-E2A6F3415D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56896" y="1583076"/>
            <a:ext cx="45719" cy="94667"/>
          </a:xfrm>
          <a:prstGeom prst="rect">
            <a:avLst/>
          </a:prstGeom>
        </p:spPr>
      </p:pic>
      <p:pic>
        <p:nvPicPr>
          <p:cNvPr id="1871" name="Imagen 1870">
            <a:extLst>
              <a:ext uri="{FF2B5EF4-FFF2-40B4-BE49-F238E27FC236}">
                <a16:creationId xmlns:a16="http://schemas.microsoft.com/office/drawing/2014/main" id="{3F04AA60-EFED-4ED1-A27A-E45D3CA9E9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10726" y="1635596"/>
            <a:ext cx="45719" cy="94667"/>
          </a:xfrm>
          <a:prstGeom prst="rect">
            <a:avLst/>
          </a:prstGeom>
        </p:spPr>
      </p:pic>
      <p:pic>
        <p:nvPicPr>
          <p:cNvPr id="1873" name="Imagen 1872">
            <a:extLst>
              <a:ext uri="{FF2B5EF4-FFF2-40B4-BE49-F238E27FC236}">
                <a16:creationId xmlns:a16="http://schemas.microsoft.com/office/drawing/2014/main" id="{43EE2C69-4055-485D-A7A5-CE318E5A9E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5997831" y="1610172"/>
            <a:ext cx="45719" cy="94667"/>
          </a:xfrm>
          <a:prstGeom prst="rect">
            <a:avLst/>
          </a:prstGeom>
        </p:spPr>
      </p:pic>
      <p:pic>
        <p:nvPicPr>
          <p:cNvPr id="1875" name="Imagen 1874">
            <a:extLst>
              <a:ext uri="{FF2B5EF4-FFF2-40B4-BE49-F238E27FC236}">
                <a16:creationId xmlns:a16="http://schemas.microsoft.com/office/drawing/2014/main" id="{88F2C7D8-E5C4-4DE5-A495-2FCA148DA2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49866" y="1643217"/>
            <a:ext cx="45719" cy="94667"/>
          </a:xfrm>
          <a:prstGeom prst="rect">
            <a:avLst/>
          </a:prstGeom>
        </p:spPr>
      </p:pic>
      <p:pic>
        <p:nvPicPr>
          <p:cNvPr id="1877" name="Imagen 1876">
            <a:extLst>
              <a:ext uri="{FF2B5EF4-FFF2-40B4-BE49-F238E27FC236}">
                <a16:creationId xmlns:a16="http://schemas.microsoft.com/office/drawing/2014/main" id="{189F84AD-E0BB-4470-96DD-254C10C513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936432" y="1642731"/>
            <a:ext cx="45719" cy="94667"/>
          </a:xfrm>
          <a:prstGeom prst="rect">
            <a:avLst/>
          </a:prstGeom>
        </p:spPr>
      </p:pic>
      <p:pic>
        <p:nvPicPr>
          <p:cNvPr id="1879" name="Imagen 1878">
            <a:extLst>
              <a:ext uri="{FF2B5EF4-FFF2-40B4-BE49-F238E27FC236}">
                <a16:creationId xmlns:a16="http://schemas.microsoft.com/office/drawing/2014/main" id="{39CE6B19-54F9-4F4D-80A3-6E1B659695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952584" y="1550799"/>
            <a:ext cx="45719" cy="94667"/>
          </a:xfrm>
          <a:prstGeom prst="rect">
            <a:avLst/>
          </a:prstGeom>
        </p:spPr>
      </p:pic>
      <p:pic>
        <p:nvPicPr>
          <p:cNvPr id="1881" name="Imagen 1880">
            <a:extLst>
              <a:ext uri="{FF2B5EF4-FFF2-40B4-BE49-F238E27FC236}">
                <a16:creationId xmlns:a16="http://schemas.microsoft.com/office/drawing/2014/main" id="{E0A1809C-2AA0-4B97-9701-706C42094F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864883" y="1529488"/>
            <a:ext cx="45719" cy="94667"/>
          </a:xfrm>
          <a:prstGeom prst="rect">
            <a:avLst/>
          </a:prstGeom>
        </p:spPr>
      </p:pic>
      <p:pic>
        <p:nvPicPr>
          <p:cNvPr id="1883" name="Imagen 1882">
            <a:extLst>
              <a:ext uri="{FF2B5EF4-FFF2-40B4-BE49-F238E27FC236}">
                <a16:creationId xmlns:a16="http://schemas.microsoft.com/office/drawing/2014/main" id="{8B6DA03D-1A6E-4803-AE78-D6D92CAB84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040143" y="1567010"/>
            <a:ext cx="45719" cy="94667"/>
          </a:xfrm>
          <a:prstGeom prst="rect">
            <a:avLst/>
          </a:prstGeom>
        </p:spPr>
      </p:pic>
      <p:pic>
        <p:nvPicPr>
          <p:cNvPr id="1885" name="Imagen 1884">
            <a:extLst>
              <a:ext uri="{FF2B5EF4-FFF2-40B4-BE49-F238E27FC236}">
                <a16:creationId xmlns:a16="http://schemas.microsoft.com/office/drawing/2014/main" id="{B3172A98-76C0-4DD6-92B1-AAFA594CC1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009296" y="1506868"/>
            <a:ext cx="45719" cy="94667"/>
          </a:xfrm>
          <a:prstGeom prst="rect">
            <a:avLst/>
          </a:prstGeom>
        </p:spPr>
      </p:pic>
      <p:pic>
        <p:nvPicPr>
          <p:cNvPr id="1887" name="Imagen 1886">
            <a:extLst>
              <a:ext uri="{FF2B5EF4-FFF2-40B4-BE49-F238E27FC236}">
                <a16:creationId xmlns:a16="http://schemas.microsoft.com/office/drawing/2014/main" id="{68432AD0-2E07-417A-A422-81BDF45373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5963126" y="1559388"/>
            <a:ext cx="45719" cy="94667"/>
          </a:xfrm>
          <a:prstGeom prst="rect">
            <a:avLst/>
          </a:prstGeom>
        </p:spPr>
      </p:pic>
      <p:pic>
        <p:nvPicPr>
          <p:cNvPr id="1889" name="Imagen 1888">
            <a:extLst>
              <a:ext uri="{FF2B5EF4-FFF2-40B4-BE49-F238E27FC236}">
                <a16:creationId xmlns:a16="http://schemas.microsoft.com/office/drawing/2014/main" id="{535991F5-1ACD-4D8F-94BF-7802586D43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002266" y="1567009"/>
            <a:ext cx="45719" cy="94667"/>
          </a:xfrm>
          <a:prstGeom prst="rect">
            <a:avLst/>
          </a:prstGeom>
        </p:spPr>
      </p:pic>
      <p:pic>
        <p:nvPicPr>
          <p:cNvPr id="1891" name="Imagen 1890">
            <a:extLst>
              <a:ext uri="{FF2B5EF4-FFF2-40B4-BE49-F238E27FC236}">
                <a16:creationId xmlns:a16="http://schemas.microsoft.com/office/drawing/2014/main" id="{6D968E9E-C085-4AAC-AB4E-870FE0D0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017283" y="1453280"/>
            <a:ext cx="45719" cy="94667"/>
          </a:xfrm>
          <a:prstGeom prst="rect">
            <a:avLst/>
          </a:prstGeom>
        </p:spPr>
      </p:pic>
      <p:pic>
        <p:nvPicPr>
          <p:cNvPr id="1893" name="Imagen 1892">
            <a:extLst>
              <a:ext uri="{FF2B5EF4-FFF2-40B4-BE49-F238E27FC236}">
                <a16:creationId xmlns:a16="http://schemas.microsoft.com/office/drawing/2014/main" id="{FBEB61A4-24A4-491E-8517-6D54A883EA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152071" y="1543202"/>
            <a:ext cx="45719" cy="94667"/>
          </a:xfrm>
          <a:prstGeom prst="rect">
            <a:avLst/>
          </a:prstGeom>
        </p:spPr>
      </p:pic>
      <p:pic>
        <p:nvPicPr>
          <p:cNvPr id="1895" name="Imagen 1894">
            <a:extLst>
              <a:ext uri="{FF2B5EF4-FFF2-40B4-BE49-F238E27FC236}">
                <a16:creationId xmlns:a16="http://schemas.microsoft.com/office/drawing/2014/main" id="{DF125FFC-8C1E-448E-B45F-8AE6FC55C7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121224" y="1483060"/>
            <a:ext cx="45719" cy="94667"/>
          </a:xfrm>
          <a:prstGeom prst="rect">
            <a:avLst/>
          </a:prstGeom>
        </p:spPr>
      </p:pic>
      <p:pic>
        <p:nvPicPr>
          <p:cNvPr id="1897" name="Imagen 1896">
            <a:extLst>
              <a:ext uri="{FF2B5EF4-FFF2-40B4-BE49-F238E27FC236}">
                <a16:creationId xmlns:a16="http://schemas.microsoft.com/office/drawing/2014/main" id="{82689294-2F9B-4093-8E14-27F82851BD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075054" y="1535580"/>
            <a:ext cx="45719" cy="94667"/>
          </a:xfrm>
          <a:prstGeom prst="rect">
            <a:avLst/>
          </a:prstGeom>
        </p:spPr>
      </p:pic>
      <p:pic>
        <p:nvPicPr>
          <p:cNvPr id="1899" name="Imagen 1898">
            <a:extLst>
              <a:ext uri="{FF2B5EF4-FFF2-40B4-BE49-F238E27FC236}">
                <a16:creationId xmlns:a16="http://schemas.microsoft.com/office/drawing/2014/main" id="{AC631CE1-2C39-494D-9DE0-6A6EC5FF7F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6090703" y="1495868"/>
            <a:ext cx="45719" cy="94667"/>
          </a:xfrm>
          <a:prstGeom prst="rect">
            <a:avLst/>
          </a:prstGeom>
        </p:spPr>
      </p:pic>
      <p:pic>
        <p:nvPicPr>
          <p:cNvPr id="1901" name="Imagen 1900">
            <a:extLst>
              <a:ext uri="{FF2B5EF4-FFF2-40B4-BE49-F238E27FC236}">
                <a16:creationId xmlns:a16="http://schemas.microsoft.com/office/drawing/2014/main" id="{08AAF817-F6C7-471B-A9E1-CB70E22870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114194" y="1543201"/>
            <a:ext cx="45719" cy="94667"/>
          </a:xfrm>
          <a:prstGeom prst="rect">
            <a:avLst/>
          </a:prstGeom>
        </p:spPr>
      </p:pic>
      <p:pic>
        <p:nvPicPr>
          <p:cNvPr id="1903" name="Imagen 1902">
            <a:extLst>
              <a:ext uri="{FF2B5EF4-FFF2-40B4-BE49-F238E27FC236}">
                <a16:creationId xmlns:a16="http://schemas.microsoft.com/office/drawing/2014/main" id="{83C241F7-7448-4A24-A1E4-10087105C6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029304" y="1528427"/>
            <a:ext cx="45719" cy="94667"/>
          </a:xfrm>
          <a:prstGeom prst="rect">
            <a:avLst/>
          </a:prstGeom>
        </p:spPr>
      </p:pic>
      <p:pic>
        <p:nvPicPr>
          <p:cNvPr id="1905" name="Imagen 1904">
            <a:extLst>
              <a:ext uri="{FF2B5EF4-FFF2-40B4-BE49-F238E27FC236}">
                <a16:creationId xmlns:a16="http://schemas.microsoft.com/office/drawing/2014/main" id="{CEF258AE-D9DE-49CB-91AD-AC5AA1D209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045456" y="1436495"/>
            <a:ext cx="45719" cy="94667"/>
          </a:xfrm>
          <a:prstGeom prst="rect">
            <a:avLst/>
          </a:prstGeom>
        </p:spPr>
      </p:pic>
      <p:pic>
        <p:nvPicPr>
          <p:cNvPr id="1907" name="Imagen 1906">
            <a:extLst>
              <a:ext uri="{FF2B5EF4-FFF2-40B4-BE49-F238E27FC236}">
                <a16:creationId xmlns:a16="http://schemas.microsoft.com/office/drawing/2014/main" id="{E65DDE80-7328-4742-BEED-F307993A5A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129211" y="1429472"/>
            <a:ext cx="45719" cy="94667"/>
          </a:xfrm>
          <a:prstGeom prst="rect">
            <a:avLst/>
          </a:prstGeom>
        </p:spPr>
      </p:pic>
      <p:pic>
        <p:nvPicPr>
          <p:cNvPr id="1909" name="Imagen 1908">
            <a:extLst>
              <a:ext uri="{FF2B5EF4-FFF2-40B4-BE49-F238E27FC236}">
                <a16:creationId xmlns:a16="http://schemas.microsoft.com/office/drawing/2014/main" id="{225BAABB-B256-43F5-AF69-824966272E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133015" y="1681314"/>
            <a:ext cx="45719" cy="94667"/>
          </a:xfrm>
          <a:prstGeom prst="rect">
            <a:avLst/>
          </a:prstGeom>
        </p:spPr>
      </p:pic>
      <p:pic>
        <p:nvPicPr>
          <p:cNvPr id="1911" name="Imagen 1910">
            <a:extLst>
              <a:ext uri="{FF2B5EF4-FFF2-40B4-BE49-F238E27FC236}">
                <a16:creationId xmlns:a16="http://schemas.microsoft.com/office/drawing/2014/main" id="{30A522BA-BE5B-4410-BE5E-E14630F437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102168" y="1621172"/>
            <a:ext cx="45719" cy="94667"/>
          </a:xfrm>
          <a:prstGeom prst="rect">
            <a:avLst/>
          </a:prstGeom>
        </p:spPr>
      </p:pic>
      <p:pic>
        <p:nvPicPr>
          <p:cNvPr id="1913" name="Imagen 1912">
            <a:extLst>
              <a:ext uri="{FF2B5EF4-FFF2-40B4-BE49-F238E27FC236}">
                <a16:creationId xmlns:a16="http://schemas.microsoft.com/office/drawing/2014/main" id="{5CB81E27-9D8C-4600-844B-3A9E34A437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055998" y="1673692"/>
            <a:ext cx="45719" cy="94667"/>
          </a:xfrm>
          <a:prstGeom prst="rect">
            <a:avLst/>
          </a:prstGeom>
        </p:spPr>
      </p:pic>
      <p:pic>
        <p:nvPicPr>
          <p:cNvPr id="1915" name="Imagen 1914">
            <a:extLst>
              <a:ext uri="{FF2B5EF4-FFF2-40B4-BE49-F238E27FC236}">
                <a16:creationId xmlns:a16="http://schemas.microsoft.com/office/drawing/2014/main" id="{987144B2-6268-4CA1-BD49-1D6972C581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6243103" y="1648268"/>
            <a:ext cx="45719" cy="94667"/>
          </a:xfrm>
          <a:prstGeom prst="rect">
            <a:avLst/>
          </a:prstGeom>
        </p:spPr>
      </p:pic>
      <p:pic>
        <p:nvPicPr>
          <p:cNvPr id="1917" name="Imagen 1916">
            <a:extLst>
              <a:ext uri="{FF2B5EF4-FFF2-40B4-BE49-F238E27FC236}">
                <a16:creationId xmlns:a16="http://schemas.microsoft.com/office/drawing/2014/main" id="{98929333-AB9C-4F6E-B101-6C2C46581A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095138" y="1681313"/>
            <a:ext cx="45719" cy="94667"/>
          </a:xfrm>
          <a:prstGeom prst="rect">
            <a:avLst/>
          </a:prstGeom>
        </p:spPr>
      </p:pic>
      <p:pic>
        <p:nvPicPr>
          <p:cNvPr id="1919" name="Imagen 1918">
            <a:extLst>
              <a:ext uri="{FF2B5EF4-FFF2-40B4-BE49-F238E27FC236}">
                <a16:creationId xmlns:a16="http://schemas.microsoft.com/office/drawing/2014/main" id="{AE0B8324-CBF0-4C0A-8A87-64585223E8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181704" y="1680827"/>
            <a:ext cx="45719" cy="94667"/>
          </a:xfrm>
          <a:prstGeom prst="rect">
            <a:avLst/>
          </a:prstGeom>
        </p:spPr>
      </p:pic>
      <p:pic>
        <p:nvPicPr>
          <p:cNvPr id="1921" name="Imagen 1920">
            <a:extLst>
              <a:ext uri="{FF2B5EF4-FFF2-40B4-BE49-F238E27FC236}">
                <a16:creationId xmlns:a16="http://schemas.microsoft.com/office/drawing/2014/main" id="{4E19451A-FBD1-48A7-8502-45984ABE88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197856" y="1588895"/>
            <a:ext cx="45719" cy="94667"/>
          </a:xfrm>
          <a:prstGeom prst="rect">
            <a:avLst/>
          </a:prstGeom>
        </p:spPr>
      </p:pic>
      <p:pic>
        <p:nvPicPr>
          <p:cNvPr id="1923" name="Imagen 1922">
            <a:extLst>
              <a:ext uri="{FF2B5EF4-FFF2-40B4-BE49-F238E27FC236}">
                <a16:creationId xmlns:a16="http://schemas.microsoft.com/office/drawing/2014/main" id="{3200B8F0-CA26-43A7-ADAF-92EF2D16C9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110155" y="1567584"/>
            <a:ext cx="45719" cy="94667"/>
          </a:xfrm>
          <a:prstGeom prst="rect">
            <a:avLst/>
          </a:prstGeom>
        </p:spPr>
      </p:pic>
      <p:pic>
        <p:nvPicPr>
          <p:cNvPr id="1925" name="Imagen 1924">
            <a:extLst>
              <a:ext uri="{FF2B5EF4-FFF2-40B4-BE49-F238E27FC236}">
                <a16:creationId xmlns:a16="http://schemas.microsoft.com/office/drawing/2014/main" id="{21CB5FDA-6585-4C06-825D-1934129CFB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285415" y="1605106"/>
            <a:ext cx="45719" cy="94667"/>
          </a:xfrm>
          <a:prstGeom prst="rect">
            <a:avLst/>
          </a:prstGeom>
        </p:spPr>
      </p:pic>
      <p:pic>
        <p:nvPicPr>
          <p:cNvPr id="1927" name="Imagen 1926">
            <a:extLst>
              <a:ext uri="{FF2B5EF4-FFF2-40B4-BE49-F238E27FC236}">
                <a16:creationId xmlns:a16="http://schemas.microsoft.com/office/drawing/2014/main" id="{C8739911-EA6B-4736-8DAB-112E5A2506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254568" y="1544964"/>
            <a:ext cx="45719" cy="94667"/>
          </a:xfrm>
          <a:prstGeom prst="rect">
            <a:avLst/>
          </a:prstGeom>
        </p:spPr>
      </p:pic>
      <p:pic>
        <p:nvPicPr>
          <p:cNvPr id="1929" name="Imagen 1928">
            <a:extLst>
              <a:ext uri="{FF2B5EF4-FFF2-40B4-BE49-F238E27FC236}">
                <a16:creationId xmlns:a16="http://schemas.microsoft.com/office/drawing/2014/main" id="{FD867A2E-0107-4545-92DF-5694C11087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208398" y="1597484"/>
            <a:ext cx="45719" cy="94667"/>
          </a:xfrm>
          <a:prstGeom prst="rect">
            <a:avLst/>
          </a:prstGeom>
        </p:spPr>
      </p:pic>
      <p:pic>
        <p:nvPicPr>
          <p:cNvPr id="1931" name="Imagen 1930">
            <a:extLst>
              <a:ext uri="{FF2B5EF4-FFF2-40B4-BE49-F238E27FC236}">
                <a16:creationId xmlns:a16="http://schemas.microsoft.com/office/drawing/2014/main" id="{82F59BF0-7F5A-4AF9-AF8C-B8FF884F2E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247538" y="1605105"/>
            <a:ext cx="45719" cy="94667"/>
          </a:xfrm>
          <a:prstGeom prst="rect">
            <a:avLst/>
          </a:prstGeom>
        </p:spPr>
      </p:pic>
      <p:pic>
        <p:nvPicPr>
          <p:cNvPr id="1933" name="Imagen 1932">
            <a:extLst>
              <a:ext uri="{FF2B5EF4-FFF2-40B4-BE49-F238E27FC236}">
                <a16:creationId xmlns:a16="http://schemas.microsoft.com/office/drawing/2014/main" id="{3EB1AA6C-0272-49D0-8B22-899F6A3C1E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6262555" y="1491376"/>
            <a:ext cx="45719" cy="94667"/>
          </a:xfrm>
          <a:prstGeom prst="rect">
            <a:avLst/>
          </a:prstGeom>
        </p:spPr>
      </p:pic>
      <p:sp>
        <p:nvSpPr>
          <p:cNvPr id="1934" name="Rectángulo: esquinas redondeadas 1933">
            <a:extLst>
              <a:ext uri="{FF2B5EF4-FFF2-40B4-BE49-F238E27FC236}">
                <a16:creationId xmlns:a16="http://schemas.microsoft.com/office/drawing/2014/main" id="{68B6BBA6-408D-4AA1-AAEB-AB5BC69D8FCD}"/>
              </a:ext>
            </a:extLst>
          </p:cNvPr>
          <p:cNvSpPr/>
          <p:nvPr/>
        </p:nvSpPr>
        <p:spPr>
          <a:xfrm>
            <a:off x="4935939" y="2847661"/>
            <a:ext cx="358679" cy="810175"/>
          </a:xfrm>
          <a:prstGeom prst="roundRect">
            <a:avLst/>
          </a:prstGeom>
          <a:solidFill>
            <a:srgbClr val="F44D32"/>
          </a:solidFill>
          <a:ln>
            <a:solidFill>
              <a:srgbClr val="F44D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35" name="Google Shape;968;p58">
            <a:extLst>
              <a:ext uri="{FF2B5EF4-FFF2-40B4-BE49-F238E27FC236}">
                <a16:creationId xmlns:a16="http://schemas.microsoft.com/office/drawing/2014/main" id="{B03CDADD-08EE-4518-97B5-0AE97867DC26}"/>
              </a:ext>
            </a:extLst>
          </p:cNvPr>
          <p:cNvSpPr txBox="1">
            <a:spLocks/>
          </p:cNvSpPr>
          <p:nvPr/>
        </p:nvSpPr>
        <p:spPr>
          <a:xfrm flipH="1">
            <a:off x="3384932" y="504144"/>
            <a:ext cx="2957969" cy="38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algn="ctr"/>
            <a:r>
              <a:rPr lang="en-US" sz="2400" dirty="0" err="1"/>
              <a:t>Angiopatía</a:t>
            </a:r>
            <a:r>
              <a:rPr lang="en-US" sz="2400" dirty="0"/>
              <a:t> </a:t>
            </a:r>
            <a:r>
              <a:rPr lang="en-US" sz="2400" dirty="0" err="1"/>
              <a:t>amiloide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4673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071884C5-0B64-4D45-8A76-6145F56ED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500" y="575976"/>
            <a:ext cx="7091000" cy="3991547"/>
          </a:xfrm>
          <a:prstGeom prst="rect">
            <a:avLst/>
          </a:prstGeom>
        </p:spPr>
      </p:pic>
      <p:sp>
        <p:nvSpPr>
          <p:cNvPr id="431" name="CuadroTexto 430">
            <a:extLst>
              <a:ext uri="{FF2B5EF4-FFF2-40B4-BE49-F238E27FC236}">
                <a16:creationId xmlns:a16="http://schemas.microsoft.com/office/drawing/2014/main" id="{956DE80D-CA73-4F42-A408-9015B760FE10}"/>
              </a:ext>
            </a:extLst>
          </p:cNvPr>
          <p:cNvSpPr txBox="1"/>
          <p:nvPr/>
        </p:nvSpPr>
        <p:spPr>
          <a:xfrm>
            <a:off x="1456944" y="4652867"/>
            <a:ext cx="62301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dirty="0"/>
              <a:t>Tomada de: https://www.abc.es/salud/enfermedades/abci-disenado-farmaco-capaz-eliminar-placas-beta-amiloide-y-curar-alzheimer-201610251900_noticia.html?ref=https:%2F%2Fwww.google.com%2F</a:t>
            </a:r>
          </a:p>
        </p:txBody>
      </p:sp>
    </p:spTree>
    <p:extLst>
      <p:ext uri="{BB962C8B-B14F-4D97-AF65-F5344CB8AC3E}">
        <p14:creationId xmlns:p14="http://schemas.microsoft.com/office/powerpoint/2010/main" val="24555080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DF3E9C12-972D-40BF-BD7B-3AD0E16BA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2705"/>
            <a:ext cx="9144000" cy="4238090"/>
          </a:xfrm>
          <a:prstGeom prst="rect">
            <a:avLst/>
          </a:prstGeom>
        </p:spPr>
      </p:pic>
      <p:grpSp>
        <p:nvGrpSpPr>
          <p:cNvPr id="28" name="Grupo 27">
            <a:extLst>
              <a:ext uri="{FF2B5EF4-FFF2-40B4-BE49-F238E27FC236}">
                <a16:creationId xmlns:a16="http://schemas.microsoft.com/office/drawing/2014/main" id="{4FC5D718-257F-437C-A9CA-C603FB34265D}"/>
              </a:ext>
            </a:extLst>
          </p:cNvPr>
          <p:cNvGrpSpPr/>
          <p:nvPr/>
        </p:nvGrpSpPr>
        <p:grpSpPr>
          <a:xfrm>
            <a:off x="128587" y="952500"/>
            <a:ext cx="1543050" cy="1890712"/>
            <a:chOff x="128587" y="952500"/>
            <a:chExt cx="1543050" cy="1890712"/>
          </a:xfrm>
        </p:grpSpPr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638DBEE0-D7B4-4934-8250-40A27EBC8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750" b="98500" l="4321" r="96914">
                          <a14:foregroundMark x1="76235" y1="27750" x2="76235" y2="27750"/>
                          <a14:foregroundMark x1="50617" y1="36250" x2="50617" y2="36250"/>
                          <a14:foregroundMark x1="47222" y1="53500" x2="46914" y2="40500"/>
                          <a14:foregroundMark x1="46914" y1="40500" x2="54012" y2="29250"/>
                          <a14:foregroundMark x1="54012" y1="29250" x2="59568" y2="27250"/>
                          <a14:foregroundMark x1="72840" y1="6750" x2="80864" y2="18250"/>
                          <a14:foregroundMark x1="80864" y1="18250" x2="84877" y2="32500"/>
                          <a14:foregroundMark x1="89506" y1="17500" x2="89506" y2="31250"/>
                          <a14:foregroundMark x1="89506" y1="31250" x2="89506" y2="31500"/>
                          <a14:foregroundMark x1="83025" y1="24000" x2="84877" y2="28000"/>
                          <a14:foregroundMark x1="75617" y1="26000" x2="83951" y2="31750"/>
                          <a14:foregroundMark x1="91049" y1="30250" x2="91049" y2="30250"/>
                          <a14:foregroundMark x1="32716" y1="4500" x2="32716" y2="4500"/>
                          <a14:foregroundMark x1="31481" y1="1750" x2="31481" y2="1750"/>
                          <a14:foregroundMark x1="24074" y1="22250" x2="25309" y2="34000"/>
                          <a14:foregroundMark x1="44753" y1="36500" x2="56481" y2="42500"/>
                          <a14:foregroundMark x1="74074" y1="29500" x2="58951" y2="46500"/>
                          <a14:foregroundMark x1="62037" y1="18250" x2="53704" y2="30000"/>
                          <a14:foregroundMark x1="53704" y1="30000" x2="68827" y2="33500"/>
                          <a14:foregroundMark x1="68827" y1="33500" x2="78395" y2="30250"/>
                          <a14:foregroundMark x1="84877" y1="28250" x2="72840" y2="23500"/>
                          <a14:foregroundMark x1="87963" y1="17500" x2="91358" y2="30500"/>
                          <a14:foregroundMark x1="91358" y1="30500" x2="81173" y2="40250"/>
                          <a14:foregroundMark x1="81173" y1="40250" x2="65432" y2="42250"/>
                          <a14:foregroundMark x1="65432" y1="42250" x2="72531" y2="49250"/>
                          <a14:foregroundMark x1="63889" y1="61250" x2="49074" y2="95000"/>
                          <a14:foregroundMark x1="24691" y1="87500" x2="24691" y2="87500"/>
                          <a14:foregroundMark x1="86420" y1="85250" x2="86420" y2="85250"/>
                          <a14:foregroundMark x1="72840" y1="83750" x2="72840" y2="83750"/>
                          <a14:foregroundMark x1="29321" y1="83500" x2="29321" y2="83500"/>
                          <a14:foregroundMark x1="94136" y1="75500" x2="94136" y2="75500"/>
                          <a14:foregroundMark x1="95988" y1="75500" x2="95988" y2="75500"/>
                          <a14:foregroundMark x1="71605" y1="72000" x2="71605" y2="72000"/>
                          <a14:foregroundMark x1="32099" y1="98500" x2="32099" y2="98500"/>
                          <a14:foregroundMark x1="30247" y1="40750" x2="30247" y2="40750"/>
                          <a14:foregroundMark x1="16975" y1="47000" x2="12654" y2="61250"/>
                          <a14:foregroundMark x1="14815" y1="66250" x2="14815" y2="53000"/>
                          <a14:foregroundMark x1="14815" y1="53000" x2="21914" y2="41500"/>
                          <a14:foregroundMark x1="21914" y1="41500" x2="21914" y2="41500"/>
                          <a14:foregroundMark x1="29630" y1="42000" x2="30864" y2="9250"/>
                          <a14:foregroundMark x1="35802" y1="57000" x2="28395" y2="39500"/>
                          <a14:foregroundMark x1="20062" y1="29500" x2="20062" y2="29500"/>
                          <a14:foregroundMark x1="18210" y1="34750" x2="21605" y2="41750"/>
                          <a14:foregroundMark x1="13580" y1="52750" x2="6790" y2="64250"/>
                          <a14:foregroundMark x1="6790" y1="64250" x2="22531" y2="63250"/>
                          <a14:foregroundMark x1="22531" y1="63250" x2="18210" y2="64250"/>
                          <a14:foregroundMark x1="20679" y1="58000" x2="21914" y2="44500"/>
                          <a14:foregroundMark x1="35494" y1="32750" x2="42284" y2="35250"/>
                          <a14:foregroundMark x1="95988" y1="59000" x2="95988" y2="59000"/>
                          <a14:foregroundMark x1="96914" y1="54250" x2="96914" y2="54250"/>
                          <a14:foregroundMark x1="32407" y1="14500" x2="32407" y2="14500"/>
                          <a14:foregroundMark x1="31790" y1="26250" x2="33333" y2="6250"/>
                          <a14:foregroundMark x1="25926" y1="34750" x2="33642" y2="53750"/>
                          <a14:foregroundMark x1="29012" y1="46250" x2="29012" y2="46250"/>
                          <a14:foregroundMark x1="11420" y1="48250" x2="11420" y2="48250"/>
                          <a14:foregroundMark x1="4321" y1="61250" x2="7716" y2="58000"/>
                          <a14:foregroundMark x1="7407" y1="63250" x2="16975" y2="67250"/>
                          <a14:foregroundMark x1="6173" y1="68750" x2="19753" y2="62500"/>
                          <a14:foregroundMark x1="19753" y1="62500" x2="19753" y2="60750"/>
                          <a14:foregroundMark x1="31173" y1="95250" x2="35185" y2="82750"/>
                          <a14:foregroundMark x1="35185" y1="82750" x2="36728" y2="82000"/>
                          <a14:foregroundMark x1="69753" y1="81250" x2="79012" y2="91500"/>
                          <a14:foregroundMark x1="79012" y1="91500" x2="91975" y2="84500"/>
                          <a14:foregroundMark x1="91975" y1="84500" x2="93827" y2="78250"/>
                          <a14:foregroundMark x1="85802" y1="57500" x2="94753" y2="57750"/>
                          <a14:foregroundMark x1="92593" y1="61250" x2="92593" y2="61250"/>
                          <a14:foregroundMark x1="96914" y1="61250" x2="96914" y2="61250"/>
                          <a14:foregroundMark x1="71914" y1="44250" x2="75000" y2="47250"/>
                          <a14:foregroundMark x1="83951" y1="23000" x2="87037" y2="28000"/>
                          <a14:foregroundMark x1="78395" y1="42750" x2="78395" y2="50000"/>
                          <a14:foregroundMark x1="63580" y1="49750" x2="63580" y2="49750"/>
                          <a14:foregroundMark x1="71605" y1="83500" x2="74383" y2="89250"/>
                          <a14:foregroundMark x1="68210" y1="84250" x2="76235" y2="94000"/>
                          <a14:foregroundMark x1="59877" y1="33250" x2="77469" y2="31500"/>
                          <a14:foregroundMark x1="77469" y1="31500" x2="87037" y2="18250"/>
                          <a14:foregroundMark x1="87037" y1="18250" x2="70679" y2="15250"/>
                          <a14:foregroundMark x1="70679" y1="15250" x2="58025" y2="24500"/>
                          <a14:foregroundMark x1="58025" y1="24500" x2="65432" y2="31750"/>
                          <a14:foregroundMark x1="13272" y1="46250" x2="23765" y2="47500"/>
                          <a14:foregroundMark x1="19753" y1="30750" x2="19753" y2="30750"/>
                          <a14:foregroundMark x1="21914" y1="25250" x2="21914" y2="25250"/>
                          <a14:foregroundMark x1="24691" y1="20250" x2="24691" y2="20250"/>
                          <a14:foregroundMark x1="24691" y1="23250" x2="25617" y2="16000"/>
                          <a14:foregroundMark x1="31173" y1="28750" x2="36111" y2="33250"/>
                          <a14:foregroundMark x1="26543" y1="48750" x2="26543" y2="48750"/>
                          <a14:foregroundMark x1="38580" y1="58750" x2="38580" y2="58750"/>
                          <a14:foregroundMark x1="16049" y1="65750" x2="31173" y2="66250"/>
                          <a14:foregroundMark x1="5247" y1="64000" x2="14815" y2="71500"/>
                          <a14:foregroundMark x1="62346" y1="28750" x2="54938" y2="39750"/>
                          <a14:foregroundMark x1="54938" y1="39750" x2="49383" y2="42000"/>
                          <a14:foregroundMark x1="51543" y1="43750" x2="63580" y2="41500"/>
                          <a14:foregroundMark x1="69136" y1="12000" x2="90432" y2="30000"/>
                          <a14:foregroundMark x1="79938" y1="34000" x2="79938" y2="37750"/>
                          <a14:foregroundMark x1="26543" y1="12000" x2="27469" y2="7500"/>
                          <a14:foregroundMark x1="31790" y1="2000" x2="35494" y2="1750"/>
                          <a14:foregroundMark x1="59877" y1="18250" x2="69444" y2="13250"/>
                          <a14:foregroundMark x1="61728" y1="13000" x2="68210" y2="12250"/>
                          <a14:foregroundMark x1="69444" y1="7000" x2="84877" y2="19250"/>
                          <a14:foregroundMark x1="90123" y1="20250" x2="92901" y2="28000"/>
                          <a14:foregroundMark x1="82099" y1="15250" x2="83025" y2="17250"/>
                          <a14:foregroundMark x1="42284" y1="37250" x2="45370" y2="50000"/>
                          <a14:foregroundMark x1="45370" y1="50000" x2="56173" y2="46000"/>
                          <a14:foregroundMark x1="47840" y1="25750" x2="47840" y2="25750"/>
                          <a14:foregroundMark x1="20062" y1="25750" x2="20062" y2="25750"/>
                          <a14:foregroundMark x1="48457" y1="22500" x2="48457" y2="22500"/>
                          <a14:foregroundMark x1="64815" y1="11250" x2="64815" y2="11250"/>
                          <a14:foregroundMark x1="68210" y1="7000" x2="68210" y2="7000"/>
                          <a14:foregroundMark x1="71605" y1="5750" x2="71605" y2="5750"/>
                          <a14:foregroundMark x1="83951" y1="16750" x2="83951" y2="1675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6841" y="952500"/>
              <a:ext cx="906541" cy="1119187"/>
            </a:xfrm>
            <a:prstGeom prst="rect">
              <a:avLst/>
            </a:prstGeom>
          </p:spPr>
        </p:pic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5B453C2A-CFDB-4A1A-929E-24476300D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5778" r="92889">
                          <a14:foregroundMark x1="7111" y1="23111" x2="9333" y2="22667"/>
                          <a14:foregroundMark x1="91111" y1="66889" x2="93333" y2="66889"/>
                          <a14:foregroundMark x1="7111" y1="62222" x2="6444" y2="70667"/>
                          <a14:foregroundMark x1="93111" y1="19778" x2="93111" y2="19778"/>
                          <a14:foregroundMark x1="5778" y1="22889" x2="5778" y2="2288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2570">
              <a:off x="128587" y="1300162"/>
              <a:ext cx="1543050" cy="1543050"/>
            </a:xfrm>
            <a:prstGeom prst="rect">
              <a:avLst/>
            </a:prstGeom>
          </p:spPr>
        </p:pic>
      </p:grpSp>
      <p:grpSp>
        <p:nvGrpSpPr>
          <p:cNvPr id="49" name="Grupo 48">
            <a:extLst>
              <a:ext uri="{FF2B5EF4-FFF2-40B4-BE49-F238E27FC236}">
                <a16:creationId xmlns:a16="http://schemas.microsoft.com/office/drawing/2014/main" id="{107C8EAF-9B13-41A4-8CFE-6DAE9A91E43D}"/>
              </a:ext>
            </a:extLst>
          </p:cNvPr>
          <p:cNvGrpSpPr/>
          <p:nvPr/>
        </p:nvGrpSpPr>
        <p:grpSpPr>
          <a:xfrm flipH="1">
            <a:off x="5500688" y="452705"/>
            <a:ext cx="592932" cy="801023"/>
            <a:chOff x="128587" y="952500"/>
            <a:chExt cx="1543050" cy="1890712"/>
          </a:xfrm>
        </p:grpSpPr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397CB1AC-3121-4302-AA08-58374D600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5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750" b="98500" l="4321" r="96914">
                          <a14:foregroundMark x1="76235" y1="27750" x2="76235" y2="27750"/>
                          <a14:foregroundMark x1="50617" y1="36250" x2="50617" y2="36250"/>
                          <a14:foregroundMark x1="47222" y1="53500" x2="46914" y2="40500"/>
                          <a14:foregroundMark x1="46914" y1="40500" x2="54012" y2="29250"/>
                          <a14:foregroundMark x1="54012" y1="29250" x2="59568" y2="27250"/>
                          <a14:foregroundMark x1="72840" y1="6750" x2="80864" y2="18250"/>
                          <a14:foregroundMark x1="80864" y1="18250" x2="84877" y2="32500"/>
                          <a14:foregroundMark x1="89506" y1="17500" x2="89506" y2="31250"/>
                          <a14:foregroundMark x1="89506" y1="31250" x2="89506" y2="31500"/>
                          <a14:foregroundMark x1="83025" y1="24000" x2="84877" y2="28000"/>
                          <a14:foregroundMark x1="75617" y1="26000" x2="83951" y2="31750"/>
                          <a14:foregroundMark x1="91049" y1="30250" x2="91049" y2="30250"/>
                          <a14:foregroundMark x1="32716" y1="4500" x2="32716" y2="4500"/>
                          <a14:foregroundMark x1="31481" y1="1750" x2="31481" y2="1750"/>
                          <a14:foregroundMark x1="24074" y1="22250" x2="25309" y2="34000"/>
                          <a14:foregroundMark x1="44753" y1="36500" x2="56481" y2="42500"/>
                          <a14:foregroundMark x1="74074" y1="29500" x2="58951" y2="46500"/>
                          <a14:foregroundMark x1="62037" y1="18250" x2="53704" y2="30000"/>
                          <a14:foregroundMark x1="53704" y1="30000" x2="68827" y2="33500"/>
                          <a14:foregroundMark x1="68827" y1="33500" x2="78395" y2="30250"/>
                          <a14:foregroundMark x1="84877" y1="28250" x2="72840" y2="23500"/>
                          <a14:foregroundMark x1="87963" y1="17500" x2="91358" y2="30500"/>
                          <a14:foregroundMark x1="91358" y1="30500" x2="81173" y2="40250"/>
                          <a14:foregroundMark x1="81173" y1="40250" x2="65432" y2="42250"/>
                          <a14:foregroundMark x1="65432" y1="42250" x2="72531" y2="49250"/>
                          <a14:foregroundMark x1="63889" y1="61250" x2="49074" y2="95000"/>
                          <a14:foregroundMark x1="24691" y1="87500" x2="24691" y2="87500"/>
                          <a14:foregroundMark x1="86420" y1="85250" x2="86420" y2="85250"/>
                          <a14:foregroundMark x1="72840" y1="83750" x2="72840" y2="83750"/>
                          <a14:foregroundMark x1="29321" y1="83500" x2="29321" y2="83500"/>
                          <a14:foregroundMark x1="94136" y1="75500" x2="94136" y2="75500"/>
                          <a14:foregroundMark x1="95988" y1="75500" x2="95988" y2="75500"/>
                          <a14:foregroundMark x1="71605" y1="72000" x2="71605" y2="72000"/>
                          <a14:foregroundMark x1="32099" y1="98500" x2="32099" y2="98500"/>
                          <a14:foregroundMark x1="30247" y1="40750" x2="30247" y2="40750"/>
                          <a14:foregroundMark x1="16975" y1="47000" x2="12654" y2="61250"/>
                          <a14:foregroundMark x1="14815" y1="66250" x2="14815" y2="53000"/>
                          <a14:foregroundMark x1="14815" y1="53000" x2="21914" y2="41500"/>
                          <a14:foregroundMark x1="21914" y1="41500" x2="21914" y2="41500"/>
                          <a14:foregroundMark x1="29630" y1="42000" x2="30864" y2="9250"/>
                          <a14:foregroundMark x1="35802" y1="57000" x2="28395" y2="39500"/>
                          <a14:foregroundMark x1="20062" y1="29500" x2="20062" y2="29500"/>
                          <a14:foregroundMark x1="18210" y1="34750" x2="21605" y2="41750"/>
                          <a14:foregroundMark x1="13580" y1="52750" x2="6790" y2="64250"/>
                          <a14:foregroundMark x1="6790" y1="64250" x2="22531" y2="63250"/>
                          <a14:foregroundMark x1="22531" y1="63250" x2="18210" y2="64250"/>
                          <a14:foregroundMark x1="20679" y1="58000" x2="21914" y2="44500"/>
                          <a14:foregroundMark x1="35494" y1="32750" x2="42284" y2="35250"/>
                          <a14:foregroundMark x1="95988" y1="59000" x2="95988" y2="59000"/>
                          <a14:foregroundMark x1="96914" y1="54250" x2="96914" y2="54250"/>
                          <a14:foregroundMark x1="32407" y1="14500" x2="32407" y2="14500"/>
                          <a14:foregroundMark x1="31790" y1="26250" x2="33333" y2="6250"/>
                          <a14:foregroundMark x1="25926" y1="34750" x2="33642" y2="53750"/>
                          <a14:foregroundMark x1="29012" y1="46250" x2="29012" y2="46250"/>
                          <a14:foregroundMark x1="11420" y1="48250" x2="11420" y2="48250"/>
                          <a14:foregroundMark x1="4321" y1="61250" x2="7716" y2="58000"/>
                          <a14:foregroundMark x1="7407" y1="63250" x2="16975" y2="67250"/>
                          <a14:foregroundMark x1="6173" y1="68750" x2="19753" y2="62500"/>
                          <a14:foregroundMark x1="19753" y1="62500" x2="19753" y2="60750"/>
                          <a14:foregroundMark x1="31173" y1="95250" x2="35185" y2="82750"/>
                          <a14:foregroundMark x1="35185" y1="82750" x2="36728" y2="82000"/>
                          <a14:foregroundMark x1="69753" y1="81250" x2="79012" y2="91500"/>
                          <a14:foregroundMark x1="79012" y1="91500" x2="91975" y2="84500"/>
                          <a14:foregroundMark x1="91975" y1="84500" x2="93827" y2="78250"/>
                          <a14:foregroundMark x1="85802" y1="57500" x2="94753" y2="57750"/>
                          <a14:foregroundMark x1="92593" y1="61250" x2="92593" y2="61250"/>
                          <a14:foregroundMark x1="96914" y1="61250" x2="96914" y2="61250"/>
                          <a14:foregroundMark x1="71914" y1="44250" x2="75000" y2="47250"/>
                          <a14:foregroundMark x1="83951" y1="23000" x2="87037" y2="28000"/>
                          <a14:foregroundMark x1="78395" y1="42750" x2="78395" y2="50000"/>
                          <a14:foregroundMark x1="63580" y1="49750" x2="63580" y2="49750"/>
                          <a14:foregroundMark x1="71605" y1="83500" x2="74383" y2="89250"/>
                          <a14:foregroundMark x1="68210" y1="84250" x2="76235" y2="94000"/>
                          <a14:foregroundMark x1="59877" y1="33250" x2="77469" y2="31500"/>
                          <a14:foregroundMark x1="77469" y1="31500" x2="87037" y2="18250"/>
                          <a14:foregroundMark x1="87037" y1="18250" x2="70679" y2="15250"/>
                          <a14:foregroundMark x1="70679" y1="15250" x2="58025" y2="24500"/>
                          <a14:foregroundMark x1="58025" y1="24500" x2="65432" y2="31750"/>
                          <a14:foregroundMark x1="13272" y1="46250" x2="23765" y2="47500"/>
                          <a14:foregroundMark x1="19753" y1="30750" x2="19753" y2="30750"/>
                          <a14:foregroundMark x1="21914" y1="25250" x2="21914" y2="25250"/>
                          <a14:foregroundMark x1="24691" y1="20250" x2="24691" y2="20250"/>
                          <a14:foregroundMark x1="24691" y1="23250" x2="25617" y2="16000"/>
                          <a14:foregroundMark x1="31173" y1="28750" x2="36111" y2="33250"/>
                          <a14:foregroundMark x1="26543" y1="48750" x2="26543" y2="48750"/>
                          <a14:foregroundMark x1="38580" y1="58750" x2="38580" y2="58750"/>
                          <a14:foregroundMark x1="16049" y1="65750" x2="31173" y2="66250"/>
                          <a14:foregroundMark x1="5247" y1="64000" x2="14815" y2="71500"/>
                          <a14:foregroundMark x1="62346" y1="28750" x2="54938" y2="39750"/>
                          <a14:foregroundMark x1="54938" y1="39750" x2="49383" y2="42000"/>
                          <a14:foregroundMark x1="51543" y1="43750" x2="63580" y2="41500"/>
                          <a14:foregroundMark x1="69136" y1="12000" x2="90432" y2="30000"/>
                          <a14:foregroundMark x1="79938" y1="34000" x2="79938" y2="37750"/>
                          <a14:foregroundMark x1="26543" y1="12000" x2="27469" y2="7500"/>
                          <a14:foregroundMark x1="31790" y1="2000" x2="35494" y2="1750"/>
                          <a14:foregroundMark x1="59877" y1="18250" x2="69444" y2="13250"/>
                          <a14:foregroundMark x1="61728" y1="13000" x2="68210" y2="12250"/>
                          <a14:foregroundMark x1="69444" y1="7000" x2="84877" y2="19250"/>
                          <a14:foregroundMark x1="90123" y1="20250" x2="92901" y2="28000"/>
                          <a14:foregroundMark x1="82099" y1="15250" x2="83025" y2="17250"/>
                          <a14:foregroundMark x1="42284" y1="37250" x2="45370" y2="50000"/>
                          <a14:foregroundMark x1="45370" y1="50000" x2="56173" y2="46000"/>
                          <a14:foregroundMark x1="47840" y1="25750" x2="47840" y2="25750"/>
                          <a14:foregroundMark x1="20062" y1="25750" x2="20062" y2="25750"/>
                          <a14:foregroundMark x1="48457" y1="22500" x2="48457" y2="22500"/>
                          <a14:foregroundMark x1="64815" y1="11250" x2="64815" y2="11250"/>
                          <a14:foregroundMark x1="68210" y1="7000" x2="68210" y2="7000"/>
                          <a14:foregroundMark x1="71605" y1="5750" x2="71605" y2="5750"/>
                          <a14:foregroundMark x1="83951" y1="16750" x2="83951" y2="1675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6841" y="952500"/>
              <a:ext cx="906541" cy="1119187"/>
            </a:xfrm>
            <a:prstGeom prst="rect">
              <a:avLst/>
            </a:prstGeom>
          </p:spPr>
        </p:pic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4BD8D4AE-C0FA-48AD-8BDF-125B5A097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50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5778" r="92889">
                          <a14:foregroundMark x1="7111" y1="23111" x2="9333" y2="22667"/>
                          <a14:foregroundMark x1="91111" y1="66889" x2="93333" y2="66889"/>
                          <a14:foregroundMark x1="7111" y1="62222" x2="6444" y2="70667"/>
                          <a14:foregroundMark x1="93111" y1="19778" x2="93111" y2="19778"/>
                          <a14:foregroundMark x1="5778" y1="22889" x2="5778" y2="2288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2570">
              <a:off x="128587" y="1300162"/>
              <a:ext cx="1543050" cy="1543050"/>
            </a:xfrm>
            <a:prstGeom prst="rect">
              <a:avLst/>
            </a:prstGeom>
          </p:spPr>
        </p:pic>
      </p:grpSp>
      <p:sp>
        <p:nvSpPr>
          <p:cNvPr id="29" name="Diagrama de flujo: terminador 28">
            <a:extLst>
              <a:ext uri="{FF2B5EF4-FFF2-40B4-BE49-F238E27FC236}">
                <a16:creationId xmlns:a16="http://schemas.microsoft.com/office/drawing/2014/main" id="{B51D9399-BA0B-49AD-97B7-76C39253F13A}"/>
              </a:ext>
            </a:extLst>
          </p:cNvPr>
          <p:cNvSpPr/>
          <p:nvPr/>
        </p:nvSpPr>
        <p:spPr>
          <a:xfrm>
            <a:off x="198120" y="263972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0" name="Diagrama de flujo: terminador 29">
            <a:extLst>
              <a:ext uri="{FF2B5EF4-FFF2-40B4-BE49-F238E27FC236}">
                <a16:creationId xmlns:a16="http://schemas.microsoft.com/office/drawing/2014/main" id="{7EEE11A2-C9C2-4448-A016-042FFEB149B2}"/>
              </a:ext>
            </a:extLst>
          </p:cNvPr>
          <p:cNvSpPr/>
          <p:nvPr/>
        </p:nvSpPr>
        <p:spPr>
          <a:xfrm>
            <a:off x="640080" y="290288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Diagrama de flujo: terminador 30">
            <a:extLst>
              <a:ext uri="{FF2B5EF4-FFF2-40B4-BE49-F238E27FC236}">
                <a16:creationId xmlns:a16="http://schemas.microsoft.com/office/drawing/2014/main" id="{6861097D-88E3-4990-95D2-E8CEEBC4B5E0}"/>
              </a:ext>
            </a:extLst>
          </p:cNvPr>
          <p:cNvSpPr/>
          <p:nvPr/>
        </p:nvSpPr>
        <p:spPr>
          <a:xfrm>
            <a:off x="1068367" y="275888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2" name="Diagrama de flujo: terminador 31">
            <a:extLst>
              <a:ext uri="{FF2B5EF4-FFF2-40B4-BE49-F238E27FC236}">
                <a16:creationId xmlns:a16="http://schemas.microsoft.com/office/drawing/2014/main" id="{15A3EE46-08EA-4E7E-A257-F26FF773CB4C}"/>
              </a:ext>
            </a:extLst>
          </p:cNvPr>
          <p:cNvSpPr/>
          <p:nvPr/>
        </p:nvSpPr>
        <p:spPr>
          <a:xfrm>
            <a:off x="1510327" y="302204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Diagrama de flujo: terminador 32">
            <a:extLst>
              <a:ext uri="{FF2B5EF4-FFF2-40B4-BE49-F238E27FC236}">
                <a16:creationId xmlns:a16="http://schemas.microsoft.com/office/drawing/2014/main" id="{264F19E0-E7BA-4C10-A1F4-3269588FC0E6}"/>
              </a:ext>
            </a:extLst>
          </p:cNvPr>
          <p:cNvSpPr/>
          <p:nvPr/>
        </p:nvSpPr>
        <p:spPr>
          <a:xfrm>
            <a:off x="1865670" y="278372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Diagrama de flujo: terminador 33">
            <a:extLst>
              <a:ext uri="{FF2B5EF4-FFF2-40B4-BE49-F238E27FC236}">
                <a16:creationId xmlns:a16="http://schemas.microsoft.com/office/drawing/2014/main" id="{B3E10B79-1521-4EA9-97CB-037A0907B461}"/>
              </a:ext>
            </a:extLst>
          </p:cNvPr>
          <p:cNvSpPr/>
          <p:nvPr/>
        </p:nvSpPr>
        <p:spPr>
          <a:xfrm>
            <a:off x="2307630" y="3046878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Diagrama de flujo: terminador 34">
            <a:extLst>
              <a:ext uri="{FF2B5EF4-FFF2-40B4-BE49-F238E27FC236}">
                <a16:creationId xmlns:a16="http://schemas.microsoft.com/office/drawing/2014/main" id="{DFA69C32-DB7A-4DDA-B382-0EA97E888F99}"/>
              </a:ext>
            </a:extLst>
          </p:cNvPr>
          <p:cNvSpPr/>
          <p:nvPr/>
        </p:nvSpPr>
        <p:spPr>
          <a:xfrm>
            <a:off x="2735917" y="290288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Diagrama de flujo: terminador 35">
            <a:extLst>
              <a:ext uri="{FF2B5EF4-FFF2-40B4-BE49-F238E27FC236}">
                <a16:creationId xmlns:a16="http://schemas.microsoft.com/office/drawing/2014/main" id="{4E417E95-02F5-4B17-A152-3EAAF3BDEE5F}"/>
              </a:ext>
            </a:extLst>
          </p:cNvPr>
          <p:cNvSpPr/>
          <p:nvPr/>
        </p:nvSpPr>
        <p:spPr>
          <a:xfrm>
            <a:off x="3177877" y="316604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7" name="Diagrama de flujo: terminador 66">
            <a:extLst>
              <a:ext uri="{FF2B5EF4-FFF2-40B4-BE49-F238E27FC236}">
                <a16:creationId xmlns:a16="http://schemas.microsoft.com/office/drawing/2014/main" id="{0C4831F7-7778-412D-A2B3-6FC80EA20B20}"/>
              </a:ext>
            </a:extLst>
          </p:cNvPr>
          <p:cNvSpPr/>
          <p:nvPr/>
        </p:nvSpPr>
        <p:spPr>
          <a:xfrm>
            <a:off x="3705670" y="294737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8" name="Diagrama de flujo: terminador 67">
            <a:extLst>
              <a:ext uri="{FF2B5EF4-FFF2-40B4-BE49-F238E27FC236}">
                <a16:creationId xmlns:a16="http://schemas.microsoft.com/office/drawing/2014/main" id="{9BED9B6D-28D6-48D0-9CCF-0B2A0D048EAA}"/>
              </a:ext>
            </a:extLst>
          </p:cNvPr>
          <p:cNvSpPr/>
          <p:nvPr/>
        </p:nvSpPr>
        <p:spPr>
          <a:xfrm>
            <a:off x="4502973" y="297220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9" name="Diagrama de flujo: terminador 68">
            <a:extLst>
              <a:ext uri="{FF2B5EF4-FFF2-40B4-BE49-F238E27FC236}">
                <a16:creationId xmlns:a16="http://schemas.microsoft.com/office/drawing/2014/main" id="{26E4F818-9EAC-4FB8-BDE9-401D9116D1E7}"/>
              </a:ext>
            </a:extLst>
          </p:cNvPr>
          <p:cNvSpPr/>
          <p:nvPr/>
        </p:nvSpPr>
        <p:spPr>
          <a:xfrm>
            <a:off x="4944933" y="323536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0" name="Diagrama de flujo: terminador 69">
            <a:extLst>
              <a:ext uri="{FF2B5EF4-FFF2-40B4-BE49-F238E27FC236}">
                <a16:creationId xmlns:a16="http://schemas.microsoft.com/office/drawing/2014/main" id="{1BD16B9C-3904-451B-A9DF-D7134DD839C7}"/>
              </a:ext>
            </a:extLst>
          </p:cNvPr>
          <p:cNvSpPr/>
          <p:nvPr/>
        </p:nvSpPr>
        <p:spPr>
          <a:xfrm>
            <a:off x="5373220" y="3091368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1" name="Diagrama de flujo: terminador 70">
            <a:extLst>
              <a:ext uri="{FF2B5EF4-FFF2-40B4-BE49-F238E27FC236}">
                <a16:creationId xmlns:a16="http://schemas.microsoft.com/office/drawing/2014/main" id="{18475A54-1F7D-43AE-95B0-304A98D61534}"/>
              </a:ext>
            </a:extLst>
          </p:cNvPr>
          <p:cNvSpPr/>
          <p:nvPr/>
        </p:nvSpPr>
        <p:spPr>
          <a:xfrm>
            <a:off x="5815180" y="335452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7" name="Diagrama de flujo: terminador 36">
            <a:extLst>
              <a:ext uri="{FF2B5EF4-FFF2-40B4-BE49-F238E27FC236}">
                <a16:creationId xmlns:a16="http://schemas.microsoft.com/office/drawing/2014/main" id="{96533757-7B71-4CE1-83C3-DD8662AB2F81}"/>
              </a:ext>
            </a:extLst>
          </p:cNvPr>
          <p:cNvSpPr/>
          <p:nvPr/>
        </p:nvSpPr>
        <p:spPr>
          <a:xfrm>
            <a:off x="4067850" y="321053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8" name="Diagrama de flujo: terminador 37">
            <a:extLst>
              <a:ext uri="{FF2B5EF4-FFF2-40B4-BE49-F238E27FC236}">
                <a16:creationId xmlns:a16="http://schemas.microsoft.com/office/drawing/2014/main" id="{D37F473A-1583-437B-8D53-FFCF6192E9C0}"/>
              </a:ext>
            </a:extLst>
          </p:cNvPr>
          <p:cNvSpPr/>
          <p:nvPr/>
        </p:nvSpPr>
        <p:spPr>
          <a:xfrm>
            <a:off x="6241431" y="311620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9" name="Diagrama de flujo: terminador 38">
            <a:extLst>
              <a:ext uri="{FF2B5EF4-FFF2-40B4-BE49-F238E27FC236}">
                <a16:creationId xmlns:a16="http://schemas.microsoft.com/office/drawing/2014/main" id="{CD9E7794-7978-4513-8104-8586B9638891}"/>
              </a:ext>
            </a:extLst>
          </p:cNvPr>
          <p:cNvSpPr/>
          <p:nvPr/>
        </p:nvSpPr>
        <p:spPr>
          <a:xfrm>
            <a:off x="7038734" y="314103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0" name="Diagrama de flujo: terminador 39">
            <a:extLst>
              <a:ext uri="{FF2B5EF4-FFF2-40B4-BE49-F238E27FC236}">
                <a16:creationId xmlns:a16="http://schemas.microsoft.com/office/drawing/2014/main" id="{EEB3AD5F-40EF-4CC1-9825-8DF9C0B4EDC2}"/>
              </a:ext>
            </a:extLst>
          </p:cNvPr>
          <p:cNvSpPr/>
          <p:nvPr/>
        </p:nvSpPr>
        <p:spPr>
          <a:xfrm>
            <a:off x="7480694" y="340419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1" name="Diagrama de flujo: terminador 40">
            <a:extLst>
              <a:ext uri="{FF2B5EF4-FFF2-40B4-BE49-F238E27FC236}">
                <a16:creationId xmlns:a16="http://schemas.microsoft.com/office/drawing/2014/main" id="{2D6C7056-4FE2-4AE7-9D05-2529B144BAE6}"/>
              </a:ext>
            </a:extLst>
          </p:cNvPr>
          <p:cNvSpPr/>
          <p:nvPr/>
        </p:nvSpPr>
        <p:spPr>
          <a:xfrm>
            <a:off x="7908981" y="3260198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Diagrama de flujo: terminador 41">
            <a:extLst>
              <a:ext uri="{FF2B5EF4-FFF2-40B4-BE49-F238E27FC236}">
                <a16:creationId xmlns:a16="http://schemas.microsoft.com/office/drawing/2014/main" id="{58858BED-5055-422E-8ED2-332878E9532F}"/>
              </a:ext>
            </a:extLst>
          </p:cNvPr>
          <p:cNvSpPr/>
          <p:nvPr/>
        </p:nvSpPr>
        <p:spPr>
          <a:xfrm>
            <a:off x="8350941" y="352335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3" name="Diagrama de flujo: terminador 42">
            <a:extLst>
              <a:ext uri="{FF2B5EF4-FFF2-40B4-BE49-F238E27FC236}">
                <a16:creationId xmlns:a16="http://schemas.microsoft.com/office/drawing/2014/main" id="{18599CDC-84E2-46E0-8F12-8B8B485EA1C5}"/>
              </a:ext>
            </a:extLst>
          </p:cNvPr>
          <p:cNvSpPr/>
          <p:nvPr/>
        </p:nvSpPr>
        <p:spPr>
          <a:xfrm>
            <a:off x="6603611" y="337936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4" name="Diagrama de flujo: terminador 43">
            <a:extLst>
              <a:ext uri="{FF2B5EF4-FFF2-40B4-BE49-F238E27FC236}">
                <a16:creationId xmlns:a16="http://schemas.microsoft.com/office/drawing/2014/main" id="{70C444E5-327A-4F18-91A2-7F73A295A7EA}"/>
              </a:ext>
            </a:extLst>
          </p:cNvPr>
          <p:cNvSpPr/>
          <p:nvPr/>
        </p:nvSpPr>
        <p:spPr>
          <a:xfrm>
            <a:off x="8755789" y="331492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0" name="Imagen 99" descr="Imagen que contiene Forma&#10;&#10;Descripción generada automáticamente">
            <a:extLst>
              <a:ext uri="{FF2B5EF4-FFF2-40B4-BE49-F238E27FC236}">
                <a16:creationId xmlns:a16="http://schemas.microsoft.com/office/drawing/2014/main" id="{BE4CAB53-33B8-4527-B80C-7F08E3F60E9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716728" flipV="1">
            <a:off x="3120494" y="3423067"/>
            <a:ext cx="1226035" cy="816864"/>
          </a:xfrm>
          <a:prstGeom prst="rect">
            <a:avLst/>
          </a:prstGeom>
        </p:spPr>
      </p:pic>
      <p:sp>
        <p:nvSpPr>
          <p:cNvPr id="45" name="Google Shape;968;p58">
            <a:extLst>
              <a:ext uri="{FF2B5EF4-FFF2-40B4-BE49-F238E27FC236}">
                <a16:creationId xmlns:a16="http://schemas.microsoft.com/office/drawing/2014/main" id="{1ECC8035-C849-4470-8610-12D14989DF03}"/>
              </a:ext>
            </a:extLst>
          </p:cNvPr>
          <p:cNvSpPr txBox="1">
            <a:spLocks/>
          </p:cNvSpPr>
          <p:nvPr/>
        </p:nvSpPr>
        <p:spPr>
          <a:xfrm flipH="1">
            <a:off x="3727011" y="4043454"/>
            <a:ext cx="1634886" cy="38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algn="ctr"/>
            <a:r>
              <a:rPr lang="en-US" sz="2400" dirty="0"/>
              <a:t>Tau</a:t>
            </a:r>
          </a:p>
        </p:txBody>
      </p:sp>
    </p:spTree>
    <p:extLst>
      <p:ext uri="{BB962C8B-B14F-4D97-AF65-F5344CB8AC3E}">
        <p14:creationId xmlns:p14="http://schemas.microsoft.com/office/powerpoint/2010/main" val="41139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83951E-6 L 0.79062 0.108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31" y="54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40741E-7 L -0.58525 0.1216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71" y="60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223">
            <a:extLst>
              <a:ext uri="{FF2B5EF4-FFF2-40B4-BE49-F238E27FC236}">
                <a16:creationId xmlns:a16="http://schemas.microsoft.com/office/drawing/2014/main" id="{9695BD22-AE5D-4010-A255-12E043C13AF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82465" y="-273605"/>
            <a:ext cx="2843689" cy="6469380"/>
            <a:chOff x="252" y="720"/>
            <a:chExt cx="1645" cy="3360"/>
          </a:xfrm>
        </p:grpSpPr>
        <p:sp>
          <p:nvSpPr>
            <p:cNvPr id="11" name="Freeform 1224">
              <a:extLst>
                <a:ext uri="{FF2B5EF4-FFF2-40B4-BE49-F238E27FC236}">
                  <a16:creationId xmlns:a16="http://schemas.microsoft.com/office/drawing/2014/main" id="{D6060705-A535-44D3-BA64-2FD092D75B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27"/>
            </a:xfrm>
            <a:custGeom>
              <a:avLst/>
              <a:gdLst>
                <a:gd name="T0" fmla="*/ 497 w 2854"/>
                <a:gd name="T1" fmla="*/ 270 h 2651"/>
                <a:gd name="T2" fmla="*/ 529 w 2854"/>
                <a:gd name="T3" fmla="*/ 384 h 2651"/>
                <a:gd name="T4" fmla="*/ 529 w 2854"/>
                <a:gd name="T5" fmla="*/ 384 h 2651"/>
                <a:gd name="T6" fmla="*/ 353 w 2854"/>
                <a:gd name="T7" fmla="*/ 67 h 2651"/>
                <a:gd name="T8" fmla="*/ 519 w 2854"/>
                <a:gd name="T9" fmla="*/ 427 h 2651"/>
                <a:gd name="T10" fmla="*/ 429 w 2854"/>
                <a:gd name="T11" fmla="*/ 365 h 2651"/>
                <a:gd name="T12" fmla="*/ 507 w 2854"/>
                <a:gd name="T13" fmla="*/ 380 h 2651"/>
                <a:gd name="T14" fmla="*/ 497 w 2854"/>
                <a:gd name="T15" fmla="*/ 377 h 2651"/>
                <a:gd name="T16" fmla="*/ 477 w 2854"/>
                <a:gd name="T17" fmla="*/ 333 h 2651"/>
                <a:gd name="T18" fmla="*/ 470 w 2854"/>
                <a:gd name="T19" fmla="*/ 325 h 2651"/>
                <a:gd name="T20" fmla="*/ 402 w 2854"/>
                <a:gd name="T21" fmla="*/ 339 h 2651"/>
                <a:gd name="T22" fmla="*/ 388 w 2854"/>
                <a:gd name="T23" fmla="*/ 274 h 2651"/>
                <a:gd name="T24" fmla="*/ 448 w 2854"/>
                <a:gd name="T25" fmla="*/ 255 h 2651"/>
                <a:gd name="T26" fmla="*/ 466 w 2854"/>
                <a:gd name="T27" fmla="*/ 249 h 2651"/>
                <a:gd name="T28" fmla="*/ 477 w 2854"/>
                <a:gd name="T29" fmla="*/ 213 h 2651"/>
                <a:gd name="T30" fmla="*/ 390 w 2854"/>
                <a:gd name="T31" fmla="*/ 241 h 2651"/>
                <a:gd name="T32" fmla="*/ 345 w 2854"/>
                <a:gd name="T33" fmla="*/ 247 h 2651"/>
                <a:gd name="T34" fmla="*/ 391 w 2854"/>
                <a:gd name="T35" fmla="*/ 164 h 2651"/>
                <a:gd name="T36" fmla="*/ 380 w 2854"/>
                <a:gd name="T37" fmla="*/ 182 h 2651"/>
                <a:gd name="T38" fmla="*/ 361 w 2854"/>
                <a:gd name="T39" fmla="*/ 169 h 2651"/>
                <a:gd name="T40" fmla="*/ 363 w 2854"/>
                <a:gd name="T41" fmla="*/ 181 h 2651"/>
                <a:gd name="T42" fmla="*/ 322 w 2854"/>
                <a:gd name="T43" fmla="*/ 217 h 2651"/>
                <a:gd name="T44" fmla="*/ 314 w 2854"/>
                <a:gd name="T45" fmla="*/ 153 h 2651"/>
                <a:gd name="T46" fmla="*/ 345 w 2854"/>
                <a:gd name="T47" fmla="*/ 75 h 2651"/>
                <a:gd name="T48" fmla="*/ 325 w 2854"/>
                <a:gd name="T49" fmla="*/ 114 h 2651"/>
                <a:gd name="T50" fmla="*/ 299 w 2854"/>
                <a:gd name="T51" fmla="*/ 84 h 2651"/>
                <a:gd name="T52" fmla="*/ 291 w 2854"/>
                <a:gd name="T53" fmla="*/ 79 h 2651"/>
                <a:gd name="T54" fmla="*/ 226 w 2854"/>
                <a:gd name="T55" fmla="*/ 97 h 2651"/>
                <a:gd name="T56" fmla="*/ 255 w 2854"/>
                <a:gd name="T57" fmla="*/ 124 h 2651"/>
                <a:gd name="T58" fmla="*/ 296 w 2854"/>
                <a:gd name="T59" fmla="*/ 191 h 2651"/>
                <a:gd name="T60" fmla="*/ 199 w 2854"/>
                <a:gd name="T61" fmla="*/ 265 h 2651"/>
                <a:gd name="T62" fmla="*/ 215 w 2854"/>
                <a:gd name="T63" fmla="*/ 192 h 2651"/>
                <a:gd name="T64" fmla="*/ 207 w 2854"/>
                <a:gd name="T65" fmla="*/ 217 h 2651"/>
                <a:gd name="T66" fmla="*/ 119 w 2854"/>
                <a:gd name="T67" fmla="*/ 198 h 2651"/>
                <a:gd name="T68" fmla="*/ 110 w 2854"/>
                <a:gd name="T69" fmla="*/ 203 h 2651"/>
                <a:gd name="T70" fmla="*/ 101 w 2854"/>
                <a:gd name="T71" fmla="*/ 226 h 2651"/>
                <a:gd name="T72" fmla="*/ 133 w 2854"/>
                <a:gd name="T73" fmla="*/ 237 h 2651"/>
                <a:gd name="T74" fmla="*/ 229 w 2854"/>
                <a:gd name="T75" fmla="*/ 295 h 2651"/>
                <a:gd name="T76" fmla="*/ 159 w 2854"/>
                <a:gd name="T77" fmla="*/ 290 h 2651"/>
                <a:gd name="T78" fmla="*/ 172 w 2854"/>
                <a:gd name="T79" fmla="*/ 293 h 2651"/>
                <a:gd name="T80" fmla="*/ 150 w 2854"/>
                <a:gd name="T81" fmla="*/ 302 h 2651"/>
                <a:gd name="T82" fmla="*/ 149 w 2854"/>
                <a:gd name="T83" fmla="*/ 310 h 2651"/>
                <a:gd name="T84" fmla="*/ 210 w 2854"/>
                <a:gd name="T85" fmla="*/ 357 h 2651"/>
                <a:gd name="T86" fmla="*/ 85 w 2854"/>
                <a:gd name="T87" fmla="*/ 350 h 2651"/>
                <a:gd name="T88" fmla="*/ 167 w 2854"/>
                <a:gd name="T89" fmla="*/ 363 h 2651"/>
                <a:gd name="T90" fmla="*/ 55 w 2854"/>
                <a:gd name="T91" fmla="*/ 471 h 2651"/>
                <a:gd name="T92" fmla="*/ 55 w 2854"/>
                <a:gd name="T93" fmla="*/ 479 h 2651"/>
                <a:gd name="T94" fmla="*/ 167 w 2854"/>
                <a:gd name="T95" fmla="*/ 433 h 2651"/>
                <a:gd name="T96" fmla="*/ 195 w 2854"/>
                <a:gd name="T97" fmla="*/ 492 h 2651"/>
                <a:gd name="T98" fmla="*/ 171 w 2854"/>
                <a:gd name="T99" fmla="*/ 400 h 2651"/>
                <a:gd name="T100" fmla="*/ 286 w 2854"/>
                <a:gd name="T101" fmla="*/ 445 h 2651"/>
                <a:gd name="T102" fmla="*/ 305 w 2854"/>
                <a:gd name="T103" fmla="*/ 499 h 2651"/>
                <a:gd name="T104" fmla="*/ 358 w 2854"/>
                <a:gd name="T105" fmla="*/ 388 h 2651"/>
                <a:gd name="T106" fmla="*/ 421 w 2854"/>
                <a:gd name="T107" fmla="*/ 378 h 2651"/>
                <a:gd name="T108" fmla="*/ 497 w 2854"/>
                <a:gd name="T109" fmla="*/ 414 h 2651"/>
                <a:gd name="T110" fmla="*/ 534 w 2854"/>
                <a:gd name="T111" fmla="*/ 472 h 2651"/>
                <a:gd name="T112" fmla="*/ 519 w 2854"/>
                <a:gd name="T113" fmla="*/ 427 h 26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54" h="2651">
                  <a:moveTo>
                    <a:pt x="2589" y="1387"/>
                  </a:moveTo>
                  <a:cubicBezTo>
                    <a:pt x="2592" y="1395"/>
                    <a:pt x="2596" y="1402"/>
                    <a:pt x="2599" y="1411"/>
                  </a:cubicBezTo>
                  <a:cubicBezTo>
                    <a:pt x="2599" y="1411"/>
                    <a:pt x="2597" y="1401"/>
                    <a:pt x="2589" y="1387"/>
                  </a:cubicBezTo>
                  <a:close/>
                  <a:moveTo>
                    <a:pt x="2764" y="2010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10"/>
                  </a:cubicBezTo>
                  <a:close/>
                  <a:moveTo>
                    <a:pt x="1841" y="350"/>
                  </a:moveTo>
                  <a:cubicBezTo>
                    <a:pt x="1842" y="350"/>
                    <a:pt x="1842" y="350"/>
                    <a:pt x="1843" y="351"/>
                  </a:cubicBezTo>
                  <a:cubicBezTo>
                    <a:pt x="1843" y="351"/>
                    <a:pt x="1842" y="350"/>
                    <a:pt x="1841" y="350"/>
                  </a:cubicBezTo>
                  <a:close/>
                  <a:moveTo>
                    <a:pt x="2711" y="2236"/>
                  </a:moveTo>
                  <a:cubicBezTo>
                    <a:pt x="2634" y="1769"/>
                    <a:pt x="2457" y="2484"/>
                    <a:pt x="2397" y="2238"/>
                  </a:cubicBezTo>
                  <a:cubicBezTo>
                    <a:pt x="2354" y="2063"/>
                    <a:pt x="2292" y="1965"/>
                    <a:pt x="2241" y="1912"/>
                  </a:cubicBezTo>
                  <a:cubicBezTo>
                    <a:pt x="2317" y="1904"/>
                    <a:pt x="2339" y="1884"/>
                    <a:pt x="2395" y="1967"/>
                  </a:cubicBezTo>
                  <a:cubicBezTo>
                    <a:pt x="2465" y="2072"/>
                    <a:pt x="2565" y="2011"/>
                    <a:pt x="2648" y="1987"/>
                  </a:cubicBezTo>
                  <a:cubicBezTo>
                    <a:pt x="2716" y="1966"/>
                    <a:pt x="2753" y="1998"/>
                    <a:pt x="2764" y="2010"/>
                  </a:cubicBezTo>
                  <a:cubicBezTo>
                    <a:pt x="2690" y="1922"/>
                    <a:pt x="2645" y="1965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5"/>
                    <a:pt x="2205" y="1785"/>
                    <a:pt x="2099" y="1773"/>
                  </a:cubicBezTo>
                  <a:cubicBezTo>
                    <a:pt x="1993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0" y="1309"/>
                    <a:pt x="2569" y="1356"/>
                    <a:pt x="2589" y="1387"/>
                  </a:cubicBezTo>
                  <a:cubicBezTo>
                    <a:pt x="2558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0" y="1262"/>
                    <a:pt x="2220" y="1239"/>
                  </a:cubicBezTo>
                  <a:cubicBezTo>
                    <a:pt x="2099" y="1215"/>
                    <a:pt x="2071" y="1197"/>
                    <a:pt x="2038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5" y="1338"/>
                    <a:pt x="1802" y="1294"/>
                    <a:pt x="1802" y="1294"/>
                  </a:cubicBezTo>
                  <a:cubicBezTo>
                    <a:pt x="1771" y="1209"/>
                    <a:pt x="1786" y="1186"/>
                    <a:pt x="1938" y="1115"/>
                  </a:cubicBezTo>
                  <a:cubicBezTo>
                    <a:pt x="2090" y="1045"/>
                    <a:pt x="1959" y="888"/>
                    <a:pt x="2043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7" y="865"/>
                    <a:pt x="1971" y="802"/>
                    <a:pt x="1985" y="951"/>
                  </a:cubicBezTo>
                  <a:cubicBezTo>
                    <a:pt x="1999" y="1100"/>
                    <a:pt x="1930" y="1087"/>
                    <a:pt x="1930" y="1087"/>
                  </a:cubicBezTo>
                  <a:cubicBezTo>
                    <a:pt x="1981" y="1021"/>
                    <a:pt x="1924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6"/>
                    <a:pt x="1823" y="1090"/>
                    <a:pt x="1780" y="1181"/>
                  </a:cubicBezTo>
                  <a:cubicBezTo>
                    <a:pt x="1737" y="1272"/>
                    <a:pt x="1745" y="1220"/>
                    <a:pt x="1680" y="1133"/>
                  </a:cubicBezTo>
                  <a:cubicBezTo>
                    <a:pt x="1615" y="1046"/>
                    <a:pt x="1680" y="1051"/>
                    <a:pt x="1684" y="946"/>
                  </a:cubicBezTo>
                  <a:cubicBezTo>
                    <a:pt x="1687" y="878"/>
                    <a:pt x="1666" y="835"/>
                    <a:pt x="1638" y="799"/>
                  </a:cubicBezTo>
                  <a:cubicBezTo>
                    <a:pt x="1631" y="741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2"/>
                    <a:pt x="1835" y="345"/>
                    <a:pt x="1841" y="350"/>
                  </a:cubicBezTo>
                  <a:cubicBezTo>
                    <a:pt x="1704" y="242"/>
                    <a:pt x="1826" y="651"/>
                    <a:pt x="1699" y="595"/>
                  </a:cubicBezTo>
                  <a:cubicBezTo>
                    <a:pt x="1597" y="550"/>
                    <a:pt x="1604" y="702"/>
                    <a:pt x="1611" y="767"/>
                  </a:cubicBezTo>
                  <a:cubicBezTo>
                    <a:pt x="1551" y="701"/>
                    <a:pt x="1488" y="640"/>
                    <a:pt x="1559" y="438"/>
                  </a:cubicBezTo>
                  <a:cubicBezTo>
                    <a:pt x="1676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19" y="417"/>
                  </a:cubicBezTo>
                  <a:cubicBezTo>
                    <a:pt x="1487" y="482"/>
                    <a:pt x="1480" y="545"/>
                    <a:pt x="1486" y="604"/>
                  </a:cubicBezTo>
                  <a:cubicBezTo>
                    <a:pt x="1359" y="471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1" y="684"/>
                  </a:cubicBezTo>
                  <a:cubicBezTo>
                    <a:pt x="1540" y="826"/>
                    <a:pt x="1626" y="938"/>
                    <a:pt x="1546" y="998"/>
                  </a:cubicBezTo>
                  <a:cubicBezTo>
                    <a:pt x="1420" y="1094"/>
                    <a:pt x="1376" y="1398"/>
                    <a:pt x="1211" y="1359"/>
                  </a:cubicBezTo>
                  <a:cubicBezTo>
                    <a:pt x="1154" y="1345"/>
                    <a:pt x="1116" y="1385"/>
                    <a:pt x="1037" y="1385"/>
                  </a:cubicBezTo>
                  <a:cubicBezTo>
                    <a:pt x="959" y="1385"/>
                    <a:pt x="959" y="1263"/>
                    <a:pt x="1033" y="1203"/>
                  </a:cubicBezTo>
                  <a:cubicBezTo>
                    <a:pt x="1107" y="1142"/>
                    <a:pt x="1263" y="1159"/>
                    <a:pt x="1124" y="1007"/>
                  </a:cubicBezTo>
                  <a:cubicBezTo>
                    <a:pt x="985" y="855"/>
                    <a:pt x="1046" y="799"/>
                    <a:pt x="1046" y="799"/>
                  </a:cubicBezTo>
                  <a:cubicBezTo>
                    <a:pt x="925" y="877"/>
                    <a:pt x="1237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0" y="1337"/>
                    <a:pt x="933" y="1077"/>
                    <a:pt x="625" y="1033"/>
                  </a:cubicBezTo>
                  <a:cubicBezTo>
                    <a:pt x="317" y="990"/>
                    <a:pt x="373" y="855"/>
                    <a:pt x="373" y="855"/>
                  </a:cubicBezTo>
                  <a:cubicBezTo>
                    <a:pt x="323" y="909"/>
                    <a:pt x="404" y="1063"/>
                    <a:pt x="571" y="1060"/>
                  </a:cubicBezTo>
                  <a:cubicBezTo>
                    <a:pt x="738" y="1057"/>
                    <a:pt x="767" y="1186"/>
                    <a:pt x="767" y="1186"/>
                  </a:cubicBezTo>
                  <a:cubicBezTo>
                    <a:pt x="719" y="1100"/>
                    <a:pt x="696" y="1293"/>
                    <a:pt x="530" y="1186"/>
                  </a:cubicBezTo>
                  <a:cubicBezTo>
                    <a:pt x="423" y="1116"/>
                    <a:pt x="432" y="1251"/>
                    <a:pt x="432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3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4" y="1543"/>
                  </a:cubicBezTo>
                  <a:cubicBezTo>
                    <a:pt x="1168" y="1668"/>
                    <a:pt x="1088" y="1629"/>
                    <a:pt x="1023" y="1523"/>
                  </a:cubicBezTo>
                  <a:cubicBezTo>
                    <a:pt x="957" y="1417"/>
                    <a:pt x="816" y="1562"/>
                    <a:pt x="827" y="1519"/>
                  </a:cubicBezTo>
                  <a:cubicBezTo>
                    <a:pt x="837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3"/>
                    <a:pt x="1074" y="1738"/>
                    <a:pt x="1016" y="1636"/>
                  </a:cubicBezTo>
                  <a:cubicBezTo>
                    <a:pt x="957" y="1534"/>
                    <a:pt x="826" y="1741"/>
                    <a:pt x="782" y="1578"/>
                  </a:cubicBezTo>
                  <a:cubicBezTo>
                    <a:pt x="752" y="1468"/>
                    <a:pt x="677" y="1610"/>
                    <a:pt x="677" y="1610"/>
                  </a:cubicBezTo>
                  <a:cubicBezTo>
                    <a:pt x="677" y="1610"/>
                    <a:pt x="741" y="1493"/>
                    <a:pt x="780" y="1622"/>
                  </a:cubicBezTo>
                  <a:cubicBezTo>
                    <a:pt x="819" y="1751"/>
                    <a:pt x="967" y="1573"/>
                    <a:pt x="1006" y="1663"/>
                  </a:cubicBezTo>
                  <a:cubicBezTo>
                    <a:pt x="1045" y="1753"/>
                    <a:pt x="1232" y="1588"/>
                    <a:pt x="1096" y="1865"/>
                  </a:cubicBezTo>
                  <a:cubicBezTo>
                    <a:pt x="1004" y="2052"/>
                    <a:pt x="799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5" y="1884"/>
                    <a:pt x="534" y="1952"/>
                    <a:pt x="675" y="1845"/>
                  </a:cubicBezTo>
                  <a:cubicBezTo>
                    <a:pt x="816" y="1738"/>
                    <a:pt x="797" y="1865"/>
                    <a:pt x="875" y="1901"/>
                  </a:cubicBezTo>
                  <a:cubicBezTo>
                    <a:pt x="952" y="1938"/>
                    <a:pt x="1064" y="1994"/>
                    <a:pt x="836" y="2018"/>
                  </a:cubicBezTo>
                  <a:cubicBezTo>
                    <a:pt x="607" y="2042"/>
                    <a:pt x="729" y="2415"/>
                    <a:pt x="286" y="2466"/>
                  </a:cubicBezTo>
                  <a:cubicBezTo>
                    <a:pt x="0" y="2499"/>
                    <a:pt x="72" y="2595"/>
                    <a:pt x="72" y="2595"/>
                  </a:cubicBezTo>
                  <a:cubicBezTo>
                    <a:pt x="72" y="2595"/>
                    <a:pt x="33" y="2502"/>
                    <a:pt x="288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3" y="2242"/>
                    <a:pt x="870" y="2266"/>
                  </a:cubicBezTo>
                  <a:cubicBezTo>
                    <a:pt x="996" y="2291"/>
                    <a:pt x="930" y="2342"/>
                    <a:pt x="921" y="2458"/>
                  </a:cubicBezTo>
                  <a:cubicBezTo>
                    <a:pt x="911" y="2575"/>
                    <a:pt x="1020" y="2573"/>
                    <a:pt x="1020" y="2573"/>
                  </a:cubicBezTo>
                  <a:cubicBezTo>
                    <a:pt x="845" y="2488"/>
                    <a:pt x="1067" y="2298"/>
                    <a:pt x="957" y="2264"/>
                  </a:cubicBezTo>
                  <a:cubicBezTo>
                    <a:pt x="848" y="2230"/>
                    <a:pt x="826" y="2111"/>
                    <a:pt x="896" y="2096"/>
                  </a:cubicBezTo>
                  <a:cubicBezTo>
                    <a:pt x="967" y="2081"/>
                    <a:pt x="1011" y="2018"/>
                    <a:pt x="1157" y="1965"/>
                  </a:cubicBezTo>
                  <a:cubicBezTo>
                    <a:pt x="1303" y="1911"/>
                    <a:pt x="1453" y="2244"/>
                    <a:pt x="1492" y="2327"/>
                  </a:cubicBezTo>
                  <a:cubicBezTo>
                    <a:pt x="1531" y="2410"/>
                    <a:pt x="1522" y="2602"/>
                    <a:pt x="1522" y="2602"/>
                  </a:cubicBezTo>
                  <a:cubicBezTo>
                    <a:pt x="1548" y="2651"/>
                    <a:pt x="1594" y="2614"/>
                    <a:pt x="1594" y="2614"/>
                  </a:cubicBezTo>
                  <a:cubicBezTo>
                    <a:pt x="1585" y="2539"/>
                    <a:pt x="1621" y="2235"/>
                    <a:pt x="1680" y="2201"/>
                  </a:cubicBezTo>
                  <a:cubicBezTo>
                    <a:pt x="1738" y="2167"/>
                    <a:pt x="1796" y="2108"/>
                    <a:pt x="1869" y="2028"/>
                  </a:cubicBezTo>
                  <a:cubicBezTo>
                    <a:pt x="1933" y="1958"/>
                    <a:pt x="2008" y="1917"/>
                    <a:pt x="2119" y="1913"/>
                  </a:cubicBezTo>
                  <a:cubicBezTo>
                    <a:pt x="2146" y="1931"/>
                    <a:pt x="2171" y="1959"/>
                    <a:pt x="2197" y="1978"/>
                  </a:cubicBezTo>
                  <a:cubicBezTo>
                    <a:pt x="2276" y="2035"/>
                    <a:pt x="2349" y="2440"/>
                    <a:pt x="2465" y="2395"/>
                  </a:cubicBezTo>
                  <a:cubicBezTo>
                    <a:pt x="2530" y="2369"/>
                    <a:pt x="2560" y="2219"/>
                    <a:pt x="2593" y="2164"/>
                  </a:cubicBezTo>
                  <a:cubicBezTo>
                    <a:pt x="2660" y="2054"/>
                    <a:pt x="2679" y="2212"/>
                    <a:pt x="2693" y="2271"/>
                  </a:cubicBezTo>
                  <a:cubicBezTo>
                    <a:pt x="2703" y="2311"/>
                    <a:pt x="2731" y="2481"/>
                    <a:pt x="2792" y="2471"/>
                  </a:cubicBezTo>
                  <a:cubicBezTo>
                    <a:pt x="2822" y="2466"/>
                    <a:pt x="2852" y="2395"/>
                    <a:pt x="2854" y="2369"/>
                  </a:cubicBezTo>
                  <a:cubicBezTo>
                    <a:pt x="2854" y="2369"/>
                    <a:pt x="2773" y="2613"/>
                    <a:pt x="2711" y="2236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" name="Freeform 1225">
              <a:extLst>
                <a:ext uri="{FF2B5EF4-FFF2-40B4-BE49-F238E27FC236}">
                  <a16:creationId xmlns:a16="http://schemas.microsoft.com/office/drawing/2014/main" id="{CFB110F5-8C03-4B16-844F-D7219DFA4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" y="1695"/>
              <a:ext cx="253" cy="276"/>
            </a:xfrm>
            <a:custGeom>
              <a:avLst/>
              <a:gdLst>
                <a:gd name="T0" fmla="*/ 75 w 439"/>
                <a:gd name="T1" fmla="*/ 16 h 479"/>
                <a:gd name="T2" fmla="*/ 65 w 439"/>
                <a:gd name="T3" fmla="*/ 21 h 479"/>
                <a:gd name="T4" fmla="*/ 49 w 439"/>
                <a:gd name="T5" fmla="*/ 21 h 479"/>
                <a:gd name="T6" fmla="*/ 33 w 439"/>
                <a:gd name="T7" fmla="*/ 17 h 479"/>
                <a:gd name="T8" fmla="*/ 20 w 439"/>
                <a:gd name="T9" fmla="*/ 8 h 479"/>
                <a:gd name="T10" fmla="*/ 1 w 439"/>
                <a:gd name="T11" fmla="*/ 12 h 479"/>
                <a:gd name="T12" fmla="*/ 17 w 439"/>
                <a:gd name="T13" fmla="*/ 45 h 479"/>
                <a:gd name="T14" fmla="*/ 56 w 439"/>
                <a:gd name="T15" fmla="*/ 66 h 479"/>
                <a:gd name="T16" fmla="*/ 75 w 439"/>
                <a:gd name="T17" fmla="*/ 35 h 479"/>
                <a:gd name="T18" fmla="*/ 82 w 439"/>
                <a:gd name="T19" fmla="*/ 17 h 479"/>
                <a:gd name="T20" fmla="*/ 73 w 439"/>
                <a:gd name="T21" fmla="*/ 16 h 4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39" h="479">
                  <a:moveTo>
                    <a:pt x="391" y="83"/>
                  </a:moveTo>
                  <a:cubicBezTo>
                    <a:pt x="372" y="89"/>
                    <a:pt x="356" y="104"/>
                    <a:pt x="337" y="110"/>
                  </a:cubicBezTo>
                  <a:cubicBezTo>
                    <a:pt x="313" y="117"/>
                    <a:pt x="280" y="114"/>
                    <a:pt x="257" y="110"/>
                  </a:cubicBezTo>
                  <a:cubicBezTo>
                    <a:pt x="231" y="106"/>
                    <a:pt x="200" y="99"/>
                    <a:pt x="175" y="90"/>
                  </a:cubicBezTo>
                  <a:cubicBezTo>
                    <a:pt x="147" y="81"/>
                    <a:pt x="130" y="59"/>
                    <a:pt x="106" y="43"/>
                  </a:cubicBezTo>
                  <a:cubicBezTo>
                    <a:pt x="70" y="21"/>
                    <a:pt x="0" y="0"/>
                    <a:pt x="1" y="62"/>
                  </a:cubicBezTo>
                  <a:cubicBezTo>
                    <a:pt x="3" y="122"/>
                    <a:pt x="51" y="188"/>
                    <a:pt x="86" y="235"/>
                  </a:cubicBezTo>
                  <a:cubicBezTo>
                    <a:pt x="135" y="298"/>
                    <a:pt x="214" y="479"/>
                    <a:pt x="295" y="344"/>
                  </a:cubicBezTo>
                  <a:cubicBezTo>
                    <a:pt x="328" y="289"/>
                    <a:pt x="363" y="238"/>
                    <a:pt x="396" y="184"/>
                  </a:cubicBezTo>
                  <a:cubicBezTo>
                    <a:pt x="408" y="165"/>
                    <a:pt x="439" y="112"/>
                    <a:pt x="427" y="88"/>
                  </a:cubicBezTo>
                  <a:cubicBezTo>
                    <a:pt x="419" y="70"/>
                    <a:pt x="393" y="65"/>
                    <a:pt x="383" y="83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" name="Freeform 1226">
              <a:extLst>
                <a:ext uri="{FF2B5EF4-FFF2-40B4-BE49-F238E27FC236}">
                  <a16:creationId xmlns:a16="http://schemas.microsoft.com/office/drawing/2014/main" id="{BE6CF194-917D-429F-93AB-79367BE59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1403"/>
              <a:ext cx="245" cy="235"/>
            </a:xfrm>
            <a:custGeom>
              <a:avLst/>
              <a:gdLst>
                <a:gd name="T0" fmla="*/ 73 w 426"/>
                <a:gd name="T1" fmla="*/ 32 h 408"/>
                <a:gd name="T2" fmla="*/ 52 w 426"/>
                <a:gd name="T3" fmla="*/ 8 h 408"/>
                <a:gd name="T4" fmla="*/ 41 w 426"/>
                <a:gd name="T5" fmla="*/ 1 h 408"/>
                <a:gd name="T6" fmla="*/ 32 w 426"/>
                <a:gd name="T7" fmla="*/ 8 h 408"/>
                <a:gd name="T8" fmla="*/ 21 w 426"/>
                <a:gd name="T9" fmla="*/ 13 h 408"/>
                <a:gd name="T10" fmla="*/ 3 w 426"/>
                <a:gd name="T11" fmla="*/ 24 h 408"/>
                <a:gd name="T12" fmla="*/ 7 w 426"/>
                <a:gd name="T13" fmla="*/ 37 h 408"/>
                <a:gd name="T14" fmla="*/ 13 w 426"/>
                <a:gd name="T15" fmla="*/ 49 h 408"/>
                <a:gd name="T16" fmla="*/ 7 w 426"/>
                <a:gd name="T17" fmla="*/ 67 h 408"/>
                <a:gd name="T18" fmla="*/ 26 w 426"/>
                <a:gd name="T19" fmla="*/ 70 h 408"/>
                <a:gd name="T20" fmla="*/ 39 w 426"/>
                <a:gd name="T21" fmla="*/ 70 h 408"/>
                <a:gd name="T22" fmla="*/ 45 w 426"/>
                <a:gd name="T23" fmla="*/ 75 h 408"/>
                <a:gd name="T24" fmla="*/ 61 w 426"/>
                <a:gd name="T25" fmla="*/ 67 h 408"/>
                <a:gd name="T26" fmla="*/ 64 w 426"/>
                <a:gd name="T27" fmla="*/ 52 h 408"/>
                <a:gd name="T28" fmla="*/ 73 w 426"/>
                <a:gd name="T29" fmla="*/ 51 h 408"/>
                <a:gd name="T30" fmla="*/ 68 w 426"/>
                <a:gd name="T31" fmla="*/ 39 h 408"/>
                <a:gd name="T32" fmla="*/ 74 w 426"/>
                <a:gd name="T33" fmla="*/ 36 h 408"/>
                <a:gd name="T34" fmla="*/ 72 w 426"/>
                <a:gd name="T35" fmla="*/ 31 h 40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6" h="408">
                  <a:moveTo>
                    <a:pt x="383" y="165"/>
                  </a:moveTo>
                  <a:cubicBezTo>
                    <a:pt x="345" y="126"/>
                    <a:pt x="313" y="84"/>
                    <a:pt x="277" y="44"/>
                  </a:cubicBezTo>
                  <a:cubicBezTo>
                    <a:pt x="261" y="26"/>
                    <a:pt x="239" y="0"/>
                    <a:pt x="213" y="1"/>
                  </a:cubicBezTo>
                  <a:cubicBezTo>
                    <a:pt x="180" y="3"/>
                    <a:pt x="184" y="22"/>
                    <a:pt x="171" y="42"/>
                  </a:cubicBezTo>
                  <a:cubicBezTo>
                    <a:pt x="158" y="62"/>
                    <a:pt x="132" y="64"/>
                    <a:pt x="111" y="69"/>
                  </a:cubicBezTo>
                  <a:cubicBezTo>
                    <a:pt x="70" y="79"/>
                    <a:pt x="36" y="82"/>
                    <a:pt x="15" y="124"/>
                  </a:cubicBezTo>
                  <a:cubicBezTo>
                    <a:pt x="0" y="155"/>
                    <a:pt x="0" y="182"/>
                    <a:pt x="34" y="195"/>
                  </a:cubicBezTo>
                  <a:cubicBezTo>
                    <a:pt x="65" y="208"/>
                    <a:pt x="91" y="218"/>
                    <a:pt x="68" y="256"/>
                  </a:cubicBezTo>
                  <a:cubicBezTo>
                    <a:pt x="50" y="285"/>
                    <a:pt x="22" y="314"/>
                    <a:pt x="34" y="352"/>
                  </a:cubicBezTo>
                  <a:cubicBezTo>
                    <a:pt x="53" y="408"/>
                    <a:pt x="100" y="375"/>
                    <a:pt x="136" y="365"/>
                  </a:cubicBezTo>
                  <a:cubicBezTo>
                    <a:pt x="157" y="358"/>
                    <a:pt x="182" y="359"/>
                    <a:pt x="203" y="367"/>
                  </a:cubicBezTo>
                  <a:cubicBezTo>
                    <a:pt x="218" y="372"/>
                    <a:pt x="226" y="385"/>
                    <a:pt x="240" y="391"/>
                  </a:cubicBezTo>
                  <a:cubicBezTo>
                    <a:pt x="273" y="408"/>
                    <a:pt x="311" y="386"/>
                    <a:pt x="320" y="351"/>
                  </a:cubicBezTo>
                  <a:cubicBezTo>
                    <a:pt x="325" y="330"/>
                    <a:pt x="319" y="287"/>
                    <a:pt x="337" y="273"/>
                  </a:cubicBezTo>
                  <a:cubicBezTo>
                    <a:pt x="351" y="263"/>
                    <a:pt x="368" y="274"/>
                    <a:pt x="382" y="267"/>
                  </a:cubicBezTo>
                  <a:cubicBezTo>
                    <a:pt x="426" y="245"/>
                    <a:pt x="364" y="224"/>
                    <a:pt x="357" y="205"/>
                  </a:cubicBezTo>
                  <a:cubicBezTo>
                    <a:pt x="343" y="168"/>
                    <a:pt x="376" y="196"/>
                    <a:pt x="389" y="191"/>
                  </a:cubicBezTo>
                  <a:cubicBezTo>
                    <a:pt x="405" y="185"/>
                    <a:pt x="387" y="168"/>
                    <a:pt x="379" y="163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Freeform 1227">
              <a:extLst>
                <a:ext uri="{FF2B5EF4-FFF2-40B4-BE49-F238E27FC236}">
                  <a16:creationId xmlns:a16="http://schemas.microsoft.com/office/drawing/2014/main" id="{BDD839C9-CF06-404B-8C52-3ACDD9F14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" y="1698"/>
              <a:ext cx="200" cy="213"/>
            </a:xfrm>
            <a:custGeom>
              <a:avLst/>
              <a:gdLst>
                <a:gd name="T0" fmla="*/ 55 w 346"/>
                <a:gd name="T1" fmla="*/ 6 h 371"/>
                <a:gd name="T2" fmla="*/ 43 w 346"/>
                <a:gd name="T3" fmla="*/ 6 h 371"/>
                <a:gd name="T4" fmla="*/ 25 w 346"/>
                <a:gd name="T5" fmla="*/ 1 h 371"/>
                <a:gd name="T6" fmla="*/ 25 w 346"/>
                <a:gd name="T7" fmla="*/ 13 h 371"/>
                <a:gd name="T8" fmla="*/ 41 w 346"/>
                <a:gd name="T9" fmla="*/ 17 h 371"/>
                <a:gd name="T10" fmla="*/ 36 w 346"/>
                <a:gd name="T11" fmla="*/ 25 h 371"/>
                <a:gd name="T12" fmla="*/ 18 w 346"/>
                <a:gd name="T13" fmla="*/ 21 h 371"/>
                <a:gd name="T14" fmla="*/ 15 w 346"/>
                <a:gd name="T15" fmla="*/ 28 h 371"/>
                <a:gd name="T16" fmla="*/ 29 w 346"/>
                <a:gd name="T17" fmla="*/ 29 h 371"/>
                <a:gd name="T18" fmla="*/ 12 w 346"/>
                <a:gd name="T19" fmla="*/ 32 h 371"/>
                <a:gd name="T20" fmla="*/ 9 w 346"/>
                <a:gd name="T21" fmla="*/ 42 h 371"/>
                <a:gd name="T22" fmla="*/ 23 w 346"/>
                <a:gd name="T23" fmla="*/ 40 h 371"/>
                <a:gd name="T24" fmla="*/ 6 w 346"/>
                <a:gd name="T25" fmla="*/ 51 h 371"/>
                <a:gd name="T26" fmla="*/ 20 w 346"/>
                <a:gd name="T27" fmla="*/ 57 h 371"/>
                <a:gd name="T28" fmla="*/ 29 w 346"/>
                <a:gd name="T29" fmla="*/ 50 h 371"/>
                <a:gd name="T30" fmla="*/ 24 w 346"/>
                <a:gd name="T31" fmla="*/ 67 h 371"/>
                <a:gd name="T32" fmla="*/ 33 w 346"/>
                <a:gd name="T33" fmla="*/ 67 h 371"/>
                <a:gd name="T34" fmla="*/ 35 w 346"/>
                <a:gd name="T35" fmla="*/ 60 h 371"/>
                <a:gd name="T36" fmla="*/ 38 w 346"/>
                <a:gd name="T37" fmla="*/ 56 h 371"/>
                <a:gd name="T38" fmla="*/ 41 w 346"/>
                <a:gd name="T39" fmla="*/ 63 h 371"/>
                <a:gd name="T40" fmla="*/ 48 w 346"/>
                <a:gd name="T41" fmla="*/ 59 h 371"/>
                <a:gd name="T42" fmla="*/ 36 w 346"/>
                <a:gd name="T43" fmla="*/ 48 h 371"/>
                <a:gd name="T44" fmla="*/ 45 w 346"/>
                <a:gd name="T45" fmla="*/ 45 h 371"/>
                <a:gd name="T46" fmla="*/ 51 w 346"/>
                <a:gd name="T47" fmla="*/ 51 h 371"/>
                <a:gd name="T48" fmla="*/ 55 w 346"/>
                <a:gd name="T49" fmla="*/ 47 h 371"/>
                <a:gd name="T50" fmla="*/ 50 w 346"/>
                <a:gd name="T51" fmla="*/ 40 h 371"/>
                <a:gd name="T52" fmla="*/ 47 w 346"/>
                <a:gd name="T53" fmla="*/ 36 h 371"/>
                <a:gd name="T54" fmla="*/ 53 w 346"/>
                <a:gd name="T55" fmla="*/ 35 h 371"/>
                <a:gd name="T56" fmla="*/ 61 w 346"/>
                <a:gd name="T57" fmla="*/ 39 h 371"/>
                <a:gd name="T58" fmla="*/ 64 w 346"/>
                <a:gd name="T59" fmla="*/ 32 h 371"/>
                <a:gd name="T60" fmla="*/ 48 w 346"/>
                <a:gd name="T61" fmla="*/ 30 h 371"/>
                <a:gd name="T62" fmla="*/ 65 w 346"/>
                <a:gd name="T63" fmla="*/ 16 h 371"/>
                <a:gd name="T64" fmla="*/ 57 w 346"/>
                <a:gd name="T65" fmla="*/ 10 h 371"/>
                <a:gd name="T66" fmla="*/ 54 w 346"/>
                <a:gd name="T67" fmla="*/ 11 h 371"/>
                <a:gd name="T68" fmla="*/ 54 w 346"/>
                <a:gd name="T69" fmla="*/ 6 h 371"/>
                <a:gd name="T70" fmla="*/ 52 w 346"/>
                <a:gd name="T71" fmla="*/ 5 h 3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6" h="371">
                  <a:moveTo>
                    <a:pt x="285" y="31"/>
                  </a:moveTo>
                  <a:cubicBezTo>
                    <a:pt x="267" y="36"/>
                    <a:pt x="242" y="35"/>
                    <a:pt x="224" y="31"/>
                  </a:cubicBezTo>
                  <a:cubicBezTo>
                    <a:pt x="197" y="26"/>
                    <a:pt x="157" y="0"/>
                    <a:pt x="130" y="7"/>
                  </a:cubicBezTo>
                  <a:cubicBezTo>
                    <a:pt x="96" y="16"/>
                    <a:pt x="103" y="52"/>
                    <a:pt x="128" y="67"/>
                  </a:cubicBezTo>
                  <a:cubicBezTo>
                    <a:pt x="155" y="82"/>
                    <a:pt x="193" y="61"/>
                    <a:pt x="213" y="90"/>
                  </a:cubicBezTo>
                  <a:cubicBezTo>
                    <a:pt x="230" y="114"/>
                    <a:pt x="215" y="134"/>
                    <a:pt x="188" y="130"/>
                  </a:cubicBezTo>
                  <a:cubicBezTo>
                    <a:pt x="155" y="126"/>
                    <a:pt x="128" y="104"/>
                    <a:pt x="92" y="111"/>
                  </a:cubicBezTo>
                  <a:cubicBezTo>
                    <a:pt x="71" y="115"/>
                    <a:pt x="47" y="135"/>
                    <a:pt x="77" y="146"/>
                  </a:cubicBezTo>
                  <a:cubicBezTo>
                    <a:pt x="100" y="154"/>
                    <a:pt x="131" y="132"/>
                    <a:pt x="151" y="155"/>
                  </a:cubicBezTo>
                  <a:cubicBezTo>
                    <a:pt x="137" y="182"/>
                    <a:pt x="85" y="160"/>
                    <a:pt x="61" y="166"/>
                  </a:cubicBezTo>
                  <a:cubicBezTo>
                    <a:pt x="34" y="172"/>
                    <a:pt x="0" y="222"/>
                    <a:pt x="47" y="223"/>
                  </a:cubicBezTo>
                  <a:cubicBezTo>
                    <a:pt x="64" y="223"/>
                    <a:pt x="115" y="177"/>
                    <a:pt x="121" y="211"/>
                  </a:cubicBezTo>
                  <a:cubicBezTo>
                    <a:pt x="125" y="244"/>
                    <a:pt x="44" y="243"/>
                    <a:pt x="32" y="269"/>
                  </a:cubicBezTo>
                  <a:cubicBezTo>
                    <a:pt x="15" y="310"/>
                    <a:pt x="76" y="323"/>
                    <a:pt x="100" y="299"/>
                  </a:cubicBezTo>
                  <a:cubicBezTo>
                    <a:pt x="105" y="294"/>
                    <a:pt x="138" y="226"/>
                    <a:pt x="149" y="264"/>
                  </a:cubicBezTo>
                  <a:cubicBezTo>
                    <a:pt x="158" y="293"/>
                    <a:pt x="88" y="320"/>
                    <a:pt x="122" y="353"/>
                  </a:cubicBezTo>
                  <a:cubicBezTo>
                    <a:pt x="133" y="363"/>
                    <a:pt x="159" y="365"/>
                    <a:pt x="169" y="355"/>
                  </a:cubicBezTo>
                  <a:cubicBezTo>
                    <a:pt x="180" y="346"/>
                    <a:pt x="175" y="328"/>
                    <a:pt x="179" y="316"/>
                  </a:cubicBezTo>
                  <a:cubicBezTo>
                    <a:pt x="181" y="309"/>
                    <a:pt x="188" y="292"/>
                    <a:pt x="198" y="294"/>
                  </a:cubicBezTo>
                  <a:cubicBezTo>
                    <a:pt x="211" y="296"/>
                    <a:pt x="207" y="319"/>
                    <a:pt x="212" y="329"/>
                  </a:cubicBezTo>
                  <a:cubicBezTo>
                    <a:pt x="233" y="371"/>
                    <a:pt x="276" y="346"/>
                    <a:pt x="249" y="309"/>
                  </a:cubicBezTo>
                  <a:cubicBezTo>
                    <a:pt x="234" y="289"/>
                    <a:pt x="170" y="293"/>
                    <a:pt x="187" y="256"/>
                  </a:cubicBezTo>
                  <a:cubicBezTo>
                    <a:pt x="194" y="240"/>
                    <a:pt x="215" y="236"/>
                    <a:pt x="230" y="241"/>
                  </a:cubicBezTo>
                  <a:cubicBezTo>
                    <a:pt x="244" y="246"/>
                    <a:pt x="250" y="267"/>
                    <a:pt x="263" y="269"/>
                  </a:cubicBezTo>
                  <a:cubicBezTo>
                    <a:pt x="274" y="271"/>
                    <a:pt x="283" y="259"/>
                    <a:pt x="285" y="249"/>
                  </a:cubicBezTo>
                  <a:cubicBezTo>
                    <a:pt x="289" y="228"/>
                    <a:pt x="270" y="220"/>
                    <a:pt x="256" y="209"/>
                  </a:cubicBezTo>
                  <a:cubicBezTo>
                    <a:pt x="247" y="200"/>
                    <a:pt x="237" y="204"/>
                    <a:pt x="244" y="188"/>
                  </a:cubicBezTo>
                  <a:cubicBezTo>
                    <a:pt x="252" y="168"/>
                    <a:pt x="265" y="179"/>
                    <a:pt x="277" y="186"/>
                  </a:cubicBezTo>
                  <a:cubicBezTo>
                    <a:pt x="288" y="193"/>
                    <a:pt x="298" y="208"/>
                    <a:pt x="314" y="205"/>
                  </a:cubicBezTo>
                  <a:cubicBezTo>
                    <a:pt x="330" y="201"/>
                    <a:pt x="336" y="180"/>
                    <a:pt x="332" y="165"/>
                  </a:cubicBezTo>
                  <a:cubicBezTo>
                    <a:pt x="320" y="123"/>
                    <a:pt x="274" y="153"/>
                    <a:pt x="247" y="157"/>
                  </a:cubicBezTo>
                  <a:cubicBezTo>
                    <a:pt x="243" y="115"/>
                    <a:pt x="346" y="160"/>
                    <a:pt x="334" y="84"/>
                  </a:cubicBezTo>
                  <a:cubicBezTo>
                    <a:pt x="331" y="67"/>
                    <a:pt x="318" y="47"/>
                    <a:pt x="298" y="50"/>
                  </a:cubicBezTo>
                  <a:cubicBezTo>
                    <a:pt x="289" y="51"/>
                    <a:pt x="289" y="61"/>
                    <a:pt x="279" y="61"/>
                  </a:cubicBezTo>
                  <a:cubicBezTo>
                    <a:pt x="279" y="50"/>
                    <a:pt x="277" y="40"/>
                    <a:pt x="279" y="29"/>
                  </a:cubicBezTo>
                  <a:cubicBezTo>
                    <a:pt x="275" y="30"/>
                    <a:pt x="272" y="27"/>
                    <a:pt x="269" y="27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" name="Oval 1228">
              <a:extLst>
                <a:ext uri="{FF2B5EF4-FFF2-40B4-BE49-F238E27FC236}">
                  <a16:creationId xmlns:a16="http://schemas.microsoft.com/office/drawing/2014/main" id="{821E14F5-DC5E-4AEA-83AF-A4393D119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" y="1508"/>
              <a:ext cx="239" cy="239"/>
            </a:xfrm>
            <a:prstGeom prst="ellipse">
              <a:avLst/>
            </a:prstGeom>
            <a:solidFill>
              <a:srgbClr val="E5A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6" name="Oval 1229">
              <a:extLst>
                <a:ext uri="{FF2B5EF4-FFF2-40B4-BE49-F238E27FC236}">
                  <a16:creationId xmlns:a16="http://schemas.microsoft.com/office/drawing/2014/main" id="{E4369937-555B-4AF4-9A7B-2575E1CE5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" y="1531"/>
              <a:ext cx="18" cy="13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7" name="Oval 1230">
              <a:extLst>
                <a:ext uri="{FF2B5EF4-FFF2-40B4-BE49-F238E27FC236}">
                  <a16:creationId xmlns:a16="http://schemas.microsoft.com/office/drawing/2014/main" id="{67336436-8BA3-4076-A57F-717E910B0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532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8" name="Freeform 1231">
              <a:extLst>
                <a:ext uri="{FF2B5EF4-FFF2-40B4-BE49-F238E27FC236}">
                  <a16:creationId xmlns:a16="http://schemas.microsoft.com/office/drawing/2014/main" id="{7C598229-D0E4-4F42-B8CA-9B9E3E838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1531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" name="Freeform 1232">
              <a:extLst>
                <a:ext uri="{FF2B5EF4-FFF2-40B4-BE49-F238E27FC236}">
                  <a16:creationId xmlns:a16="http://schemas.microsoft.com/office/drawing/2014/main" id="{63969530-4AC5-4D1F-962B-F46E965BA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535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4" y="0"/>
                  </a:moveTo>
                  <a:cubicBezTo>
                    <a:pt x="4" y="0"/>
                    <a:pt x="0" y="5"/>
                    <a:pt x="5" y="9"/>
                  </a:cubicBezTo>
                  <a:cubicBezTo>
                    <a:pt x="5" y="9"/>
                    <a:pt x="2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" name="Oval 1233">
              <a:extLst>
                <a:ext uri="{FF2B5EF4-FFF2-40B4-BE49-F238E27FC236}">
                  <a16:creationId xmlns:a16="http://schemas.microsoft.com/office/drawing/2014/main" id="{5EA57DC9-98AF-4F8E-9132-4F7BB4CB0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1"/>
              <a:ext cx="17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1" name="Oval 1234">
              <a:extLst>
                <a:ext uri="{FF2B5EF4-FFF2-40B4-BE49-F238E27FC236}">
                  <a16:creationId xmlns:a16="http://schemas.microsoft.com/office/drawing/2014/main" id="{48304F5A-53A3-40E9-828C-A6E72374E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3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2" name="Freeform 1235">
              <a:extLst>
                <a:ext uri="{FF2B5EF4-FFF2-40B4-BE49-F238E27FC236}">
                  <a16:creationId xmlns:a16="http://schemas.microsoft.com/office/drawing/2014/main" id="{22627182-8806-4E18-9DB4-DD6ED4173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512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" name="Freeform 1236">
              <a:extLst>
                <a:ext uri="{FF2B5EF4-FFF2-40B4-BE49-F238E27FC236}">
                  <a16:creationId xmlns:a16="http://schemas.microsoft.com/office/drawing/2014/main" id="{A2F1623D-74B9-4442-A40A-510AC5F06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1516"/>
              <a:ext cx="2" cy="5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3" y="0"/>
                  </a:moveTo>
                  <a:cubicBezTo>
                    <a:pt x="3" y="0"/>
                    <a:pt x="0" y="5"/>
                    <a:pt x="4" y="10"/>
                  </a:cubicBezTo>
                  <a:cubicBezTo>
                    <a:pt x="4" y="10"/>
                    <a:pt x="1" y="5"/>
                    <a:pt x="3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Freeform 1237">
              <a:extLst>
                <a:ext uri="{FF2B5EF4-FFF2-40B4-BE49-F238E27FC236}">
                  <a16:creationId xmlns:a16="http://schemas.microsoft.com/office/drawing/2014/main" id="{D76FF1CD-FD26-4D99-82F6-881C649C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4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2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2"/>
                  </a:moveTo>
                  <a:cubicBezTo>
                    <a:pt x="27" y="28"/>
                    <a:pt x="19" y="30"/>
                    <a:pt x="11" y="26"/>
                  </a:cubicBezTo>
                  <a:cubicBezTo>
                    <a:pt x="3" y="22"/>
                    <a:pt x="0" y="14"/>
                    <a:pt x="3" y="8"/>
                  </a:cubicBezTo>
                  <a:cubicBezTo>
                    <a:pt x="6" y="2"/>
                    <a:pt x="14" y="0"/>
                    <a:pt x="22" y="4"/>
                  </a:cubicBezTo>
                  <a:cubicBezTo>
                    <a:pt x="30" y="8"/>
                    <a:pt x="33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" name="Freeform 1238">
              <a:extLst>
                <a:ext uri="{FF2B5EF4-FFF2-40B4-BE49-F238E27FC236}">
                  <a16:creationId xmlns:a16="http://schemas.microsoft.com/office/drawing/2014/main" id="{846D39EE-1365-4849-AE58-F62B69461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6"/>
              <a:ext cx="16" cy="13"/>
            </a:xfrm>
            <a:custGeom>
              <a:avLst/>
              <a:gdLst>
                <a:gd name="T0" fmla="*/ 5 w 27"/>
                <a:gd name="T1" fmla="*/ 3 h 23"/>
                <a:gd name="T2" fmla="*/ 2 w 27"/>
                <a:gd name="T3" fmla="*/ 3 h 23"/>
                <a:gd name="T4" fmla="*/ 1 w 27"/>
                <a:gd name="T5" fmla="*/ 1 h 23"/>
                <a:gd name="T6" fmla="*/ 4 w 27"/>
                <a:gd name="T7" fmla="*/ 1 h 23"/>
                <a:gd name="T8" fmla="*/ 5 w 27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4" y="17"/>
                  </a:moveTo>
                  <a:cubicBezTo>
                    <a:pt x="22" y="21"/>
                    <a:pt x="15" y="23"/>
                    <a:pt x="9" y="20"/>
                  </a:cubicBezTo>
                  <a:cubicBezTo>
                    <a:pt x="3" y="17"/>
                    <a:pt x="0" y="11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5"/>
                    <a:pt x="27" y="12"/>
                    <a:pt x="24" y="1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" name="Freeform 1239">
              <a:extLst>
                <a:ext uri="{FF2B5EF4-FFF2-40B4-BE49-F238E27FC236}">
                  <a16:creationId xmlns:a16="http://schemas.microsoft.com/office/drawing/2014/main" id="{B91C2902-EAEE-40B5-A191-A8C7C9470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47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7" y="17"/>
                  </a:cubicBezTo>
                  <a:cubicBezTo>
                    <a:pt x="7" y="17"/>
                    <a:pt x="9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" name="Freeform 1240">
              <a:extLst>
                <a:ext uri="{FF2B5EF4-FFF2-40B4-BE49-F238E27FC236}">
                  <a16:creationId xmlns:a16="http://schemas.microsoft.com/office/drawing/2014/main" id="{DF908E3B-1BE1-45D9-9DF7-3936B5169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547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0"/>
                    <a:pt x="0" y="3"/>
                    <a:pt x="2" y="9"/>
                  </a:cubicBezTo>
                  <a:cubicBezTo>
                    <a:pt x="2" y="9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" name="Freeform 1241">
              <a:extLst>
                <a:ext uri="{FF2B5EF4-FFF2-40B4-BE49-F238E27FC236}">
                  <a16:creationId xmlns:a16="http://schemas.microsoft.com/office/drawing/2014/main" id="{52784E6F-777C-41D6-B0E5-F8219FBF8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" y="1551"/>
              <a:ext cx="20" cy="17"/>
            </a:xfrm>
            <a:custGeom>
              <a:avLst/>
              <a:gdLst>
                <a:gd name="T0" fmla="*/ 6 w 34"/>
                <a:gd name="T1" fmla="*/ 5 h 29"/>
                <a:gd name="T2" fmla="*/ 2 w 34"/>
                <a:gd name="T3" fmla="*/ 5 h 29"/>
                <a:gd name="T4" fmla="*/ 1 w 34"/>
                <a:gd name="T5" fmla="*/ 1 h 29"/>
                <a:gd name="T6" fmla="*/ 5 w 34"/>
                <a:gd name="T7" fmla="*/ 1 h 29"/>
                <a:gd name="T8" fmla="*/ 6 w 34"/>
                <a:gd name="T9" fmla="*/ 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0" y="22"/>
                  </a:moveTo>
                  <a:cubicBezTo>
                    <a:pt x="27" y="28"/>
                    <a:pt x="18" y="29"/>
                    <a:pt x="11" y="25"/>
                  </a:cubicBezTo>
                  <a:cubicBezTo>
                    <a:pt x="3" y="21"/>
                    <a:pt x="0" y="12"/>
                    <a:pt x="3" y="7"/>
                  </a:cubicBezTo>
                  <a:cubicBezTo>
                    <a:pt x="7" y="1"/>
                    <a:pt x="16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" name="Freeform 1242">
              <a:extLst>
                <a:ext uri="{FF2B5EF4-FFF2-40B4-BE49-F238E27FC236}">
                  <a16:creationId xmlns:a16="http://schemas.microsoft.com/office/drawing/2014/main" id="{5B2268B2-AEFD-4375-85F1-90E59B1D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553"/>
              <a:ext cx="15" cy="13"/>
            </a:xfrm>
            <a:custGeom>
              <a:avLst/>
              <a:gdLst>
                <a:gd name="T0" fmla="*/ 4 w 26"/>
                <a:gd name="T1" fmla="*/ 3 h 23"/>
                <a:gd name="T2" fmla="*/ 2 w 26"/>
                <a:gd name="T3" fmla="*/ 3 h 23"/>
                <a:gd name="T4" fmla="*/ 1 w 26"/>
                <a:gd name="T5" fmla="*/ 1 h 23"/>
                <a:gd name="T6" fmla="*/ 3 w 26"/>
                <a:gd name="T7" fmla="*/ 1 h 23"/>
                <a:gd name="T8" fmla="*/ 4 w 26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18"/>
                  </a:moveTo>
                  <a:cubicBezTo>
                    <a:pt x="20" y="22"/>
                    <a:pt x="14" y="23"/>
                    <a:pt x="8" y="20"/>
                  </a:cubicBezTo>
                  <a:cubicBezTo>
                    <a:pt x="2" y="17"/>
                    <a:pt x="0" y="10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7"/>
                    <a:pt x="26" y="13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" name="Freeform 1243">
              <a:extLst>
                <a:ext uri="{FF2B5EF4-FFF2-40B4-BE49-F238E27FC236}">
                  <a16:creationId xmlns:a16="http://schemas.microsoft.com/office/drawing/2014/main" id="{38969B81-3519-4A82-8E7C-D8D2CFFE4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554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8"/>
                    <a:pt x="5" y="17"/>
                  </a:cubicBezTo>
                  <a:cubicBezTo>
                    <a:pt x="5" y="17"/>
                    <a:pt x="8" y="8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" name="Freeform 1244">
              <a:extLst>
                <a:ext uri="{FF2B5EF4-FFF2-40B4-BE49-F238E27FC236}">
                  <a16:creationId xmlns:a16="http://schemas.microsoft.com/office/drawing/2014/main" id="{E7DDCA03-0D79-4859-95CA-2E4557501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55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cubicBezTo>
                    <a:pt x="6" y="0"/>
                    <a:pt x="0" y="2"/>
                    <a:pt x="1" y="8"/>
                  </a:cubicBezTo>
                  <a:cubicBezTo>
                    <a:pt x="1" y="8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" name="Freeform 1245">
              <a:extLst>
                <a:ext uri="{FF2B5EF4-FFF2-40B4-BE49-F238E27FC236}">
                  <a16:creationId xmlns:a16="http://schemas.microsoft.com/office/drawing/2014/main" id="{7F5F2446-0BFD-4959-B2F7-F86E5C634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1517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1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3"/>
                  </a:moveTo>
                  <a:cubicBezTo>
                    <a:pt x="27" y="28"/>
                    <a:pt x="18" y="30"/>
                    <a:pt x="10" y="25"/>
                  </a:cubicBezTo>
                  <a:cubicBezTo>
                    <a:pt x="3" y="21"/>
                    <a:pt x="0" y="13"/>
                    <a:pt x="3" y="7"/>
                  </a:cubicBezTo>
                  <a:cubicBezTo>
                    <a:pt x="7" y="1"/>
                    <a:pt x="15" y="0"/>
                    <a:pt x="23" y="4"/>
                  </a:cubicBezTo>
                  <a:cubicBezTo>
                    <a:pt x="30" y="9"/>
                    <a:pt x="33" y="17"/>
                    <a:pt x="30" y="2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" name="Freeform 1246">
              <a:extLst>
                <a:ext uri="{FF2B5EF4-FFF2-40B4-BE49-F238E27FC236}">
                  <a16:creationId xmlns:a16="http://schemas.microsoft.com/office/drawing/2014/main" id="{7EAAD2AC-2FAA-41C1-A019-7C6A2D526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18"/>
              <a:ext cx="15" cy="14"/>
            </a:xfrm>
            <a:custGeom>
              <a:avLst/>
              <a:gdLst>
                <a:gd name="T0" fmla="*/ 4 w 26"/>
                <a:gd name="T1" fmla="*/ 4 h 24"/>
                <a:gd name="T2" fmla="*/ 2 w 26"/>
                <a:gd name="T3" fmla="*/ 4 h 24"/>
                <a:gd name="T4" fmla="*/ 1 w 26"/>
                <a:gd name="T5" fmla="*/ 1 h 24"/>
                <a:gd name="T6" fmla="*/ 3 w 26"/>
                <a:gd name="T7" fmla="*/ 1 h 24"/>
                <a:gd name="T8" fmla="*/ 4 w 26"/>
                <a:gd name="T9" fmla="*/ 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3" y="18"/>
                  </a:moveTo>
                  <a:cubicBezTo>
                    <a:pt x="20" y="23"/>
                    <a:pt x="13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4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" name="Freeform 1247">
              <a:extLst>
                <a:ext uri="{FF2B5EF4-FFF2-40B4-BE49-F238E27FC236}">
                  <a16:creationId xmlns:a16="http://schemas.microsoft.com/office/drawing/2014/main" id="{D8B4C203-B07E-4F1C-A749-9FDDCFCCC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520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5" y="17"/>
                  </a:cubicBezTo>
                  <a:cubicBezTo>
                    <a:pt x="5" y="17"/>
                    <a:pt x="8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" name="Freeform 1248">
              <a:extLst>
                <a:ext uri="{FF2B5EF4-FFF2-40B4-BE49-F238E27FC236}">
                  <a16:creationId xmlns:a16="http://schemas.microsoft.com/office/drawing/2014/main" id="{03E70B8A-10A4-49EC-80F0-DFA014331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20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0"/>
                    <a:pt x="0" y="3"/>
                    <a:pt x="1" y="9"/>
                  </a:cubicBezTo>
                  <a:cubicBezTo>
                    <a:pt x="1" y="9"/>
                    <a:pt x="1" y="3"/>
                    <a:pt x="5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" name="Oval 1249">
              <a:extLst>
                <a:ext uri="{FF2B5EF4-FFF2-40B4-BE49-F238E27FC236}">
                  <a16:creationId xmlns:a16="http://schemas.microsoft.com/office/drawing/2014/main" id="{25A91839-EC7D-49B2-826B-6B6725C3F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" y="1557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8" name="Oval 1250">
              <a:extLst>
                <a:ext uri="{FF2B5EF4-FFF2-40B4-BE49-F238E27FC236}">
                  <a16:creationId xmlns:a16="http://schemas.microsoft.com/office/drawing/2014/main" id="{3D1293AD-BAC7-46BF-877D-9D84E0C51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58"/>
              <a:ext cx="13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" name="Freeform 1251">
              <a:extLst>
                <a:ext uri="{FF2B5EF4-FFF2-40B4-BE49-F238E27FC236}">
                  <a16:creationId xmlns:a16="http://schemas.microsoft.com/office/drawing/2014/main" id="{1FCD8E26-8094-435F-88BE-12BF6B51A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1557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" name="Freeform 1252">
              <a:extLst>
                <a:ext uri="{FF2B5EF4-FFF2-40B4-BE49-F238E27FC236}">
                  <a16:creationId xmlns:a16="http://schemas.microsoft.com/office/drawing/2014/main" id="{862B8B05-D393-4765-806E-A99A83191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1562"/>
              <a:ext cx="3" cy="5"/>
            </a:xfrm>
            <a:custGeom>
              <a:avLst/>
              <a:gdLst>
                <a:gd name="T0" fmla="*/ 2 w 4"/>
                <a:gd name="T1" fmla="*/ 0 h 9"/>
                <a:gd name="T2" fmla="*/ 2 w 4"/>
                <a:gd name="T3" fmla="*/ 2 h 9"/>
                <a:gd name="T4" fmla="*/ 2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4" y="0"/>
                    <a:pt x="0" y="5"/>
                    <a:pt x="4" y="9"/>
                  </a:cubicBezTo>
                  <a:cubicBezTo>
                    <a:pt x="4" y="9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" name="Freeform 1253">
              <a:extLst>
                <a:ext uri="{FF2B5EF4-FFF2-40B4-BE49-F238E27FC236}">
                  <a16:creationId xmlns:a16="http://schemas.microsoft.com/office/drawing/2014/main" id="{BC69898B-3ACB-4FE7-B662-F1245FB72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" y="1536"/>
              <a:ext cx="19" cy="17"/>
            </a:xfrm>
            <a:custGeom>
              <a:avLst/>
              <a:gdLst>
                <a:gd name="T0" fmla="*/ 6 w 33"/>
                <a:gd name="T1" fmla="*/ 2 h 28"/>
                <a:gd name="T2" fmla="*/ 4 w 33"/>
                <a:gd name="T3" fmla="*/ 6 h 28"/>
                <a:gd name="T4" fmla="*/ 1 w 33"/>
                <a:gd name="T5" fmla="*/ 4 h 28"/>
                <a:gd name="T6" fmla="*/ 2 w 33"/>
                <a:gd name="T7" fmla="*/ 1 h 28"/>
                <a:gd name="T8" fmla="*/ 6 w 33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8">
                  <a:moveTo>
                    <a:pt x="31" y="10"/>
                  </a:moveTo>
                  <a:cubicBezTo>
                    <a:pt x="33" y="16"/>
                    <a:pt x="28" y="23"/>
                    <a:pt x="20" y="26"/>
                  </a:cubicBezTo>
                  <a:cubicBezTo>
                    <a:pt x="11" y="28"/>
                    <a:pt x="3" y="24"/>
                    <a:pt x="1" y="18"/>
                  </a:cubicBezTo>
                  <a:cubicBezTo>
                    <a:pt x="0" y="11"/>
                    <a:pt x="5" y="4"/>
                    <a:pt x="13" y="2"/>
                  </a:cubicBezTo>
                  <a:cubicBezTo>
                    <a:pt x="22" y="0"/>
                    <a:pt x="30" y="3"/>
                    <a:pt x="31" y="1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" name="Freeform 1254">
              <a:extLst>
                <a:ext uri="{FF2B5EF4-FFF2-40B4-BE49-F238E27FC236}">
                  <a16:creationId xmlns:a16="http://schemas.microsoft.com/office/drawing/2014/main" id="{8CA3FE25-6C35-42CA-AD04-B83F7E770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39"/>
              <a:ext cx="15" cy="12"/>
            </a:xfrm>
            <a:custGeom>
              <a:avLst/>
              <a:gdLst>
                <a:gd name="T0" fmla="*/ 5 w 26"/>
                <a:gd name="T1" fmla="*/ 1 h 22"/>
                <a:gd name="T2" fmla="*/ 3 w 26"/>
                <a:gd name="T3" fmla="*/ 3 h 22"/>
                <a:gd name="T4" fmla="*/ 1 w 26"/>
                <a:gd name="T5" fmla="*/ 2 h 22"/>
                <a:gd name="T6" fmla="*/ 2 w 26"/>
                <a:gd name="T7" fmla="*/ 1 h 22"/>
                <a:gd name="T8" fmla="*/ 5 w 26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2">
                  <a:moveTo>
                    <a:pt x="24" y="8"/>
                  </a:moveTo>
                  <a:cubicBezTo>
                    <a:pt x="26" y="13"/>
                    <a:pt x="21" y="18"/>
                    <a:pt x="15" y="20"/>
                  </a:cubicBezTo>
                  <a:cubicBezTo>
                    <a:pt x="9" y="22"/>
                    <a:pt x="2" y="19"/>
                    <a:pt x="1" y="14"/>
                  </a:cubicBezTo>
                  <a:cubicBezTo>
                    <a:pt x="0" y="9"/>
                    <a:pt x="4" y="3"/>
                    <a:pt x="10" y="1"/>
                  </a:cubicBezTo>
                  <a:cubicBezTo>
                    <a:pt x="16" y="0"/>
                    <a:pt x="23" y="2"/>
                    <a:pt x="24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" name="Freeform 1255">
              <a:extLst>
                <a:ext uri="{FF2B5EF4-FFF2-40B4-BE49-F238E27FC236}">
                  <a16:creationId xmlns:a16="http://schemas.microsoft.com/office/drawing/2014/main" id="{F2710642-97EE-43C9-AD07-9D1BB4085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536"/>
              <a:ext cx="9" cy="6"/>
            </a:xfrm>
            <a:custGeom>
              <a:avLst/>
              <a:gdLst>
                <a:gd name="T0" fmla="*/ 0 w 16"/>
                <a:gd name="T1" fmla="*/ 1 h 10"/>
                <a:gd name="T2" fmla="*/ 3 w 16"/>
                <a:gd name="T3" fmla="*/ 2 h 10"/>
                <a:gd name="T4" fmla="*/ 0 w 16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0">
                  <a:moveTo>
                    <a:pt x="0" y="2"/>
                  </a:moveTo>
                  <a:cubicBezTo>
                    <a:pt x="0" y="2"/>
                    <a:pt x="13" y="0"/>
                    <a:pt x="16" y="10"/>
                  </a:cubicBezTo>
                  <a:cubicBezTo>
                    <a:pt x="16" y="10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" name="Freeform 1256">
              <a:extLst>
                <a:ext uri="{FF2B5EF4-FFF2-40B4-BE49-F238E27FC236}">
                  <a16:creationId xmlns:a16="http://schemas.microsoft.com/office/drawing/2014/main" id="{FA136AB8-CAE3-4948-BDF7-67B6B3E73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44"/>
              <a:ext cx="2" cy="5"/>
            </a:xfrm>
            <a:custGeom>
              <a:avLst/>
              <a:gdLst>
                <a:gd name="T0" fmla="*/ 0 w 5"/>
                <a:gd name="T1" fmla="*/ 0 h 9"/>
                <a:gd name="T2" fmla="*/ 0 w 5"/>
                <a:gd name="T3" fmla="*/ 2 h 9"/>
                <a:gd name="T4" fmla="*/ 0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2" y="0"/>
                  </a:moveTo>
                  <a:cubicBezTo>
                    <a:pt x="2" y="0"/>
                    <a:pt x="0" y="6"/>
                    <a:pt x="5" y="9"/>
                  </a:cubicBezTo>
                  <a:cubicBezTo>
                    <a:pt x="5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" name="Freeform 1257">
              <a:extLst>
                <a:ext uri="{FF2B5EF4-FFF2-40B4-BE49-F238E27FC236}">
                  <a16:creationId xmlns:a16="http://schemas.microsoft.com/office/drawing/2014/main" id="{F2DC2770-B2E8-43DC-AF4F-E9F1BD9F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555"/>
              <a:ext cx="19" cy="17"/>
            </a:xfrm>
            <a:custGeom>
              <a:avLst/>
              <a:gdLst>
                <a:gd name="T0" fmla="*/ 6 w 34"/>
                <a:gd name="T1" fmla="*/ 2 h 29"/>
                <a:gd name="T2" fmla="*/ 4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2"/>
                    <a:pt x="22" y="26"/>
                  </a:cubicBezTo>
                  <a:cubicBezTo>
                    <a:pt x="14" y="29"/>
                    <a:pt x="5" y="26"/>
                    <a:pt x="3" y="20"/>
                  </a:cubicBezTo>
                  <a:cubicBezTo>
                    <a:pt x="0" y="14"/>
                    <a:pt x="5" y="6"/>
                    <a:pt x="13" y="3"/>
                  </a:cubicBezTo>
                  <a:cubicBezTo>
                    <a:pt x="21" y="0"/>
                    <a:pt x="29" y="2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" name="Freeform 1258">
              <a:extLst>
                <a:ext uri="{FF2B5EF4-FFF2-40B4-BE49-F238E27FC236}">
                  <a16:creationId xmlns:a16="http://schemas.microsoft.com/office/drawing/2014/main" id="{50C6108F-5420-4C8C-8CC2-B7F3749B0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58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" name="Freeform 1259">
              <a:extLst>
                <a:ext uri="{FF2B5EF4-FFF2-40B4-BE49-F238E27FC236}">
                  <a16:creationId xmlns:a16="http://schemas.microsoft.com/office/drawing/2014/main" id="{00CF3066-F690-4E97-8383-71285D9D6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555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" name="Freeform 1260">
              <a:extLst>
                <a:ext uri="{FF2B5EF4-FFF2-40B4-BE49-F238E27FC236}">
                  <a16:creationId xmlns:a16="http://schemas.microsoft.com/office/drawing/2014/main" id="{952A9D07-24D7-4A78-ACFF-19A0C22D4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64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2" y="0"/>
                    <a:pt x="0" y="6"/>
                    <a:pt x="6" y="8"/>
                  </a:cubicBezTo>
                  <a:cubicBezTo>
                    <a:pt x="6" y="8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" name="Freeform 1261">
              <a:extLst>
                <a:ext uri="{FF2B5EF4-FFF2-40B4-BE49-F238E27FC236}">
                  <a16:creationId xmlns:a16="http://schemas.microsoft.com/office/drawing/2014/main" id="{E0744580-DC00-486C-BC0C-355A93813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1542"/>
              <a:ext cx="19" cy="16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4 h 29"/>
                <a:gd name="T4" fmla="*/ 1 w 33"/>
                <a:gd name="T5" fmla="*/ 3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9"/>
                  </a:moveTo>
                  <a:cubicBezTo>
                    <a:pt x="33" y="15"/>
                    <a:pt x="29" y="22"/>
                    <a:pt x="21" y="26"/>
                  </a:cubicBezTo>
                  <a:cubicBezTo>
                    <a:pt x="13" y="29"/>
                    <a:pt x="4" y="26"/>
                    <a:pt x="2" y="20"/>
                  </a:cubicBezTo>
                  <a:cubicBezTo>
                    <a:pt x="0" y="14"/>
                    <a:pt x="4" y="6"/>
                    <a:pt x="12" y="3"/>
                  </a:cubicBezTo>
                  <a:cubicBezTo>
                    <a:pt x="20" y="0"/>
                    <a:pt x="28" y="2"/>
                    <a:pt x="31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" name="Freeform 1262">
              <a:extLst>
                <a:ext uri="{FF2B5EF4-FFF2-40B4-BE49-F238E27FC236}">
                  <a16:creationId xmlns:a16="http://schemas.microsoft.com/office/drawing/2014/main" id="{598D7355-6AB7-4FC3-89B5-B42FE6F7F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4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" name="Freeform 1263">
              <a:extLst>
                <a:ext uri="{FF2B5EF4-FFF2-40B4-BE49-F238E27FC236}">
                  <a16:creationId xmlns:a16="http://schemas.microsoft.com/office/drawing/2014/main" id="{F9769D77-0852-4570-BD19-31C40220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" y="1541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" name="Freeform 1264">
              <a:extLst>
                <a:ext uri="{FF2B5EF4-FFF2-40B4-BE49-F238E27FC236}">
                  <a16:creationId xmlns:a16="http://schemas.microsoft.com/office/drawing/2014/main" id="{E611D158-A4DC-4D76-AF77-D1F0C4309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50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" name="Freeform 1265">
              <a:extLst>
                <a:ext uri="{FF2B5EF4-FFF2-40B4-BE49-F238E27FC236}">
                  <a16:creationId xmlns:a16="http://schemas.microsoft.com/office/drawing/2014/main" id="{818898A9-B015-4B71-8763-54D82FEA2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20"/>
              <a:ext cx="20" cy="17"/>
            </a:xfrm>
            <a:custGeom>
              <a:avLst/>
              <a:gdLst>
                <a:gd name="T0" fmla="*/ 6 w 34"/>
                <a:gd name="T1" fmla="*/ 2 h 29"/>
                <a:gd name="T2" fmla="*/ 5 w 34"/>
                <a:gd name="T3" fmla="*/ 5 h 29"/>
                <a:gd name="T4" fmla="*/ 1 w 34"/>
                <a:gd name="T5" fmla="*/ 4 h 29"/>
                <a:gd name="T6" fmla="*/ 3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3"/>
                    <a:pt x="22" y="26"/>
                  </a:cubicBezTo>
                  <a:cubicBezTo>
                    <a:pt x="14" y="29"/>
                    <a:pt x="5" y="27"/>
                    <a:pt x="3" y="21"/>
                  </a:cubicBezTo>
                  <a:cubicBezTo>
                    <a:pt x="0" y="14"/>
                    <a:pt x="5" y="7"/>
                    <a:pt x="13" y="4"/>
                  </a:cubicBezTo>
                  <a:cubicBezTo>
                    <a:pt x="21" y="0"/>
                    <a:pt x="29" y="3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" name="Freeform 1266">
              <a:extLst>
                <a:ext uri="{FF2B5EF4-FFF2-40B4-BE49-F238E27FC236}">
                  <a16:creationId xmlns:a16="http://schemas.microsoft.com/office/drawing/2014/main" id="{FFFCF3A5-04B7-432D-9791-41C00DCB6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1523"/>
              <a:ext cx="16" cy="13"/>
            </a:xfrm>
            <a:custGeom>
              <a:avLst/>
              <a:gdLst>
                <a:gd name="T0" fmla="*/ 5 w 27"/>
                <a:gd name="T1" fmla="*/ 2 h 23"/>
                <a:gd name="T2" fmla="*/ 4 w 27"/>
                <a:gd name="T3" fmla="*/ 4 h 23"/>
                <a:gd name="T4" fmla="*/ 1 w 27"/>
                <a:gd name="T5" fmla="*/ 3 h 23"/>
                <a:gd name="T6" fmla="*/ 2 w 27"/>
                <a:gd name="T7" fmla="*/ 1 h 23"/>
                <a:gd name="T8" fmla="*/ 5 w 27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5" y="8"/>
                  </a:moveTo>
                  <a:cubicBezTo>
                    <a:pt x="27" y="13"/>
                    <a:pt x="23" y="19"/>
                    <a:pt x="17" y="21"/>
                  </a:cubicBezTo>
                  <a:cubicBezTo>
                    <a:pt x="11" y="23"/>
                    <a:pt x="4" y="21"/>
                    <a:pt x="2" y="16"/>
                  </a:cubicBezTo>
                  <a:cubicBezTo>
                    <a:pt x="0" y="11"/>
                    <a:pt x="4" y="5"/>
                    <a:pt x="10" y="3"/>
                  </a:cubicBezTo>
                  <a:cubicBezTo>
                    <a:pt x="16" y="0"/>
                    <a:pt x="23" y="3"/>
                    <a:pt x="25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" name="Freeform 1267">
              <a:extLst>
                <a:ext uri="{FF2B5EF4-FFF2-40B4-BE49-F238E27FC236}">
                  <a16:creationId xmlns:a16="http://schemas.microsoft.com/office/drawing/2014/main" id="{0ECFF044-7D15-4017-BC85-10F2DE05A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520"/>
              <a:ext cx="10" cy="6"/>
            </a:xfrm>
            <a:custGeom>
              <a:avLst/>
              <a:gdLst>
                <a:gd name="T0" fmla="*/ 0 w 17"/>
                <a:gd name="T1" fmla="*/ 1 h 11"/>
                <a:gd name="T2" fmla="*/ 4 w 17"/>
                <a:gd name="T3" fmla="*/ 2 h 11"/>
                <a:gd name="T4" fmla="*/ 0 w 17"/>
                <a:gd name="T5" fmla="*/ 1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5"/>
                  </a:moveTo>
                  <a:cubicBezTo>
                    <a:pt x="0" y="5"/>
                    <a:pt x="13" y="0"/>
                    <a:pt x="17" y="11"/>
                  </a:cubicBezTo>
                  <a:cubicBezTo>
                    <a:pt x="17" y="11"/>
                    <a:pt x="12" y="3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" name="Freeform 1268">
              <a:extLst>
                <a:ext uri="{FF2B5EF4-FFF2-40B4-BE49-F238E27FC236}">
                  <a16:creationId xmlns:a16="http://schemas.microsoft.com/office/drawing/2014/main" id="{0D21AF23-5A24-40CA-B4CD-1126B4497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1529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6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" name="Oval 1269">
              <a:extLst>
                <a:ext uri="{FF2B5EF4-FFF2-40B4-BE49-F238E27FC236}">
                  <a16:creationId xmlns:a16="http://schemas.microsoft.com/office/drawing/2014/main" id="{4EF7E424-D789-45BF-A2F1-44AB8E1BC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1576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8" name="Oval 1270">
              <a:extLst>
                <a:ext uri="{FF2B5EF4-FFF2-40B4-BE49-F238E27FC236}">
                  <a16:creationId xmlns:a16="http://schemas.microsoft.com/office/drawing/2014/main" id="{9736215F-A197-431D-9D90-72B35FB54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" y="1577"/>
              <a:ext cx="14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9" name="Freeform 1271">
              <a:extLst>
                <a:ext uri="{FF2B5EF4-FFF2-40B4-BE49-F238E27FC236}">
                  <a16:creationId xmlns:a16="http://schemas.microsoft.com/office/drawing/2014/main" id="{CF4E868C-5AEA-4ED2-903D-56268AF60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576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" name="Freeform 1272">
              <a:extLst>
                <a:ext uri="{FF2B5EF4-FFF2-40B4-BE49-F238E27FC236}">
                  <a16:creationId xmlns:a16="http://schemas.microsoft.com/office/drawing/2014/main" id="{A5A39A41-74D7-4866-A624-8EDFFF640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8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" name="Freeform 1273">
              <a:extLst>
                <a:ext uri="{FF2B5EF4-FFF2-40B4-BE49-F238E27FC236}">
                  <a16:creationId xmlns:a16="http://schemas.microsoft.com/office/drawing/2014/main" id="{B58D0C1C-DBF0-4ED0-9A23-DD7327A6C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" y="1580"/>
              <a:ext cx="19" cy="17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5 h 30"/>
                <a:gd name="T4" fmla="*/ 1 w 33"/>
                <a:gd name="T5" fmla="*/ 4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" name="Freeform 1274">
              <a:extLst>
                <a:ext uri="{FF2B5EF4-FFF2-40B4-BE49-F238E27FC236}">
                  <a16:creationId xmlns:a16="http://schemas.microsoft.com/office/drawing/2014/main" id="{372F894D-060C-47EB-9C42-4F6F033C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83"/>
              <a:ext cx="15" cy="13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" name="Freeform 1275">
              <a:extLst>
                <a:ext uri="{FF2B5EF4-FFF2-40B4-BE49-F238E27FC236}">
                  <a16:creationId xmlns:a16="http://schemas.microsoft.com/office/drawing/2014/main" id="{0D5B085C-0FC2-4A10-B2C7-32164C6F6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580"/>
              <a:ext cx="11" cy="5"/>
            </a:xfrm>
            <a:custGeom>
              <a:avLst/>
              <a:gdLst>
                <a:gd name="T0" fmla="*/ 0 w 18"/>
                <a:gd name="T1" fmla="*/ 1 h 10"/>
                <a:gd name="T2" fmla="*/ 4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" name="Freeform 1276">
              <a:extLst>
                <a:ext uri="{FF2B5EF4-FFF2-40B4-BE49-F238E27FC236}">
                  <a16:creationId xmlns:a16="http://schemas.microsoft.com/office/drawing/2014/main" id="{EADEADDC-3A14-4187-990D-8B182E793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90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" name="Freeform 1277">
              <a:extLst>
                <a:ext uri="{FF2B5EF4-FFF2-40B4-BE49-F238E27FC236}">
                  <a16:creationId xmlns:a16="http://schemas.microsoft.com/office/drawing/2014/main" id="{02C70CA5-A8CC-4EDA-8409-E2B0BC15D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04"/>
              <a:ext cx="19" cy="18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6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" name="Freeform 1278">
              <a:extLst>
                <a:ext uri="{FF2B5EF4-FFF2-40B4-BE49-F238E27FC236}">
                  <a16:creationId xmlns:a16="http://schemas.microsoft.com/office/drawing/2014/main" id="{03307B93-7277-4C62-A4AE-5A781B17C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607"/>
              <a:ext cx="15" cy="14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" name="Freeform 1279">
              <a:extLst>
                <a:ext uri="{FF2B5EF4-FFF2-40B4-BE49-F238E27FC236}">
                  <a16:creationId xmlns:a16="http://schemas.microsoft.com/office/drawing/2014/main" id="{F87B9734-4A97-46AC-90C3-0F2E5EB29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04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" name="Freeform 1280">
              <a:extLst>
                <a:ext uri="{FF2B5EF4-FFF2-40B4-BE49-F238E27FC236}">
                  <a16:creationId xmlns:a16="http://schemas.microsoft.com/office/drawing/2014/main" id="{017772E8-B143-4AA2-AC20-535D06424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61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" name="Freeform 1281">
              <a:extLst>
                <a:ext uri="{FF2B5EF4-FFF2-40B4-BE49-F238E27FC236}">
                  <a16:creationId xmlns:a16="http://schemas.microsoft.com/office/drawing/2014/main" id="{73A514C4-4BD5-49E5-AE46-81B1D4979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1633"/>
              <a:ext cx="15" cy="19"/>
            </a:xfrm>
            <a:custGeom>
              <a:avLst/>
              <a:gdLst>
                <a:gd name="T0" fmla="*/ 3 w 26"/>
                <a:gd name="T1" fmla="*/ 0 h 32"/>
                <a:gd name="T2" fmla="*/ 5 w 26"/>
                <a:gd name="T3" fmla="*/ 4 h 32"/>
                <a:gd name="T4" fmla="*/ 2 w 26"/>
                <a:gd name="T5" fmla="*/ 7 h 32"/>
                <a:gd name="T6" fmla="*/ 1 w 26"/>
                <a:gd name="T7" fmla="*/ 3 h 32"/>
                <a:gd name="T8" fmla="*/ 3 w 26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2">
                  <a:moveTo>
                    <a:pt x="14" y="0"/>
                  </a:moveTo>
                  <a:cubicBezTo>
                    <a:pt x="21" y="1"/>
                    <a:pt x="26" y="8"/>
                    <a:pt x="25" y="17"/>
                  </a:cubicBezTo>
                  <a:cubicBezTo>
                    <a:pt x="24" y="25"/>
                    <a:pt x="18" y="32"/>
                    <a:pt x="12" y="31"/>
                  </a:cubicBezTo>
                  <a:cubicBezTo>
                    <a:pt x="5" y="31"/>
                    <a:pt x="0" y="23"/>
                    <a:pt x="1" y="15"/>
                  </a:cubicBezTo>
                  <a:cubicBezTo>
                    <a:pt x="2" y="6"/>
                    <a:pt x="8" y="0"/>
                    <a:pt x="14" y="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" name="Freeform 1282">
              <a:extLst>
                <a:ext uri="{FF2B5EF4-FFF2-40B4-BE49-F238E27FC236}">
                  <a16:creationId xmlns:a16="http://schemas.microsoft.com/office/drawing/2014/main" id="{082ADE3D-5846-4F4F-B983-4E27B05D4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36"/>
              <a:ext cx="12" cy="15"/>
            </a:xfrm>
            <a:custGeom>
              <a:avLst/>
              <a:gdLst>
                <a:gd name="T0" fmla="*/ 2 w 20"/>
                <a:gd name="T1" fmla="*/ 1 h 25"/>
                <a:gd name="T2" fmla="*/ 4 w 20"/>
                <a:gd name="T3" fmla="*/ 3 h 25"/>
                <a:gd name="T4" fmla="*/ 2 w 20"/>
                <a:gd name="T5" fmla="*/ 5 h 25"/>
                <a:gd name="T6" fmla="*/ 1 w 20"/>
                <a:gd name="T7" fmla="*/ 2 h 25"/>
                <a:gd name="T8" fmla="*/ 2 w 20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5">
                  <a:moveTo>
                    <a:pt x="11" y="1"/>
                  </a:moveTo>
                  <a:cubicBezTo>
                    <a:pt x="17" y="1"/>
                    <a:pt x="20" y="7"/>
                    <a:pt x="20" y="14"/>
                  </a:cubicBezTo>
                  <a:cubicBezTo>
                    <a:pt x="19" y="20"/>
                    <a:pt x="15" y="25"/>
                    <a:pt x="9" y="25"/>
                  </a:cubicBezTo>
                  <a:cubicBezTo>
                    <a:pt x="4" y="24"/>
                    <a:pt x="0" y="19"/>
                    <a:pt x="1" y="12"/>
                  </a:cubicBezTo>
                  <a:cubicBezTo>
                    <a:pt x="1" y="5"/>
                    <a:pt x="6" y="0"/>
                    <a:pt x="11" y="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" name="Freeform 1283">
              <a:extLst>
                <a:ext uri="{FF2B5EF4-FFF2-40B4-BE49-F238E27FC236}">
                  <a16:creationId xmlns:a16="http://schemas.microsoft.com/office/drawing/2014/main" id="{A3E4E730-5D20-44B9-89EA-C0AF7024E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33"/>
              <a:ext cx="8" cy="8"/>
            </a:xfrm>
            <a:custGeom>
              <a:avLst/>
              <a:gdLst>
                <a:gd name="T0" fmla="*/ 0 w 13"/>
                <a:gd name="T1" fmla="*/ 3 h 14"/>
                <a:gd name="T2" fmla="*/ 3 w 13"/>
                <a:gd name="T3" fmla="*/ 1 h 14"/>
                <a:gd name="T4" fmla="*/ 0 w 13"/>
                <a:gd name="T5" fmla="*/ 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cubicBezTo>
                    <a:pt x="0" y="14"/>
                    <a:pt x="2" y="0"/>
                    <a:pt x="13" y="1"/>
                  </a:cubicBezTo>
                  <a:cubicBezTo>
                    <a:pt x="13" y="1"/>
                    <a:pt x="3" y="2"/>
                    <a:pt x="0" y="1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" name="Freeform 1284">
              <a:extLst>
                <a:ext uri="{FF2B5EF4-FFF2-40B4-BE49-F238E27FC236}">
                  <a16:creationId xmlns:a16="http://schemas.microsoft.com/office/drawing/2014/main" id="{E9FB83C3-7635-40A1-8349-A978A2FBA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649"/>
              <a:ext cx="6" cy="3"/>
            </a:xfrm>
            <a:custGeom>
              <a:avLst/>
              <a:gdLst>
                <a:gd name="T0" fmla="*/ 0 w 10"/>
                <a:gd name="T1" fmla="*/ 0 h 5"/>
                <a:gd name="T2" fmla="*/ 2 w 10"/>
                <a:gd name="T3" fmla="*/ 1 h 5"/>
                <a:gd name="T4" fmla="*/ 0 w 10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0" y="0"/>
                    <a:pt x="5" y="5"/>
                    <a:pt x="10" y="1"/>
                  </a:cubicBezTo>
                  <a:cubicBezTo>
                    <a:pt x="10" y="1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" name="Freeform 1285">
              <a:extLst>
                <a:ext uri="{FF2B5EF4-FFF2-40B4-BE49-F238E27FC236}">
                  <a16:creationId xmlns:a16="http://schemas.microsoft.com/office/drawing/2014/main" id="{22A1E7D0-E574-4C85-B5AA-46E43FF13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19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0" y="23"/>
                    <a:pt x="22" y="27"/>
                    <a:pt x="14" y="25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" name="Freeform 1286">
              <a:extLst>
                <a:ext uri="{FF2B5EF4-FFF2-40B4-BE49-F238E27FC236}">
                  <a16:creationId xmlns:a16="http://schemas.microsoft.com/office/drawing/2014/main" id="{08CCE4F4-C0F2-4ECE-95BB-103709ADD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21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3"/>
                    <a:pt x="1" y="8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" name="Freeform 1287">
              <a:extLst>
                <a:ext uri="{FF2B5EF4-FFF2-40B4-BE49-F238E27FC236}">
                  <a16:creationId xmlns:a16="http://schemas.microsoft.com/office/drawing/2014/main" id="{CB858200-1752-481E-811B-7FD88E151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621"/>
              <a:ext cx="8" cy="8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2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4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" name="Freeform 1288">
              <a:extLst>
                <a:ext uri="{FF2B5EF4-FFF2-40B4-BE49-F238E27FC236}">
                  <a16:creationId xmlns:a16="http://schemas.microsoft.com/office/drawing/2014/main" id="{FD063329-76AB-4EF5-8700-516121E90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23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3" y="10"/>
                  </a:cubicBezTo>
                  <a:cubicBezTo>
                    <a:pt x="3" y="10"/>
                    <a:pt x="1" y="4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" name="Freeform 1289">
              <a:extLst>
                <a:ext uri="{FF2B5EF4-FFF2-40B4-BE49-F238E27FC236}">
                  <a16:creationId xmlns:a16="http://schemas.microsoft.com/office/drawing/2014/main" id="{490BAD07-3B1A-4F7E-B430-003CF3C58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587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" name="Freeform 1290">
              <a:extLst>
                <a:ext uri="{FF2B5EF4-FFF2-40B4-BE49-F238E27FC236}">
                  <a16:creationId xmlns:a16="http://schemas.microsoft.com/office/drawing/2014/main" id="{5DB27924-8D4D-4C93-B8AD-EF9DBC868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1589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" name="Freeform 1291">
              <a:extLst>
                <a:ext uri="{FF2B5EF4-FFF2-40B4-BE49-F238E27FC236}">
                  <a16:creationId xmlns:a16="http://schemas.microsoft.com/office/drawing/2014/main" id="{EE8364EE-895B-42BA-BEBE-BC383F131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586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" name="Freeform 1292">
              <a:extLst>
                <a:ext uri="{FF2B5EF4-FFF2-40B4-BE49-F238E27FC236}">
                  <a16:creationId xmlns:a16="http://schemas.microsoft.com/office/drawing/2014/main" id="{31A899C2-C803-425C-BABD-46D745CE6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" y="1596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" name="Freeform 1293">
              <a:extLst>
                <a:ext uri="{FF2B5EF4-FFF2-40B4-BE49-F238E27FC236}">
                  <a16:creationId xmlns:a16="http://schemas.microsoft.com/office/drawing/2014/main" id="{41B04BCC-9834-453E-A5C5-7F113551F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5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" name="Freeform 1294">
              <a:extLst>
                <a:ext uri="{FF2B5EF4-FFF2-40B4-BE49-F238E27FC236}">
                  <a16:creationId xmlns:a16="http://schemas.microsoft.com/office/drawing/2014/main" id="{22C999A3-0CAE-473E-B946-25CE8C2A4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" y="157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" name="Freeform 1295">
              <a:extLst>
                <a:ext uri="{FF2B5EF4-FFF2-40B4-BE49-F238E27FC236}">
                  <a16:creationId xmlns:a16="http://schemas.microsoft.com/office/drawing/2014/main" id="{33F5171A-EC05-45DA-94C0-50F2033BB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576"/>
              <a:ext cx="8" cy="9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3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3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" name="Freeform 1296">
              <a:extLst>
                <a:ext uri="{FF2B5EF4-FFF2-40B4-BE49-F238E27FC236}">
                  <a16:creationId xmlns:a16="http://schemas.microsoft.com/office/drawing/2014/main" id="{68D5C9FD-28CB-4B8C-B930-3240D42CC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9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" name="Freeform 1297">
              <a:extLst>
                <a:ext uri="{FF2B5EF4-FFF2-40B4-BE49-F238E27FC236}">
                  <a16:creationId xmlns:a16="http://schemas.microsoft.com/office/drawing/2014/main" id="{3EA4F408-308A-4521-8F45-D3FD5D2F6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08"/>
              <a:ext cx="19" cy="15"/>
            </a:xfrm>
            <a:custGeom>
              <a:avLst/>
              <a:gdLst>
                <a:gd name="T0" fmla="*/ 6 w 33"/>
                <a:gd name="T1" fmla="*/ 3 h 26"/>
                <a:gd name="T2" fmla="*/ 3 w 33"/>
                <a:gd name="T3" fmla="*/ 5 h 26"/>
                <a:gd name="T4" fmla="*/ 1 w 33"/>
                <a:gd name="T5" fmla="*/ 2 h 26"/>
                <a:gd name="T6" fmla="*/ 3 w 33"/>
                <a:gd name="T7" fmla="*/ 0 h 26"/>
                <a:gd name="T8" fmla="*/ 6 w 33"/>
                <a:gd name="T9" fmla="*/ 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6">
                  <a:moveTo>
                    <a:pt x="32" y="14"/>
                  </a:moveTo>
                  <a:cubicBezTo>
                    <a:pt x="31" y="21"/>
                    <a:pt x="24" y="26"/>
                    <a:pt x="15" y="25"/>
                  </a:cubicBezTo>
                  <a:cubicBezTo>
                    <a:pt x="7" y="24"/>
                    <a:pt x="0" y="18"/>
                    <a:pt x="1" y="11"/>
                  </a:cubicBezTo>
                  <a:cubicBezTo>
                    <a:pt x="2" y="4"/>
                    <a:pt x="9" y="0"/>
                    <a:pt x="18" y="0"/>
                  </a:cubicBezTo>
                  <a:cubicBezTo>
                    <a:pt x="26" y="1"/>
                    <a:pt x="33" y="8"/>
                    <a:pt x="32" y="1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" name="Freeform 1298">
              <a:extLst>
                <a:ext uri="{FF2B5EF4-FFF2-40B4-BE49-F238E27FC236}">
                  <a16:creationId xmlns:a16="http://schemas.microsoft.com/office/drawing/2014/main" id="{E9A159E5-8350-4CF6-9712-2B6761809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" y="1609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7"/>
                    <a:pt x="18" y="21"/>
                    <a:pt x="11" y="20"/>
                  </a:cubicBezTo>
                  <a:cubicBezTo>
                    <a:pt x="5" y="20"/>
                    <a:pt x="0" y="15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" name="Freeform 1299">
              <a:extLst>
                <a:ext uri="{FF2B5EF4-FFF2-40B4-BE49-F238E27FC236}">
                  <a16:creationId xmlns:a16="http://schemas.microsoft.com/office/drawing/2014/main" id="{76ACB549-3C5A-49FC-9D97-F9AE797AB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08"/>
              <a:ext cx="7" cy="9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4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2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" name="Freeform 1300">
              <a:extLst>
                <a:ext uri="{FF2B5EF4-FFF2-40B4-BE49-F238E27FC236}">
                  <a16:creationId xmlns:a16="http://schemas.microsoft.com/office/drawing/2014/main" id="{5180DBB1-3A60-4C2E-8286-CAA7DF63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12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" name="Freeform 1301">
              <a:extLst>
                <a:ext uri="{FF2B5EF4-FFF2-40B4-BE49-F238E27FC236}">
                  <a16:creationId xmlns:a16="http://schemas.microsoft.com/office/drawing/2014/main" id="{42929B64-07FE-47ED-AA00-2F836E943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0"/>
              <a:ext cx="18" cy="14"/>
            </a:xfrm>
            <a:custGeom>
              <a:avLst/>
              <a:gdLst>
                <a:gd name="T0" fmla="*/ 6 w 31"/>
                <a:gd name="T1" fmla="*/ 2 h 25"/>
                <a:gd name="T2" fmla="*/ 3 w 31"/>
                <a:gd name="T3" fmla="*/ 4 h 25"/>
                <a:gd name="T4" fmla="*/ 0 w 31"/>
                <a:gd name="T5" fmla="*/ 2 h 25"/>
                <a:gd name="T6" fmla="*/ 3 w 31"/>
                <a:gd name="T7" fmla="*/ 0 h 25"/>
                <a:gd name="T8" fmla="*/ 6 w 31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25">
                  <a:moveTo>
                    <a:pt x="31" y="13"/>
                  </a:moveTo>
                  <a:cubicBezTo>
                    <a:pt x="31" y="20"/>
                    <a:pt x="24" y="25"/>
                    <a:pt x="15" y="25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7" y="0"/>
                    <a:pt x="16" y="0"/>
                  </a:cubicBezTo>
                  <a:cubicBezTo>
                    <a:pt x="25" y="1"/>
                    <a:pt x="31" y="6"/>
                    <a:pt x="31" y="1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" name="Freeform 1302">
              <a:extLst>
                <a:ext uri="{FF2B5EF4-FFF2-40B4-BE49-F238E27FC236}">
                  <a16:creationId xmlns:a16="http://schemas.microsoft.com/office/drawing/2014/main" id="{CABA5016-61C5-46FC-919D-D2693A71E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641"/>
              <a:ext cx="14" cy="12"/>
            </a:xfrm>
            <a:custGeom>
              <a:avLst/>
              <a:gdLst>
                <a:gd name="T0" fmla="*/ 4 w 25"/>
                <a:gd name="T1" fmla="*/ 2 h 20"/>
                <a:gd name="T2" fmla="*/ 2 w 25"/>
                <a:gd name="T3" fmla="*/ 4 h 20"/>
                <a:gd name="T4" fmla="*/ 1 w 25"/>
                <a:gd name="T5" fmla="*/ 2 h 20"/>
                <a:gd name="T6" fmla="*/ 2 w 25"/>
                <a:gd name="T7" fmla="*/ 0 h 20"/>
                <a:gd name="T8" fmla="*/ 4 w 25"/>
                <a:gd name="T9" fmla="*/ 2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0">
                  <a:moveTo>
                    <a:pt x="24" y="10"/>
                  </a:moveTo>
                  <a:cubicBezTo>
                    <a:pt x="24" y="16"/>
                    <a:pt x="19" y="20"/>
                    <a:pt x="12" y="20"/>
                  </a:cubicBezTo>
                  <a:cubicBezTo>
                    <a:pt x="6" y="19"/>
                    <a:pt x="0" y="15"/>
                    <a:pt x="1" y="9"/>
                  </a:cubicBezTo>
                  <a:cubicBezTo>
                    <a:pt x="1" y="4"/>
                    <a:pt x="6" y="0"/>
                    <a:pt x="13" y="0"/>
                  </a:cubicBezTo>
                  <a:cubicBezTo>
                    <a:pt x="19" y="0"/>
                    <a:pt x="25" y="5"/>
                    <a:pt x="24" y="10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" name="Freeform 1303">
              <a:extLst>
                <a:ext uri="{FF2B5EF4-FFF2-40B4-BE49-F238E27FC236}">
                  <a16:creationId xmlns:a16="http://schemas.microsoft.com/office/drawing/2014/main" id="{5D39CC44-C48C-4F21-87F7-B06865031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40"/>
              <a:ext cx="8" cy="8"/>
            </a:xfrm>
            <a:custGeom>
              <a:avLst/>
              <a:gdLst>
                <a:gd name="T0" fmla="*/ 0 w 14"/>
                <a:gd name="T1" fmla="*/ 0 h 13"/>
                <a:gd name="T2" fmla="*/ 2 w 14"/>
                <a:gd name="T3" fmla="*/ 3 h 13"/>
                <a:gd name="T4" fmla="*/ 0 w 14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3">
                  <a:moveTo>
                    <a:pt x="0" y="0"/>
                  </a:moveTo>
                  <a:cubicBezTo>
                    <a:pt x="0" y="0"/>
                    <a:pt x="14" y="1"/>
                    <a:pt x="13" y="13"/>
                  </a:cubicBezTo>
                  <a:cubicBezTo>
                    <a:pt x="13" y="13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" name="Freeform 1304">
              <a:extLst>
                <a:ext uri="{FF2B5EF4-FFF2-40B4-BE49-F238E27FC236}">
                  <a16:creationId xmlns:a16="http://schemas.microsoft.com/office/drawing/2014/main" id="{40DE386C-FB7E-4847-8891-081DB3B9D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4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" name="Freeform 1305">
              <a:extLst>
                <a:ext uri="{FF2B5EF4-FFF2-40B4-BE49-F238E27FC236}">
                  <a16:creationId xmlns:a16="http://schemas.microsoft.com/office/drawing/2014/main" id="{78734EC2-C245-4CD9-92B7-410986FDD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6"/>
              <a:ext cx="19" cy="16"/>
            </a:xfrm>
            <a:custGeom>
              <a:avLst/>
              <a:gdLst>
                <a:gd name="T0" fmla="*/ 6 w 33"/>
                <a:gd name="T1" fmla="*/ 3 h 29"/>
                <a:gd name="T2" fmla="*/ 2 w 33"/>
                <a:gd name="T3" fmla="*/ 4 h 29"/>
                <a:gd name="T4" fmla="*/ 1 w 33"/>
                <a:gd name="T5" fmla="*/ 2 h 29"/>
                <a:gd name="T6" fmla="*/ 4 w 33"/>
                <a:gd name="T7" fmla="*/ 1 h 29"/>
                <a:gd name="T8" fmla="*/ 6 w 33"/>
                <a:gd name="T9" fmla="*/ 3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19"/>
                  </a:moveTo>
                  <a:cubicBezTo>
                    <a:pt x="29" y="26"/>
                    <a:pt x="21" y="29"/>
                    <a:pt x="13" y="26"/>
                  </a:cubicBezTo>
                  <a:cubicBezTo>
                    <a:pt x="4" y="23"/>
                    <a:pt x="0" y="16"/>
                    <a:pt x="2" y="9"/>
                  </a:cubicBezTo>
                  <a:cubicBezTo>
                    <a:pt x="4" y="3"/>
                    <a:pt x="12" y="0"/>
                    <a:pt x="20" y="3"/>
                  </a:cubicBezTo>
                  <a:cubicBezTo>
                    <a:pt x="29" y="6"/>
                    <a:pt x="33" y="13"/>
                    <a:pt x="31" y="1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" name="Freeform 1306">
              <a:extLst>
                <a:ext uri="{FF2B5EF4-FFF2-40B4-BE49-F238E27FC236}">
                  <a16:creationId xmlns:a16="http://schemas.microsoft.com/office/drawing/2014/main" id="{C0E21C75-187B-4E55-8E09-92C8EC098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7"/>
              <a:ext cx="16" cy="13"/>
            </a:xfrm>
            <a:custGeom>
              <a:avLst/>
              <a:gdLst>
                <a:gd name="T0" fmla="*/ 5 w 27"/>
                <a:gd name="T1" fmla="*/ 3 h 22"/>
                <a:gd name="T2" fmla="*/ 2 w 27"/>
                <a:gd name="T3" fmla="*/ 4 h 22"/>
                <a:gd name="T4" fmla="*/ 1 w 27"/>
                <a:gd name="T5" fmla="*/ 1 h 22"/>
                <a:gd name="T6" fmla="*/ 4 w 27"/>
                <a:gd name="T7" fmla="*/ 1 h 22"/>
                <a:gd name="T8" fmla="*/ 5 w 27"/>
                <a:gd name="T9" fmla="*/ 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2">
                  <a:moveTo>
                    <a:pt x="25" y="15"/>
                  </a:moveTo>
                  <a:cubicBezTo>
                    <a:pt x="23" y="20"/>
                    <a:pt x="17" y="22"/>
                    <a:pt x="10" y="20"/>
                  </a:cubicBezTo>
                  <a:cubicBezTo>
                    <a:pt x="4" y="18"/>
                    <a:pt x="0" y="12"/>
                    <a:pt x="2" y="7"/>
                  </a:cubicBezTo>
                  <a:cubicBezTo>
                    <a:pt x="4" y="2"/>
                    <a:pt x="10" y="0"/>
                    <a:pt x="17" y="2"/>
                  </a:cubicBezTo>
                  <a:cubicBezTo>
                    <a:pt x="23" y="4"/>
                    <a:pt x="27" y="10"/>
                    <a:pt x="25" y="1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" name="Freeform 1307">
              <a:extLst>
                <a:ext uri="{FF2B5EF4-FFF2-40B4-BE49-F238E27FC236}">
                  <a16:creationId xmlns:a16="http://schemas.microsoft.com/office/drawing/2014/main" id="{E8835732-18CC-4295-9EE1-D7FF17733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58"/>
              <a:ext cx="7" cy="9"/>
            </a:xfrm>
            <a:custGeom>
              <a:avLst/>
              <a:gdLst>
                <a:gd name="T0" fmla="*/ 0 w 13"/>
                <a:gd name="T1" fmla="*/ 0 h 16"/>
                <a:gd name="T2" fmla="*/ 2 w 13"/>
                <a:gd name="T3" fmla="*/ 3 h 16"/>
                <a:gd name="T4" fmla="*/ 0 w 13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0" y="0"/>
                    <a:pt x="13" y="5"/>
                    <a:pt x="10" y="16"/>
                  </a:cubicBezTo>
                  <a:cubicBezTo>
                    <a:pt x="10" y="16"/>
                    <a:pt x="11" y="6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" name="Freeform 1308">
              <a:extLst>
                <a:ext uri="{FF2B5EF4-FFF2-40B4-BE49-F238E27FC236}">
                  <a16:creationId xmlns:a16="http://schemas.microsoft.com/office/drawing/2014/main" id="{4F11C464-CC94-4308-9343-E15AB35A3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9"/>
              <a:ext cx="4" cy="6"/>
            </a:xfrm>
            <a:custGeom>
              <a:avLst/>
              <a:gdLst>
                <a:gd name="T0" fmla="*/ 2 w 6"/>
                <a:gd name="T1" fmla="*/ 0 h 10"/>
                <a:gd name="T2" fmla="*/ 1 w 6"/>
                <a:gd name="T3" fmla="*/ 2 h 10"/>
                <a:gd name="T4" fmla="*/ 2 w 6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0" y="4"/>
                    <a:pt x="3" y="10"/>
                  </a:cubicBezTo>
                  <a:cubicBezTo>
                    <a:pt x="3" y="10"/>
                    <a:pt x="2" y="4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" name="Freeform 1309">
              <a:extLst>
                <a:ext uri="{FF2B5EF4-FFF2-40B4-BE49-F238E27FC236}">
                  <a16:creationId xmlns:a16="http://schemas.microsoft.com/office/drawing/2014/main" id="{5E688076-75F1-4D6F-A7C7-824DC55BD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672"/>
              <a:ext cx="19" cy="15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4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2"/>
                    <a:pt x="23" y="27"/>
                    <a:pt x="15" y="26"/>
                  </a:cubicBezTo>
                  <a:cubicBezTo>
                    <a:pt x="6" y="25"/>
                    <a:pt x="0" y="18"/>
                    <a:pt x="1" y="12"/>
                  </a:cubicBezTo>
                  <a:cubicBezTo>
                    <a:pt x="2" y="5"/>
                    <a:pt x="10" y="0"/>
                    <a:pt x="18" y="2"/>
                  </a:cubicBezTo>
                  <a:cubicBezTo>
                    <a:pt x="27" y="3"/>
                    <a:pt x="33" y="9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" name="Freeform 1310">
              <a:extLst>
                <a:ext uri="{FF2B5EF4-FFF2-40B4-BE49-F238E27FC236}">
                  <a16:creationId xmlns:a16="http://schemas.microsoft.com/office/drawing/2014/main" id="{97243E40-8B67-4E92-8C10-BF0B8ABDD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4"/>
              <a:ext cx="15" cy="12"/>
            </a:xfrm>
            <a:custGeom>
              <a:avLst/>
              <a:gdLst>
                <a:gd name="T0" fmla="*/ 5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3 w 25"/>
                <a:gd name="T7" fmla="*/ 1 h 21"/>
                <a:gd name="T8" fmla="*/ 5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8"/>
                    <a:pt x="18" y="21"/>
                    <a:pt x="11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" name="Freeform 1311">
              <a:extLst>
                <a:ext uri="{FF2B5EF4-FFF2-40B4-BE49-F238E27FC236}">
                  <a16:creationId xmlns:a16="http://schemas.microsoft.com/office/drawing/2014/main" id="{B0632899-6620-4F5A-9AE6-C289C0820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73"/>
              <a:ext cx="8" cy="8"/>
            </a:xfrm>
            <a:custGeom>
              <a:avLst/>
              <a:gdLst>
                <a:gd name="T0" fmla="*/ 0 w 14"/>
                <a:gd name="T1" fmla="*/ 0 h 14"/>
                <a:gd name="T2" fmla="*/ 2 w 14"/>
                <a:gd name="T3" fmla="*/ 3 h 14"/>
                <a:gd name="T4" fmla="*/ 0 w 14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0" y="0"/>
                    <a:pt x="14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" name="Freeform 1312">
              <a:extLst>
                <a:ext uri="{FF2B5EF4-FFF2-40B4-BE49-F238E27FC236}">
                  <a16:creationId xmlns:a16="http://schemas.microsoft.com/office/drawing/2014/main" id="{15040C2F-56C5-414C-BABB-21B6EFAAC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6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" name="Freeform 1313">
              <a:extLst>
                <a:ext uri="{FF2B5EF4-FFF2-40B4-BE49-F238E27FC236}">
                  <a16:creationId xmlns:a16="http://schemas.microsoft.com/office/drawing/2014/main" id="{55D86B99-393C-4BE3-99AE-D8585C987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16"/>
              <a:ext cx="19" cy="15"/>
            </a:xfrm>
            <a:custGeom>
              <a:avLst/>
              <a:gdLst>
                <a:gd name="T0" fmla="*/ 7 w 32"/>
                <a:gd name="T1" fmla="*/ 3 h 27"/>
                <a:gd name="T2" fmla="*/ 3 w 32"/>
                <a:gd name="T3" fmla="*/ 4 h 27"/>
                <a:gd name="T4" fmla="*/ 0 w 32"/>
                <a:gd name="T5" fmla="*/ 2 h 27"/>
                <a:gd name="T6" fmla="*/ 4 w 32"/>
                <a:gd name="T7" fmla="*/ 1 h 27"/>
                <a:gd name="T8" fmla="*/ 7 w 32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27">
                  <a:moveTo>
                    <a:pt x="31" y="16"/>
                  </a:moveTo>
                  <a:cubicBezTo>
                    <a:pt x="30" y="22"/>
                    <a:pt x="23" y="27"/>
                    <a:pt x="14" y="26"/>
                  </a:cubicBezTo>
                  <a:cubicBezTo>
                    <a:pt x="6" y="25"/>
                    <a:pt x="0" y="18"/>
                    <a:pt x="0" y="12"/>
                  </a:cubicBezTo>
                  <a:cubicBezTo>
                    <a:pt x="1" y="5"/>
                    <a:pt x="9" y="0"/>
                    <a:pt x="17" y="2"/>
                  </a:cubicBezTo>
                  <a:cubicBezTo>
                    <a:pt x="26" y="3"/>
                    <a:pt x="32" y="9"/>
                    <a:pt x="31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" name="Freeform 1314">
              <a:extLst>
                <a:ext uri="{FF2B5EF4-FFF2-40B4-BE49-F238E27FC236}">
                  <a16:creationId xmlns:a16="http://schemas.microsoft.com/office/drawing/2014/main" id="{00F78262-850C-4FF9-8964-72E83AD3E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71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5" y="12"/>
                  </a:moveTo>
                  <a:cubicBezTo>
                    <a:pt x="24" y="18"/>
                    <a:pt x="18" y="21"/>
                    <a:pt x="12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2" y="4"/>
                    <a:pt x="8" y="0"/>
                    <a:pt x="14" y="1"/>
                  </a:cubicBezTo>
                  <a:cubicBezTo>
                    <a:pt x="21" y="2"/>
                    <a:pt x="25" y="7"/>
                    <a:pt x="25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" name="Freeform 1315">
              <a:extLst>
                <a:ext uri="{FF2B5EF4-FFF2-40B4-BE49-F238E27FC236}">
                  <a16:creationId xmlns:a16="http://schemas.microsoft.com/office/drawing/2014/main" id="{FC4E6368-F664-4E2D-B800-F62A8D38E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" y="1717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" name="Freeform 1316">
              <a:extLst>
                <a:ext uri="{FF2B5EF4-FFF2-40B4-BE49-F238E27FC236}">
                  <a16:creationId xmlns:a16="http://schemas.microsoft.com/office/drawing/2014/main" id="{94D699A1-696C-4FDE-992B-619DAA87E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2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" name="Freeform 1317">
              <a:extLst>
                <a:ext uri="{FF2B5EF4-FFF2-40B4-BE49-F238E27FC236}">
                  <a16:creationId xmlns:a16="http://schemas.microsoft.com/office/drawing/2014/main" id="{0D21B5F9-B77B-468B-A0EE-6CF65DF20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701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" name="Freeform 1318">
              <a:extLst>
                <a:ext uri="{FF2B5EF4-FFF2-40B4-BE49-F238E27FC236}">
                  <a16:creationId xmlns:a16="http://schemas.microsoft.com/office/drawing/2014/main" id="{0D447CCF-A564-47C0-B71A-314639C0C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70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" name="Freeform 1319">
              <a:extLst>
                <a:ext uri="{FF2B5EF4-FFF2-40B4-BE49-F238E27FC236}">
                  <a16:creationId xmlns:a16="http://schemas.microsoft.com/office/drawing/2014/main" id="{3D4061D1-EEA8-407B-B1EF-4C9DF5C55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1700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" name="Freeform 1320">
              <a:extLst>
                <a:ext uri="{FF2B5EF4-FFF2-40B4-BE49-F238E27FC236}">
                  <a16:creationId xmlns:a16="http://schemas.microsoft.com/office/drawing/2014/main" id="{7155CB24-4724-4B59-8725-ED8A7D25C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710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" name="Freeform 1321">
              <a:extLst>
                <a:ext uri="{FF2B5EF4-FFF2-40B4-BE49-F238E27FC236}">
                  <a16:creationId xmlns:a16="http://schemas.microsoft.com/office/drawing/2014/main" id="{7FC88906-12DF-41EC-BB85-F3020077F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729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4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" name="Freeform 1322">
              <a:extLst>
                <a:ext uri="{FF2B5EF4-FFF2-40B4-BE49-F238E27FC236}">
                  <a16:creationId xmlns:a16="http://schemas.microsoft.com/office/drawing/2014/main" id="{68A7D2FA-0AA1-49C5-B798-09FB70A49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732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" name="Freeform 1323">
              <a:extLst>
                <a:ext uri="{FF2B5EF4-FFF2-40B4-BE49-F238E27FC236}">
                  <a16:creationId xmlns:a16="http://schemas.microsoft.com/office/drawing/2014/main" id="{353AD58C-7180-4918-ADF5-2D9F68A3B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" y="1728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" name="Freeform 1324">
              <a:extLst>
                <a:ext uri="{FF2B5EF4-FFF2-40B4-BE49-F238E27FC236}">
                  <a16:creationId xmlns:a16="http://schemas.microsoft.com/office/drawing/2014/main" id="{44328683-80E2-47DE-9375-BB5B2D9A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739"/>
              <a:ext cx="3" cy="4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" name="Freeform 1325">
              <a:extLst>
                <a:ext uri="{FF2B5EF4-FFF2-40B4-BE49-F238E27FC236}">
                  <a16:creationId xmlns:a16="http://schemas.microsoft.com/office/drawing/2014/main" id="{4E3AE069-F5F6-4DBC-8E3E-BD082722F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717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3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" name="Freeform 1326">
              <a:extLst>
                <a:ext uri="{FF2B5EF4-FFF2-40B4-BE49-F238E27FC236}">
                  <a16:creationId xmlns:a16="http://schemas.microsoft.com/office/drawing/2014/main" id="{3ED4D0D5-E530-4921-A80A-660C510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0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" name="Freeform 1327">
              <a:extLst>
                <a:ext uri="{FF2B5EF4-FFF2-40B4-BE49-F238E27FC236}">
                  <a16:creationId xmlns:a16="http://schemas.microsoft.com/office/drawing/2014/main" id="{6C91DD9C-D26E-4CC4-A734-D3C28185E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1716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" name="Freeform 1328">
              <a:extLst>
                <a:ext uri="{FF2B5EF4-FFF2-40B4-BE49-F238E27FC236}">
                  <a16:creationId xmlns:a16="http://schemas.microsoft.com/office/drawing/2014/main" id="{CF810164-3030-4F49-AB3C-8637E6D50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7"/>
              <a:ext cx="4" cy="4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" name="Freeform 1329">
              <a:extLst>
                <a:ext uri="{FF2B5EF4-FFF2-40B4-BE49-F238E27FC236}">
                  <a16:creationId xmlns:a16="http://schemas.microsoft.com/office/drawing/2014/main" id="{B33C4D35-2E6D-4B5F-A530-5F8B3D814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9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" name="Freeform 1330">
              <a:extLst>
                <a:ext uri="{FF2B5EF4-FFF2-40B4-BE49-F238E27FC236}">
                  <a16:creationId xmlns:a16="http://schemas.microsoft.com/office/drawing/2014/main" id="{622068B7-86DC-4553-A5C4-878C9DA14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698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" name="Freeform 1331">
              <a:extLst>
                <a:ext uri="{FF2B5EF4-FFF2-40B4-BE49-F238E27FC236}">
                  <a16:creationId xmlns:a16="http://schemas.microsoft.com/office/drawing/2014/main" id="{60B0C926-5B94-4653-97BA-5BC40361F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" y="1695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" name="Freeform 1332">
              <a:extLst>
                <a:ext uri="{FF2B5EF4-FFF2-40B4-BE49-F238E27FC236}">
                  <a16:creationId xmlns:a16="http://schemas.microsoft.com/office/drawing/2014/main" id="{518F7819-56E8-4049-A9DD-5A1F80429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705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" name="Freeform 1333">
              <a:extLst>
                <a:ext uri="{FF2B5EF4-FFF2-40B4-BE49-F238E27FC236}">
                  <a16:creationId xmlns:a16="http://schemas.microsoft.com/office/drawing/2014/main" id="{B569D670-3581-4F33-A15E-C05509B6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702"/>
              <a:ext cx="19" cy="18"/>
            </a:xfrm>
            <a:custGeom>
              <a:avLst/>
              <a:gdLst>
                <a:gd name="T0" fmla="*/ 6 w 34"/>
                <a:gd name="T1" fmla="*/ 2 h 30"/>
                <a:gd name="T2" fmla="*/ 4 w 34"/>
                <a:gd name="T3" fmla="*/ 6 h 30"/>
                <a:gd name="T4" fmla="*/ 1 w 34"/>
                <a:gd name="T5" fmla="*/ 5 h 30"/>
                <a:gd name="T6" fmla="*/ 2 w 34"/>
                <a:gd name="T7" fmla="*/ 1 h 30"/>
                <a:gd name="T8" fmla="*/ 6 w 34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30">
                  <a:moveTo>
                    <a:pt x="31" y="8"/>
                  </a:moveTo>
                  <a:cubicBezTo>
                    <a:pt x="34" y="14"/>
                    <a:pt x="30" y="22"/>
                    <a:pt x="22" y="26"/>
                  </a:cubicBezTo>
                  <a:cubicBezTo>
                    <a:pt x="15" y="30"/>
                    <a:pt x="6" y="28"/>
                    <a:pt x="3" y="22"/>
                  </a:cubicBezTo>
                  <a:cubicBezTo>
                    <a:pt x="0" y="16"/>
                    <a:pt x="4" y="8"/>
                    <a:pt x="11" y="4"/>
                  </a:cubicBezTo>
                  <a:cubicBezTo>
                    <a:pt x="19" y="0"/>
                    <a:pt x="28" y="2"/>
                    <a:pt x="31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" name="Freeform 1334">
              <a:extLst>
                <a:ext uri="{FF2B5EF4-FFF2-40B4-BE49-F238E27FC236}">
                  <a16:creationId xmlns:a16="http://schemas.microsoft.com/office/drawing/2014/main" id="{72658A7A-B0D7-4D8E-A7C9-C546DEFCA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0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1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" name="Freeform 1335">
              <a:extLst>
                <a:ext uri="{FF2B5EF4-FFF2-40B4-BE49-F238E27FC236}">
                  <a16:creationId xmlns:a16="http://schemas.microsoft.com/office/drawing/2014/main" id="{859FEFBF-E2F1-4290-B230-32F460395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" y="1702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" name="Freeform 1336">
              <a:extLst>
                <a:ext uri="{FF2B5EF4-FFF2-40B4-BE49-F238E27FC236}">
                  <a16:creationId xmlns:a16="http://schemas.microsoft.com/office/drawing/2014/main" id="{872925EE-20E6-49B6-952C-E44993767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12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" name="Freeform 1337">
              <a:extLst>
                <a:ext uri="{FF2B5EF4-FFF2-40B4-BE49-F238E27FC236}">
                  <a16:creationId xmlns:a16="http://schemas.microsoft.com/office/drawing/2014/main" id="{9962D3EB-51AA-4FB7-8D78-27C17A392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0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8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" name="Freeform 1338">
              <a:extLst>
                <a:ext uri="{FF2B5EF4-FFF2-40B4-BE49-F238E27FC236}">
                  <a16:creationId xmlns:a16="http://schemas.microsoft.com/office/drawing/2014/main" id="{06DE9F9D-3032-4663-9F64-B76CE97B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682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" name="Freeform 1339">
              <a:extLst>
                <a:ext uri="{FF2B5EF4-FFF2-40B4-BE49-F238E27FC236}">
                  <a16:creationId xmlns:a16="http://schemas.microsoft.com/office/drawing/2014/main" id="{38628726-C91A-43C5-9244-93921C8B5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1" y="1682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1" y="14"/>
                  </a:cubicBezTo>
                  <a:cubicBezTo>
                    <a:pt x="11" y="14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" name="Freeform 1340">
              <a:extLst>
                <a:ext uri="{FF2B5EF4-FFF2-40B4-BE49-F238E27FC236}">
                  <a16:creationId xmlns:a16="http://schemas.microsoft.com/office/drawing/2014/main" id="{A3702053-F6B5-49D2-BD4C-61467A0B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4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" name="Freeform 1341">
              <a:extLst>
                <a:ext uri="{FF2B5EF4-FFF2-40B4-BE49-F238E27FC236}">
                  <a16:creationId xmlns:a16="http://schemas.microsoft.com/office/drawing/2014/main" id="{1627ADD2-9AAA-4991-B6AD-3FBA74F0F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652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" name="Freeform 1342">
              <a:extLst>
                <a:ext uri="{FF2B5EF4-FFF2-40B4-BE49-F238E27FC236}">
                  <a16:creationId xmlns:a16="http://schemas.microsoft.com/office/drawing/2014/main" id="{948216C9-E815-40C6-879E-1B3FD27A2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65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" name="Freeform 1343">
              <a:extLst>
                <a:ext uri="{FF2B5EF4-FFF2-40B4-BE49-F238E27FC236}">
                  <a16:creationId xmlns:a16="http://schemas.microsoft.com/office/drawing/2014/main" id="{BCD35D9C-3E77-4537-B942-AD4171862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651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" name="Freeform 1344">
              <a:extLst>
                <a:ext uri="{FF2B5EF4-FFF2-40B4-BE49-F238E27FC236}">
                  <a16:creationId xmlns:a16="http://schemas.microsoft.com/office/drawing/2014/main" id="{3C3224D5-DFAD-40D9-9811-265040437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61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" name="Freeform 1345">
              <a:extLst>
                <a:ext uri="{FF2B5EF4-FFF2-40B4-BE49-F238E27FC236}">
                  <a16:creationId xmlns:a16="http://schemas.microsoft.com/office/drawing/2014/main" id="{3D163C13-5761-4775-8E0A-B3F562FA8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622"/>
              <a:ext cx="19" cy="16"/>
            </a:xfrm>
            <a:custGeom>
              <a:avLst/>
              <a:gdLst>
                <a:gd name="T0" fmla="*/ 6 w 33"/>
                <a:gd name="T1" fmla="*/ 1 h 29"/>
                <a:gd name="T2" fmla="*/ 4 w 33"/>
                <a:gd name="T3" fmla="*/ 4 h 29"/>
                <a:gd name="T4" fmla="*/ 1 w 33"/>
                <a:gd name="T5" fmla="*/ 4 h 29"/>
                <a:gd name="T6" fmla="*/ 2 w 33"/>
                <a:gd name="T7" fmla="*/ 1 h 29"/>
                <a:gd name="T8" fmla="*/ 6 w 3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" name="Freeform 1346">
              <a:extLst>
                <a:ext uri="{FF2B5EF4-FFF2-40B4-BE49-F238E27FC236}">
                  <a16:creationId xmlns:a16="http://schemas.microsoft.com/office/drawing/2014/main" id="{F96C0AAF-026E-4F08-95A1-CA1F54372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162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" name="Freeform 1347">
              <a:extLst>
                <a:ext uri="{FF2B5EF4-FFF2-40B4-BE49-F238E27FC236}">
                  <a16:creationId xmlns:a16="http://schemas.microsoft.com/office/drawing/2014/main" id="{3562EF3D-80A4-40AA-90F3-EE17D741E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21"/>
              <a:ext cx="10" cy="5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" name="Freeform 1348">
              <a:extLst>
                <a:ext uri="{FF2B5EF4-FFF2-40B4-BE49-F238E27FC236}">
                  <a16:creationId xmlns:a16="http://schemas.microsoft.com/office/drawing/2014/main" id="{8ACA6CE6-A17F-4495-B25F-0AFC7DE21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31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" name="Freeform 1349">
              <a:extLst>
                <a:ext uri="{FF2B5EF4-FFF2-40B4-BE49-F238E27FC236}">
                  <a16:creationId xmlns:a16="http://schemas.microsoft.com/office/drawing/2014/main" id="{89394B55-477F-494C-8402-395F0CAC3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644"/>
              <a:ext cx="18" cy="19"/>
            </a:xfrm>
            <a:custGeom>
              <a:avLst/>
              <a:gdLst>
                <a:gd name="T0" fmla="*/ 5 w 31"/>
                <a:gd name="T1" fmla="*/ 1 h 32"/>
                <a:gd name="T2" fmla="*/ 5 w 31"/>
                <a:gd name="T3" fmla="*/ 5 h 32"/>
                <a:gd name="T4" fmla="*/ 1 w 31"/>
                <a:gd name="T5" fmla="*/ 6 h 32"/>
                <a:gd name="T6" fmla="*/ 1 w 31"/>
                <a:gd name="T7" fmla="*/ 1 h 32"/>
                <a:gd name="T8" fmla="*/ 5 w 31"/>
                <a:gd name="T9" fmla="*/ 1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4"/>
                  </a:moveTo>
                  <a:cubicBezTo>
                    <a:pt x="31" y="9"/>
                    <a:pt x="30" y="18"/>
                    <a:pt x="24" y="24"/>
                  </a:cubicBezTo>
                  <a:cubicBezTo>
                    <a:pt x="19" y="30"/>
                    <a:pt x="10" y="32"/>
                    <a:pt x="5" y="27"/>
                  </a:cubicBezTo>
                  <a:cubicBezTo>
                    <a:pt x="0" y="22"/>
                    <a:pt x="1" y="14"/>
                    <a:pt x="7" y="7"/>
                  </a:cubicBezTo>
                  <a:cubicBezTo>
                    <a:pt x="12" y="1"/>
                    <a:pt x="21" y="0"/>
                    <a:pt x="2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" name="Freeform 1350">
              <a:extLst>
                <a:ext uri="{FF2B5EF4-FFF2-40B4-BE49-F238E27FC236}">
                  <a16:creationId xmlns:a16="http://schemas.microsoft.com/office/drawing/2014/main" id="{B9D0857D-125B-4BDB-BD94-C728ED30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647"/>
              <a:ext cx="14" cy="14"/>
            </a:xfrm>
            <a:custGeom>
              <a:avLst/>
              <a:gdLst>
                <a:gd name="T0" fmla="*/ 4 w 24"/>
                <a:gd name="T1" fmla="*/ 1 h 25"/>
                <a:gd name="T2" fmla="*/ 4 w 24"/>
                <a:gd name="T3" fmla="*/ 3 h 25"/>
                <a:gd name="T4" fmla="*/ 1 w 24"/>
                <a:gd name="T5" fmla="*/ 4 h 25"/>
                <a:gd name="T6" fmla="*/ 1 w 24"/>
                <a:gd name="T7" fmla="*/ 1 h 25"/>
                <a:gd name="T8" fmla="*/ 4 w 24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1" y="3"/>
                  </a:moveTo>
                  <a:cubicBezTo>
                    <a:pt x="24" y="7"/>
                    <a:pt x="24" y="14"/>
                    <a:pt x="20" y="19"/>
                  </a:cubicBezTo>
                  <a:cubicBezTo>
                    <a:pt x="15" y="24"/>
                    <a:pt x="8" y="25"/>
                    <a:pt x="4" y="21"/>
                  </a:cubicBezTo>
                  <a:cubicBezTo>
                    <a:pt x="0" y="17"/>
                    <a:pt x="1" y="11"/>
                    <a:pt x="5" y="6"/>
                  </a:cubicBezTo>
                  <a:cubicBezTo>
                    <a:pt x="10" y="1"/>
                    <a:pt x="17" y="0"/>
                    <a:pt x="21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" name="Freeform 1351">
              <a:extLst>
                <a:ext uri="{FF2B5EF4-FFF2-40B4-BE49-F238E27FC236}">
                  <a16:creationId xmlns:a16="http://schemas.microsoft.com/office/drawing/2014/main" id="{7B41D55C-4EBB-4CB5-818B-9B8A6A1A2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642"/>
              <a:ext cx="10" cy="6"/>
            </a:xfrm>
            <a:custGeom>
              <a:avLst/>
              <a:gdLst>
                <a:gd name="T0" fmla="*/ 0 w 18"/>
                <a:gd name="T1" fmla="*/ 2 h 10"/>
                <a:gd name="T2" fmla="*/ 3 w 18"/>
                <a:gd name="T3" fmla="*/ 2 h 10"/>
                <a:gd name="T4" fmla="*/ 0 w 18"/>
                <a:gd name="T5" fmla="*/ 2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10"/>
                  </a:moveTo>
                  <a:cubicBezTo>
                    <a:pt x="0" y="10"/>
                    <a:pt x="10" y="0"/>
                    <a:pt x="18" y="8"/>
                  </a:cubicBezTo>
                  <a:cubicBezTo>
                    <a:pt x="18" y="8"/>
                    <a:pt x="9" y="3"/>
                    <a:pt x="0" y="1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" name="Freeform 1352">
              <a:extLst>
                <a:ext uri="{FF2B5EF4-FFF2-40B4-BE49-F238E27FC236}">
                  <a16:creationId xmlns:a16="http://schemas.microsoft.com/office/drawing/2014/main" id="{55AD4A53-7FD6-411A-94B3-7E10BAE5E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656"/>
              <a:ext cx="4" cy="4"/>
            </a:xfrm>
            <a:custGeom>
              <a:avLst/>
              <a:gdLst>
                <a:gd name="T0" fmla="*/ 0 w 8"/>
                <a:gd name="T1" fmla="*/ 0 h 7"/>
                <a:gd name="T2" fmla="*/ 1 w 8"/>
                <a:gd name="T3" fmla="*/ 1 h 7"/>
                <a:gd name="T4" fmla="*/ 0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0" y="0"/>
                    <a:pt x="2" y="7"/>
                    <a:pt x="8" y="7"/>
                  </a:cubicBezTo>
                  <a:cubicBezTo>
                    <a:pt x="8" y="7"/>
                    <a:pt x="2" y="6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" name="Freeform 1353">
              <a:extLst>
                <a:ext uri="{FF2B5EF4-FFF2-40B4-BE49-F238E27FC236}">
                  <a16:creationId xmlns:a16="http://schemas.microsoft.com/office/drawing/2014/main" id="{06819C8A-BF4F-4E9F-BAA6-35C8DD10A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70"/>
              <a:ext cx="19" cy="17"/>
            </a:xfrm>
            <a:custGeom>
              <a:avLst/>
              <a:gdLst>
                <a:gd name="T0" fmla="*/ 6 w 33"/>
                <a:gd name="T1" fmla="*/ 1 h 30"/>
                <a:gd name="T2" fmla="*/ 5 w 33"/>
                <a:gd name="T3" fmla="*/ 5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1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29" y="5"/>
                  </a:moveTo>
                  <a:cubicBezTo>
                    <a:pt x="33" y="10"/>
                    <a:pt x="31" y="19"/>
                    <a:pt x="24" y="24"/>
                  </a:cubicBezTo>
                  <a:cubicBezTo>
                    <a:pt x="17" y="29"/>
                    <a:pt x="9" y="30"/>
                    <a:pt x="4" y="24"/>
                  </a:cubicBezTo>
                  <a:cubicBezTo>
                    <a:pt x="0" y="19"/>
                    <a:pt x="2" y="10"/>
                    <a:pt x="9" y="5"/>
                  </a:cubicBezTo>
                  <a:cubicBezTo>
                    <a:pt x="15" y="0"/>
                    <a:pt x="24" y="0"/>
                    <a:pt x="29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" name="Freeform 1354">
              <a:extLst>
                <a:ext uri="{FF2B5EF4-FFF2-40B4-BE49-F238E27FC236}">
                  <a16:creationId xmlns:a16="http://schemas.microsoft.com/office/drawing/2014/main" id="{C7C213B5-F7BB-451E-A06F-EBB1247F6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1672"/>
              <a:ext cx="15" cy="14"/>
            </a:xfrm>
            <a:custGeom>
              <a:avLst/>
              <a:gdLst>
                <a:gd name="T0" fmla="*/ 4 w 26"/>
                <a:gd name="T1" fmla="*/ 1 h 24"/>
                <a:gd name="T2" fmla="*/ 3 w 26"/>
                <a:gd name="T3" fmla="*/ 4 h 24"/>
                <a:gd name="T4" fmla="*/ 1 w 26"/>
                <a:gd name="T5" fmla="*/ 4 h 24"/>
                <a:gd name="T6" fmla="*/ 1 w 26"/>
                <a:gd name="T7" fmla="*/ 1 h 24"/>
                <a:gd name="T8" fmla="*/ 4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2" y="5"/>
                  </a:moveTo>
                  <a:cubicBezTo>
                    <a:pt x="26" y="9"/>
                    <a:pt x="24" y="16"/>
                    <a:pt x="19" y="20"/>
                  </a:cubicBezTo>
                  <a:cubicBezTo>
                    <a:pt x="14" y="24"/>
                    <a:pt x="7" y="24"/>
                    <a:pt x="4" y="20"/>
                  </a:cubicBezTo>
                  <a:cubicBezTo>
                    <a:pt x="0" y="15"/>
                    <a:pt x="2" y="9"/>
                    <a:pt x="7" y="5"/>
                  </a:cubicBezTo>
                  <a:cubicBezTo>
                    <a:pt x="12" y="0"/>
                    <a:pt x="19" y="0"/>
                    <a:pt x="22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" name="Freeform 1355">
              <a:extLst>
                <a:ext uri="{FF2B5EF4-FFF2-40B4-BE49-F238E27FC236}">
                  <a16:creationId xmlns:a16="http://schemas.microsoft.com/office/drawing/2014/main" id="{BC74D8CD-CAE4-4BAD-9D0D-23315E0C3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668"/>
              <a:ext cx="10" cy="5"/>
            </a:xfrm>
            <a:custGeom>
              <a:avLst/>
              <a:gdLst>
                <a:gd name="T0" fmla="*/ 0 w 18"/>
                <a:gd name="T1" fmla="*/ 1 h 9"/>
                <a:gd name="T2" fmla="*/ 3 w 18"/>
                <a:gd name="T3" fmla="*/ 2 h 9"/>
                <a:gd name="T4" fmla="*/ 0 w 18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9">
                  <a:moveTo>
                    <a:pt x="0" y="8"/>
                  </a:moveTo>
                  <a:cubicBezTo>
                    <a:pt x="0" y="8"/>
                    <a:pt x="11" y="0"/>
                    <a:pt x="18" y="9"/>
                  </a:cubicBezTo>
                  <a:cubicBezTo>
                    <a:pt x="18" y="9"/>
                    <a:pt x="11" y="2"/>
                    <a:pt x="0" y="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" name="Freeform 1356">
              <a:extLst>
                <a:ext uri="{FF2B5EF4-FFF2-40B4-BE49-F238E27FC236}">
                  <a16:creationId xmlns:a16="http://schemas.microsoft.com/office/drawing/2014/main" id="{CB355743-9143-4338-9C64-22317B87D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" y="1680"/>
              <a:ext cx="4" cy="4"/>
            </a:xfrm>
            <a:custGeom>
              <a:avLst/>
              <a:gdLst>
                <a:gd name="T0" fmla="*/ 0 w 7"/>
                <a:gd name="T1" fmla="*/ 0 h 7"/>
                <a:gd name="T2" fmla="*/ 1 w 7"/>
                <a:gd name="T3" fmla="*/ 1 h 7"/>
                <a:gd name="T4" fmla="*/ 0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0" y="0"/>
                    <a:pt x="1" y="6"/>
                    <a:pt x="7" y="7"/>
                  </a:cubicBezTo>
                  <a:cubicBezTo>
                    <a:pt x="7" y="7"/>
                    <a:pt x="2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" name="Freeform 1357">
              <a:extLst>
                <a:ext uri="{FF2B5EF4-FFF2-40B4-BE49-F238E27FC236}">
                  <a16:creationId xmlns:a16="http://schemas.microsoft.com/office/drawing/2014/main" id="{E30EC725-0814-40BE-AC55-8224C6FDD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" y="167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" name="Freeform 1358">
              <a:extLst>
                <a:ext uri="{FF2B5EF4-FFF2-40B4-BE49-F238E27FC236}">
                  <a16:creationId xmlns:a16="http://schemas.microsoft.com/office/drawing/2014/main" id="{AD9BFECE-823C-4B7F-875F-FFACF280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79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" name="Freeform 1359">
              <a:extLst>
                <a:ext uri="{FF2B5EF4-FFF2-40B4-BE49-F238E27FC236}">
                  <a16:creationId xmlns:a16="http://schemas.microsoft.com/office/drawing/2014/main" id="{6F40E2D1-A7F7-4BE5-A455-EBB78B2C8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" y="1675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" name="Freeform 1360">
              <a:extLst>
                <a:ext uri="{FF2B5EF4-FFF2-40B4-BE49-F238E27FC236}">
                  <a16:creationId xmlns:a16="http://schemas.microsoft.com/office/drawing/2014/main" id="{DD439BF5-1A8F-45E8-98EE-E080A22F1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86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" name="Freeform 1361">
              <a:extLst>
                <a:ext uri="{FF2B5EF4-FFF2-40B4-BE49-F238E27FC236}">
                  <a16:creationId xmlns:a16="http://schemas.microsoft.com/office/drawing/2014/main" id="{5DA2EC96-F9BC-4263-898D-99F0C98A8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" y="1644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3" y="3"/>
                  </a:moveTo>
                  <a:cubicBezTo>
                    <a:pt x="29" y="7"/>
                    <a:pt x="29" y="16"/>
                    <a:pt x="25" y="23"/>
                  </a:cubicBezTo>
                  <a:cubicBezTo>
                    <a:pt x="20" y="30"/>
                    <a:pt x="12" y="33"/>
                    <a:pt x="6" y="29"/>
                  </a:cubicBezTo>
                  <a:cubicBezTo>
                    <a:pt x="0" y="26"/>
                    <a:pt x="0" y="17"/>
                    <a:pt x="4" y="10"/>
                  </a:cubicBezTo>
                  <a:cubicBezTo>
                    <a:pt x="9" y="2"/>
                    <a:pt x="17" y="0"/>
                    <a:pt x="23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" name="Freeform 1362">
              <a:extLst>
                <a:ext uri="{FF2B5EF4-FFF2-40B4-BE49-F238E27FC236}">
                  <a16:creationId xmlns:a16="http://schemas.microsoft.com/office/drawing/2014/main" id="{F1C28DDB-2ACA-42E9-8637-7D234F1C3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647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3" y="6"/>
                    <a:pt x="23" y="13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1" y="20"/>
                    <a:pt x="0" y="13"/>
                    <a:pt x="4" y="8"/>
                  </a:cubicBezTo>
                  <a:cubicBezTo>
                    <a:pt x="7" y="2"/>
                    <a:pt x="14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" name="Freeform 1363">
              <a:extLst>
                <a:ext uri="{FF2B5EF4-FFF2-40B4-BE49-F238E27FC236}">
                  <a16:creationId xmlns:a16="http://schemas.microsoft.com/office/drawing/2014/main" id="{F521FA2F-9667-472F-A73C-F577C986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" y="1643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" name="Freeform 1364">
              <a:extLst>
                <a:ext uri="{FF2B5EF4-FFF2-40B4-BE49-F238E27FC236}">
                  <a16:creationId xmlns:a16="http://schemas.microsoft.com/office/drawing/2014/main" id="{CFEFFD07-312D-479B-8F52-95B6AA379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" y="165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" name="Freeform 1365">
              <a:extLst>
                <a:ext uri="{FF2B5EF4-FFF2-40B4-BE49-F238E27FC236}">
                  <a16:creationId xmlns:a16="http://schemas.microsoft.com/office/drawing/2014/main" id="{C353D2E5-D92D-430C-AE0E-E69EA117D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1615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1" y="3"/>
                  </a:moveTo>
                  <a:cubicBezTo>
                    <a:pt x="27" y="6"/>
                    <a:pt x="29" y="14"/>
                    <a:pt x="25" y="22"/>
                  </a:cubicBez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9"/>
                    <a:pt x="4" y="11"/>
                  </a:cubicBezTo>
                  <a:cubicBezTo>
                    <a:pt x="7" y="3"/>
                    <a:pt x="15" y="0"/>
                    <a:pt x="21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" name="Freeform 1366">
              <a:extLst>
                <a:ext uri="{FF2B5EF4-FFF2-40B4-BE49-F238E27FC236}">
                  <a16:creationId xmlns:a16="http://schemas.microsoft.com/office/drawing/2014/main" id="{E62B1BEF-33E0-438C-9F04-2034A77FF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618"/>
              <a:ext cx="13" cy="16"/>
            </a:xfrm>
            <a:custGeom>
              <a:avLst/>
              <a:gdLst>
                <a:gd name="T0" fmla="*/ 3 w 24"/>
                <a:gd name="T1" fmla="*/ 1 h 27"/>
                <a:gd name="T2" fmla="*/ 3 w 24"/>
                <a:gd name="T3" fmla="*/ 4 h 27"/>
                <a:gd name="T4" fmla="*/ 1 w 24"/>
                <a:gd name="T5" fmla="*/ 5 h 27"/>
                <a:gd name="T6" fmla="*/ 1 w 24"/>
                <a:gd name="T7" fmla="*/ 2 h 27"/>
                <a:gd name="T8" fmla="*/ 3 w 24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7">
                  <a:moveTo>
                    <a:pt x="17" y="3"/>
                  </a:moveTo>
                  <a:cubicBezTo>
                    <a:pt x="22" y="5"/>
                    <a:pt x="24" y="12"/>
                    <a:pt x="21" y="18"/>
                  </a:cubicBezTo>
                  <a:cubicBezTo>
                    <a:pt x="18" y="24"/>
                    <a:pt x="11" y="27"/>
                    <a:pt x="6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6" y="3"/>
                    <a:pt x="12" y="0"/>
                    <a:pt x="17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" name="Freeform 1367">
              <a:extLst>
                <a:ext uri="{FF2B5EF4-FFF2-40B4-BE49-F238E27FC236}">
                  <a16:creationId xmlns:a16="http://schemas.microsoft.com/office/drawing/2014/main" id="{A2FB6A2E-E086-4E07-BDB8-F46A244D8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15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4"/>
                  </a:cubicBezTo>
                  <a:cubicBezTo>
                    <a:pt x="17" y="4"/>
                    <a:pt x="7" y="2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" name="Freeform 1368">
              <a:extLst>
                <a:ext uri="{FF2B5EF4-FFF2-40B4-BE49-F238E27FC236}">
                  <a16:creationId xmlns:a16="http://schemas.microsoft.com/office/drawing/2014/main" id="{76451625-61F1-4D61-8D14-DE0802A1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30"/>
              <a:ext cx="6" cy="3"/>
            </a:xfrm>
            <a:custGeom>
              <a:avLst/>
              <a:gdLst>
                <a:gd name="T0" fmla="*/ 0 w 9"/>
                <a:gd name="T1" fmla="*/ 0 h 6"/>
                <a:gd name="T2" fmla="*/ 3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" name="Freeform 1369">
              <a:extLst>
                <a:ext uri="{FF2B5EF4-FFF2-40B4-BE49-F238E27FC236}">
                  <a16:creationId xmlns:a16="http://schemas.microsoft.com/office/drawing/2014/main" id="{3500FAF6-41E1-45A5-B991-B78C88276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608"/>
              <a:ext cx="18" cy="19"/>
            </a:xfrm>
            <a:custGeom>
              <a:avLst/>
              <a:gdLst>
                <a:gd name="T0" fmla="*/ 5 w 30"/>
                <a:gd name="T1" fmla="*/ 1 h 34"/>
                <a:gd name="T2" fmla="*/ 6 w 30"/>
                <a:gd name="T3" fmla="*/ 4 h 34"/>
                <a:gd name="T4" fmla="*/ 2 w 30"/>
                <a:gd name="T5" fmla="*/ 6 h 34"/>
                <a:gd name="T6" fmla="*/ 1 w 30"/>
                <a:gd name="T7" fmla="*/ 2 h 34"/>
                <a:gd name="T8" fmla="*/ 5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2" y="3"/>
                  </a:moveTo>
                  <a:cubicBezTo>
                    <a:pt x="28" y="6"/>
                    <a:pt x="30" y="15"/>
                    <a:pt x="26" y="23"/>
                  </a:cubicBezTo>
                  <a:cubicBezTo>
                    <a:pt x="22" y="30"/>
                    <a:pt x="14" y="34"/>
                    <a:pt x="8" y="31"/>
                  </a:cubicBezTo>
                  <a:cubicBezTo>
                    <a:pt x="2" y="28"/>
                    <a:pt x="0" y="20"/>
                    <a:pt x="4" y="12"/>
                  </a:cubicBezTo>
                  <a:cubicBezTo>
                    <a:pt x="8" y="4"/>
                    <a:pt x="16" y="0"/>
                    <a:pt x="22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8" name="Freeform 1370">
              <a:extLst>
                <a:ext uri="{FF2B5EF4-FFF2-40B4-BE49-F238E27FC236}">
                  <a16:creationId xmlns:a16="http://schemas.microsoft.com/office/drawing/2014/main" id="{B2F7958A-5B72-480C-9E0A-62ACDD779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611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7" y="2"/>
                  </a:moveTo>
                  <a:cubicBezTo>
                    <a:pt x="21" y="5"/>
                    <a:pt x="23" y="12"/>
                    <a:pt x="20" y="17"/>
                  </a:cubicBezTo>
                  <a:cubicBezTo>
                    <a:pt x="17" y="23"/>
                    <a:pt x="11" y="26"/>
                    <a:pt x="6" y="24"/>
                  </a:cubicBezTo>
                  <a:cubicBezTo>
                    <a:pt x="1" y="22"/>
                    <a:pt x="0" y="15"/>
                    <a:pt x="3" y="9"/>
                  </a:cubicBezTo>
                  <a:cubicBezTo>
                    <a:pt x="5" y="3"/>
                    <a:pt x="12" y="0"/>
                    <a:pt x="1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9" name="Freeform 1371">
              <a:extLst>
                <a:ext uri="{FF2B5EF4-FFF2-40B4-BE49-F238E27FC236}">
                  <a16:creationId xmlns:a16="http://schemas.microsoft.com/office/drawing/2014/main" id="{2B507FD7-EAB6-4001-AF40-6799F5868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1607"/>
              <a:ext cx="10" cy="7"/>
            </a:xfrm>
            <a:custGeom>
              <a:avLst/>
              <a:gdLst>
                <a:gd name="T0" fmla="*/ 0 w 17"/>
                <a:gd name="T1" fmla="*/ 2 h 12"/>
                <a:gd name="T2" fmla="*/ 4 w 17"/>
                <a:gd name="T3" fmla="*/ 1 h 12"/>
                <a:gd name="T4" fmla="*/ 0 w 17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2">
                  <a:moveTo>
                    <a:pt x="0" y="12"/>
                  </a:moveTo>
                  <a:cubicBezTo>
                    <a:pt x="0" y="12"/>
                    <a:pt x="7" y="0"/>
                    <a:pt x="17" y="5"/>
                  </a:cubicBezTo>
                  <a:cubicBezTo>
                    <a:pt x="17" y="5"/>
                    <a:pt x="7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0" name="Freeform 1372">
              <a:extLst>
                <a:ext uri="{FF2B5EF4-FFF2-40B4-BE49-F238E27FC236}">
                  <a16:creationId xmlns:a16="http://schemas.microsoft.com/office/drawing/2014/main" id="{B949B41A-2FA3-4E97-9DC8-201D706C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1623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1" name="Freeform 1373">
              <a:extLst>
                <a:ext uri="{FF2B5EF4-FFF2-40B4-BE49-F238E27FC236}">
                  <a16:creationId xmlns:a16="http://schemas.microsoft.com/office/drawing/2014/main" id="{EA6F8BA8-419C-4E88-81AC-A3FA20FBA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587"/>
              <a:ext cx="18" cy="19"/>
            </a:xfrm>
            <a:custGeom>
              <a:avLst/>
              <a:gdLst>
                <a:gd name="T0" fmla="*/ 1 w 31"/>
                <a:gd name="T1" fmla="*/ 1 h 33"/>
                <a:gd name="T2" fmla="*/ 5 w 31"/>
                <a:gd name="T3" fmla="*/ 2 h 33"/>
                <a:gd name="T4" fmla="*/ 5 w 31"/>
                <a:gd name="T5" fmla="*/ 6 h 33"/>
                <a:gd name="T6" fmla="*/ 1 w 31"/>
                <a:gd name="T7" fmla="*/ 5 h 33"/>
                <a:gd name="T8" fmla="*/ 1 w 31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3">
                  <a:moveTo>
                    <a:pt x="6" y="5"/>
                  </a:moveTo>
                  <a:cubicBezTo>
                    <a:pt x="11" y="0"/>
                    <a:pt x="20" y="2"/>
                    <a:pt x="25" y="9"/>
                  </a:cubicBezTo>
                  <a:cubicBezTo>
                    <a:pt x="30" y="16"/>
                    <a:pt x="31" y="24"/>
                    <a:pt x="25" y="29"/>
                  </a:cubicBezTo>
                  <a:cubicBezTo>
                    <a:pt x="20" y="33"/>
                    <a:pt x="11" y="31"/>
                    <a:pt x="6" y="24"/>
                  </a:cubicBezTo>
                  <a:cubicBezTo>
                    <a:pt x="1" y="18"/>
                    <a:pt x="0" y="9"/>
                    <a:pt x="6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2" name="Freeform 1374">
              <a:extLst>
                <a:ext uri="{FF2B5EF4-FFF2-40B4-BE49-F238E27FC236}">
                  <a16:creationId xmlns:a16="http://schemas.microsoft.com/office/drawing/2014/main" id="{9077480F-12B5-4DB5-8353-AEF93ADB9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89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1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4" y="4"/>
                  </a:moveTo>
                  <a:cubicBezTo>
                    <a:pt x="9" y="0"/>
                    <a:pt x="15" y="2"/>
                    <a:pt x="20" y="7"/>
                  </a:cubicBezTo>
                  <a:cubicBezTo>
                    <a:pt x="24" y="12"/>
                    <a:pt x="24" y="19"/>
                    <a:pt x="20" y="22"/>
                  </a:cubicBezTo>
                  <a:cubicBezTo>
                    <a:pt x="15" y="26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3" name="Freeform 1375">
              <a:extLst>
                <a:ext uri="{FF2B5EF4-FFF2-40B4-BE49-F238E27FC236}">
                  <a16:creationId xmlns:a16="http://schemas.microsoft.com/office/drawing/2014/main" id="{18CEA169-CB11-416F-97A4-587856945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1589"/>
              <a:ext cx="5" cy="11"/>
            </a:xfrm>
            <a:custGeom>
              <a:avLst/>
              <a:gdLst>
                <a:gd name="T0" fmla="*/ 2 w 8"/>
                <a:gd name="T1" fmla="*/ 4 h 18"/>
                <a:gd name="T2" fmla="*/ 2 w 8"/>
                <a:gd name="T3" fmla="*/ 0 h 18"/>
                <a:gd name="T4" fmla="*/ 2 w 8"/>
                <a:gd name="T5" fmla="*/ 4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cubicBezTo>
                    <a:pt x="8" y="18"/>
                    <a:pt x="0" y="7"/>
                    <a:pt x="8" y="0"/>
                  </a:cubicBezTo>
                  <a:cubicBezTo>
                    <a:pt x="8" y="0"/>
                    <a:pt x="2" y="7"/>
                    <a:pt x="8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4" name="Freeform 1376">
              <a:extLst>
                <a:ext uri="{FF2B5EF4-FFF2-40B4-BE49-F238E27FC236}">
                  <a16:creationId xmlns:a16="http://schemas.microsoft.com/office/drawing/2014/main" id="{1CC03DB2-2337-4CA9-9FB4-BC72AF5F6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99"/>
              <a:ext cx="4" cy="4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0 h 7"/>
                <a:gd name="T4" fmla="*/ 0 w 7"/>
                <a:gd name="T5" fmla="*/ 1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cubicBezTo>
                    <a:pt x="0" y="7"/>
                    <a:pt x="6" y="6"/>
                    <a:pt x="7" y="0"/>
                  </a:cubicBezTo>
                  <a:cubicBezTo>
                    <a:pt x="7" y="0"/>
                    <a:pt x="5" y="5"/>
                    <a:pt x="0" y="7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5" name="Freeform 1377">
              <a:extLst>
                <a:ext uri="{FF2B5EF4-FFF2-40B4-BE49-F238E27FC236}">
                  <a16:creationId xmlns:a16="http://schemas.microsoft.com/office/drawing/2014/main" id="{82A93602-FFBE-4E6A-BC01-858CEF0EE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61"/>
              <a:ext cx="17" cy="19"/>
            </a:xfrm>
            <a:custGeom>
              <a:avLst/>
              <a:gdLst>
                <a:gd name="T0" fmla="*/ 5 w 30"/>
                <a:gd name="T1" fmla="*/ 5 h 33"/>
                <a:gd name="T2" fmla="*/ 1 w 30"/>
                <a:gd name="T3" fmla="*/ 5 h 33"/>
                <a:gd name="T4" fmla="*/ 1 w 30"/>
                <a:gd name="T5" fmla="*/ 1 h 33"/>
                <a:gd name="T6" fmla="*/ 5 w 30"/>
                <a:gd name="T7" fmla="*/ 2 h 33"/>
                <a:gd name="T8" fmla="*/ 5 w 30"/>
                <a:gd name="T9" fmla="*/ 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25" y="28"/>
                  </a:moveTo>
                  <a:cubicBezTo>
                    <a:pt x="20" y="33"/>
                    <a:pt x="12" y="31"/>
                    <a:pt x="6" y="25"/>
                  </a:cubicBezTo>
                  <a:cubicBezTo>
                    <a:pt x="0" y="18"/>
                    <a:pt x="0" y="9"/>
                    <a:pt x="5" y="5"/>
                  </a:cubicBezTo>
                  <a:cubicBezTo>
                    <a:pt x="10" y="0"/>
                    <a:pt x="19" y="2"/>
                    <a:pt x="24" y="9"/>
                  </a:cubicBezTo>
                  <a:cubicBezTo>
                    <a:pt x="30" y="15"/>
                    <a:pt x="30" y="24"/>
                    <a:pt x="25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6" name="Freeform 1378">
              <a:extLst>
                <a:ext uri="{FF2B5EF4-FFF2-40B4-BE49-F238E27FC236}">
                  <a16:creationId xmlns:a16="http://schemas.microsoft.com/office/drawing/2014/main" id="{DA276258-BCBA-45D1-83A4-D04761331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563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1"/>
                  </a:moveTo>
                  <a:cubicBezTo>
                    <a:pt x="15" y="25"/>
                    <a:pt x="9" y="24"/>
                    <a:pt x="4" y="19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7" name="Freeform 1379">
              <a:extLst>
                <a:ext uri="{FF2B5EF4-FFF2-40B4-BE49-F238E27FC236}">
                  <a16:creationId xmlns:a16="http://schemas.microsoft.com/office/drawing/2014/main" id="{38555F99-9328-4D49-90BD-5EAAB2F6A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1567"/>
              <a:ext cx="5" cy="10"/>
            </a:xfrm>
            <a:custGeom>
              <a:avLst/>
              <a:gdLst>
                <a:gd name="T0" fmla="*/ 0 w 8"/>
                <a:gd name="T1" fmla="*/ 0 h 18"/>
                <a:gd name="T2" fmla="*/ 0 w 8"/>
                <a:gd name="T3" fmla="*/ 3 h 18"/>
                <a:gd name="T4" fmla="*/ 0 w 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0" y="0"/>
                  </a:moveTo>
                  <a:cubicBezTo>
                    <a:pt x="0" y="0"/>
                    <a:pt x="8" y="11"/>
                    <a:pt x="0" y="18"/>
                  </a:cubicBezTo>
                  <a:cubicBezTo>
                    <a:pt x="0" y="18"/>
                    <a:pt x="5" y="10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8" name="Freeform 1380">
              <a:extLst>
                <a:ext uri="{FF2B5EF4-FFF2-40B4-BE49-F238E27FC236}">
                  <a16:creationId xmlns:a16="http://schemas.microsoft.com/office/drawing/2014/main" id="{5A8E18A4-1950-4F70-9E2A-4E386CF00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564"/>
              <a:ext cx="3" cy="4"/>
            </a:xfrm>
            <a:custGeom>
              <a:avLst/>
              <a:gdLst>
                <a:gd name="T0" fmla="*/ 1 w 6"/>
                <a:gd name="T1" fmla="*/ 0 h 7"/>
                <a:gd name="T2" fmla="*/ 0 w 6"/>
                <a:gd name="T3" fmla="*/ 1 h 7"/>
                <a:gd name="T4" fmla="*/ 1 w 6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cubicBezTo>
                    <a:pt x="6" y="0"/>
                    <a:pt x="0" y="0"/>
                    <a:pt x="0" y="7"/>
                  </a:cubicBezTo>
                  <a:cubicBezTo>
                    <a:pt x="0" y="7"/>
                    <a:pt x="1" y="1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9" name="Freeform 1381">
              <a:extLst>
                <a:ext uri="{FF2B5EF4-FFF2-40B4-BE49-F238E27FC236}">
                  <a16:creationId xmlns:a16="http://schemas.microsoft.com/office/drawing/2014/main" id="{7B785975-0083-444E-B0AA-A7DDCE3F3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532"/>
              <a:ext cx="18" cy="19"/>
            </a:xfrm>
            <a:custGeom>
              <a:avLst/>
              <a:gdLst>
                <a:gd name="T0" fmla="*/ 5 w 31"/>
                <a:gd name="T1" fmla="*/ 6 h 32"/>
                <a:gd name="T2" fmla="*/ 1 w 31"/>
                <a:gd name="T3" fmla="*/ 5 h 32"/>
                <a:gd name="T4" fmla="*/ 1 w 31"/>
                <a:gd name="T5" fmla="*/ 1 h 32"/>
                <a:gd name="T6" fmla="*/ 5 w 31"/>
                <a:gd name="T7" fmla="*/ 2 h 32"/>
                <a:gd name="T8" fmla="*/ 5 w 31"/>
                <a:gd name="T9" fmla="*/ 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28"/>
                  </a:moveTo>
                  <a:cubicBezTo>
                    <a:pt x="20" y="32"/>
                    <a:pt x="12" y="31"/>
                    <a:pt x="6" y="24"/>
                  </a:cubicBezTo>
                  <a:cubicBezTo>
                    <a:pt x="0" y="18"/>
                    <a:pt x="0" y="9"/>
                    <a:pt x="5" y="4"/>
                  </a:cubicBezTo>
                  <a:cubicBezTo>
                    <a:pt x="10" y="0"/>
                    <a:pt x="19" y="2"/>
                    <a:pt x="24" y="8"/>
                  </a:cubicBezTo>
                  <a:cubicBezTo>
                    <a:pt x="30" y="14"/>
                    <a:pt x="31" y="23"/>
                    <a:pt x="26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0" name="Freeform 1382">
              <a:extLst>
                <a:ext uri="{FF2B5EF4-FFF2-40B4-BE49-F238E27FC236}">
                  <a16:creationId xmlns:a16="http://schemas.microsoft.com/office/drawing/2014/main" id="{8FF05345-9DE2-4ECB-B3A7-8CCC6DAB4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1534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2"/>
                  </a:moveTo>
                  <a:cubicBezTo>
                    <a:pt x="16" y="25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1" name="Freeform 1383">
              <a:extLst>
                <a:ext uri="{FF2B5EF4-FFF2-40B4-BE49-F238E27FC236}">
                  <a16:creationId xmlns:a16="http://schemas.microsoft.com/office/drawing/2014/main" id="{7EB36280-5813-4D5E-86A0-79A443F5D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1538"/>
              <a:ext cx="5" cy="11"/>
            </a:xfrm>
            <a:custGeom>
              <a:avLst/>
              <a:gdLst>
                <a:gd name="T0" fmla="*/ 0 w 8"/>
                <a:gd name="T1" fmla="*/ 0 h 19"/>
                <a:gd name="T2" fmla="*/ 0 w 8"/>
                <a:gd name="T3" fmla="*/ 3 h 19"/>
                <a:gd name="T4" fmla="*/ 0 w 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0" y="0"/>
                    <a:pt x="8" y="11"/>
                    <a:pt x="0" y="19"/>
                  </a:cubicBezTo>
                  <a:cubicBezTo>
                    <a:pt x="0" y="19"/>
                    <a:pt x="6" y="11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2" name="Freeform 1384">
              <a:extLst>
                <a:ext uri="{FF2B5EF4-FFF2-40B4-BE49-F238E27FC236}">
                  <a16:creationId xmlns:a16="http://schemas.microsoft.com/office/drawing/2014/main" id="{84FC4675-0E6B-4572-941F-417C5DD5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35"/>
              <a:ext cx="4" cy="4"/>
            </a:xfrm>
            <a:custGeom>
              <a:avLst/>
              <a:gdLst>
                <a:gd name="T0" fmla="*/ 1 w 7"/>
                <a:gd name="T1" fmla="*/ 0 h 7"/>
                <a:gd name="T2" fmla="*/ 0 w 7"/>
                <a:gd name="T3" fmla="*/ 1 h 7"/>
                <a:gd name="T4" fmla="*/ 1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cubicBezTo>
                    <a:pt x="7" y="0"/>
                    <a:pt x="0" y="1"/>
                    <a:pt x="0" y="7"/>
                  </a:cubicBezTo>
                  <a:cubicBezTo>
                    <a:pt x="0" y="7"/>
                    <a:pt x="1" y="2"/>
                    <a:pt x="7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3" name="Freeform 1385">
              <a:extLst>
                <a:ext uri="{FF2B5EF4-FFF2-40B4-BE49-F238E27FC236}">
                  <a16:creationId xmlns:a16="http://schemas.microsoft.com/office/drawing/2014/main" id="{1F2AE79B-079A-4DE7-944A-8251FCA57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3"/>
              <a:ext cx="16" cy="19"/>
            </a:xfrm>
            <a:custGeom>
              <a:avLst/>
              <a:gdLst>
                <a:gd name="T0" fmla="*/ 4 w 29"/>
                <a:gd name="T1" fmla="*/ 6 h 33"/>
                <a:gd name="T2" fmla="*/ 1 w 29"/>
                <a:gd name="T3" fmla="*/ 5 h 33"/>
                <a:gd name="T4" fmla="*/ 1 w 29"/>
                <a:gd name="T5" fmla="*/ 1 h 33"/>
                <a:gd name="T6" fmla="*/ 4 w 29"/>
                <a:gd name="T7" fmla="*/ 2 h 33"/>
                <a:gd name="T8" fmla="*/ 4 w 29"/>
                <a:gd name="T9" fmla="*/ 6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4" y="29"/>
                  </a:moveTo>
                  <a:cubicBezTo>
                    <a:pt x="18" y="33"/>
                    <a:pt x="10" y="30"/>
                    <a:pt x="5" y="24"/>
                  </a:cubicBezTo>
                  <a:cubicBezTo>
                    <a:pt x="0" y="17"/>
                    <a:pt x="0" y="8"/>
                    <a:pt x="5" y="4"/>
                  </a:cubicBezTo>
                  <a:cubicBezTo>
                    <a:pt x="11" y="0"/>
                    <a:pt x="19" y="2"/>
                    <a:pt x="24" y="9"/>
                  </a:cubicBezTo>
                  <a:cubicBezTo>
                    <a:pt x="29" y="16"/>
                    <a:pt x="29" y="25"/>
                    <a:pt x="24" y="2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4" name="Freeform 1386">
              <a:extLst>
                <a:ext uri="{FF2B5EF4-FFF2-40B4-BE49-F238E27FC236}">
                  <a16:creationId xmlns:a16="http://schemas.microsoft.com/office/drawing/2014/main" id="{88188492-F8CD-4202-81C7-1E5B3AE21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4"/>
              <a:ext cx="14" cy="15"/>
            </a:xfrm>
            <a:custGeom>
              <a:avLst/>
              <a:gdLst>
                <a:gd name="T0" fmla="*/ 4 w 24"/>
                <a:gd name="T1" fmla="*/ 4 h 26"/>
                <a:gd name="T2" fmla="*/ 1 w 24"/>
                <a:gd name="T3" fmla="*/ 3 h 26"/>
                <a:gd name="T4" fmla="*/ 1 w 24"/>
                <a:gd name="T5" fmla="*/ 1 h 26"/>
                <a:gd name="T6" fmla="*/ 4 w 24"/>
                <a:gd name="T7" fmla="*/ 1 h 26"/>
                <a:gd name="T8" fmla="*/ 4 w 24"/>
                <a:gd name="T9" fmla="*/ 4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19" y="23"/>
                  </a:moveTo>
                  <a:cubicBezTo>
                    <a:pt x="15" y="26"/>
                    <a:pt x="8" y="24"/>
                    <a:pt x="4" y="19"/>
                  </a:cubicBezTo>
                  <a:cubicBezTo>
                    <a:pt x="0" y="13"/>
                    <a:pt x="1" y="7"/>
                    <a:pt x="5" y="3"/>
                  </a:cubicBezTo>
                  <a:cubicBezTo>
                    <a:pt x="9" y="0"/>
                    <a:pt x="16" y="2"/>
                    <a:pt x="20" y="7"/>
                  </a:cubicBezTo>
                  <a:cubicBezTo>
                    <a:pt x="24" y="13"/>
                    <a:pt x="23" y="19"/>
                    <a:pt x="19" y="2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5" name="Freeform 1387">
              <a:extLst>
                <a:ext uri="{FF2B5EF4-FFF2-40B4-BE49-F238E27FC236}">
                  <a16:creationId xmlns:a16="http://schemas.microsoft.com/office/drawing/2014/main" id="{CC1E5942-156C-45F0-87B1-8BB7EFF58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589"/>
              <a:ext cx="5" cy="10"/>
            </a:xfrm>
            <a:custGeom>
              <a:avLst/>
              <a:gdLst>
                <a:gd name="T0" fmla="*/ 1 w 9"/>
                <a:gd name="T1" fmla="*/ 0 h 18"/>
                <a:gd name="T2" fmla="*/ 0 w 9"/>
                <a:gd name="T3" fmla="*/ 3 h 18"/>
                <a:gd name="T4" fmla="*/ 1 w 9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8">
                  <a:moveTo>
                    <a:pt x="1" y="0"/>
                  </a:moveTo>
                  <a:cubicBezTo>
                    <a:pt x="1" y="0"/>
                    <a:pt x="9" y="11"/>
                    <a:pt x="0" y="18"/>
                  </a:cubicBezTo>
                  <a:cubicBezTo>
                    <a:pt x="0" y="18"/>
                    <a:pt x="6" y="10"/>
                    <a:pt x="1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6" name="Freeform 1388">
              <a:extLst>
                <a:ext uri="{FF2B5EF4-FFF2-40B4-BE49-F238E27FC236}">
                  <a16:creationId xmlns:a16="http://schemas.microsoft.com/office/drawing/2014/main" id="{BD37712C-E6FC-4F65-89BC-FE6331354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585"/>
              <a:ext cx="5" cy="4"/>
            </a:xfrm>
            <a:custGeom>
              <a:avLst/>
              <a:gdLst>
                <a:gd name="T0" fmla="*/ 2 w 8"/>
                <a:gd name="T1" fmla="*/ 0 h 7"/>
                <a:gd name="T2" fmla="*/ 0 w 8"/>
                <a:gd name="T3" fmla="*/ 1 h 7"/>
                <a:gd name="T4" fmla="*/ 2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8" y="0"/>
                    <a:pt x="1" y="0"/>
                    <a:pt x="0" y="7"/>
                  </a:cubicBezTo>
                  <a:cubicBezTo>
                    <a:pt x="0" y="7"/>
                    <a:pt x="2" y="1"/>
                    <a:pt x="8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7" name="Freeform 1389">
              <a:extLst>
                <a:ext uri="{FF2B5EF4-FFF2-40B4-BE49-F238E27FC236}">
                  <a16:creationId xmlns:a16="http://schemas.microsoft.com/office/drawing/2014/main" id="{AA3EF6EE-680A-4709-8F89-E8AB2F140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17" cy="20"/>
            </a:xfrm>
            <a:custGeom>
              <a:avLst/>
              <a:gdLst>
                <a:gd name="T0" fmla="*/ 4 w 30"/>
                <a:gd name="T1" fmla="*/ 1 h 34"/>
                <a:gd name="T2" fmla="*/ 5 w 30"/>
                <a:gd name="T3" fmla="*/ 5 h 34"/>
                <a:gd name="T4" fmla="*/ 1 w 30"/>
                <a:gd name="T5" fmla="*/ 6 h 34"/>
                <a:gd name="T6" fmla="*/ 1 w 30"/>
                <a:gd name="T7" fmla="*/ 2 h 34"/>
                <a:gd name="T8" fmla="*/ 4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3" y="4"/>
                  </a:moveTo>
                  <a:cubicBezTo>
                    <a:pt x="29" y="7"/>
                    <a:pt x="30" y="16"/>
                    <a:pt x="25" y="24"/>
                  </a:cubicBezTo>
                  <a:cubicBezTo>
                    <a:pt x="21" y="31"/>
                    <a:pt x="13" y="34"/>
                    <a:pt x="7" y="30"/>
                  </a:cubicBezTo>
                  <a:cubicBezTo>
                    <a:pt x="1" y="27"/>
                    <a:pt x="0" y="18"/>
                    <a:pt x="5" y="11"/>
                  </a:cubicBezTo>
                  <a:cubicBezTo>
                    <a:pt x="9" y="4"/>
                    <a:pt x="17" y="0"/>
                    <a:pt x="23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8" name="Freeform 1390">
              <a:extLst>
                <a:ext uri="{FF2B5EF4-FFF2-40B4-BE49-F238E27FC236}">
                  <a16:creationId xmlns:a16="http://schemas.microsoft.com/office/drawing/2014/main" id="{4D94C8BF-91F4-4C13-8FF4-1338F2399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612"/>
              <a:ext cx="14" cy="15"/>
            </a:xfrm>
            <a:custGeom>
              <a:avLst/>
              <a:gdLst>
                <a:gd name="T0" fmla="*/ 4 w 23"/>
                <a:gd name="T1" fmla="*/ 1 h 26"/>
                <a:gd name="T2" fmla="*/ 4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4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2" y="6"/>
                    <a:pt x="23" y="12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0" y="20"/>
                    <a:pt x="0" y="14"/>
                    <a:pt x="3" y="8"/>
                  </a:cubicBezTo>
                  <a:cubicBezTo>
                    <a:pt x="6" y="2"/>
                    <a:pt x="13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9" name="Freeform 1391">
              <a:extLst>
                <a:ext uri="{FF2B5EF4-FFF2-40B4-BE49-F238E27FC236}">
                  <a16:creationId xmlns:a16="http://schemas.microsoft.com/office/drawing/2014/main" id="{FCAA3B3F-79DD-4D33-8DB6-4810D01D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08"/>
              <a:ext cx="10" cy="7"/>
            </a:xfrm>
            <a:custGeom>
              <a:avLst/>
              <a:gdLst>
                <a:gd name="T0" fmla="*/ 0 w 17"/>
                <a:gd name="T1" fmla="*/ 3 h 11"/>
                <a:gd name="T2" fmla="*/ 4 w 17"/>
                <a:gd name="T3" fmla="*/ 2 h 11"/>
                <a:gd name="T4" fmla="*/ 0 w 17"/>
                <a:gd name="T5" fmla="*/ 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8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0" name="Freeform 1392">
              <a:extLst>
                <a:ext uri="{FF2B5EF4-FFF2-40B4-BE49-F238E27FC236}">
                  <a16:creationId xmlns:a16="http://schemas.microsoft.com/office/drawing/2014/main" id="{52A95AED-790E-4CE5-A1E0-474395418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23"/>
              <a:ext cx="5" cy="4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1" name="Freeform 1393">
              <a:extLst>
                <a:ext uri="{FF2B5EF4-FFF2-40B4-BE49-F238E27FC236}">
                  <a16:creationId xmlns:a16="http://schemas.microsoft.com/office/drawing/2014/main" id="{97969E1C-7EE7-4A7D-AEE9-94B1A3828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5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4" y="4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6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2" name="Freeform 1394">
              <a:extLst>
                <a:ext uri="{FF2B5EF4-FFF2-40B4-BE49-F238E27FC236}">
                  <a16:creationId xmlns:a16="http://schemas.microsoft.com/office/drawing/2014/main" id="{7CB19BDC-76A7-4107-9F06-316FA39CD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4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3" name="Freeform 1395">
              <a:extLst>
                <a:ext uri="{FF2B5EF4-FFF2-40B4-BE49-F238E27FC236}">
                  <a16:creationId xmlns:a16="http://schemas.microsoft.com/office/drawing/2014/main" id="{114B086C-02E0-417D-8F4E-2EB9ECE38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4" name="Freeform 1396">
              <a:extLst>
                <a:ext uri="{FF2B5EF4-FFF2-40B4-BE49-F238E27FC236}">
                  <a16:creationId xmlns:a16="http://schemas.microsoft.com/office/drawing/2014/main" id="{5B8D841D-881F-4F59-B8AF-40494AA98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660"/>
              <a:ext cx="5" cy="3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5" name="Freeform 1397">
              <a:extLst>
                <a:ext uri="{FF2B5EF4-FFF2-40B4-BE49-F238E27FC236}">
                  <a16:creationId xmlns:a16="http://schemas.microsoft.com/office/drawing/2014/main" id="{8F9E9826-8829-49B0-ADFB-92F2271F6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68"/>
              <a:ext cx="17" cy="20"/>
            </a:xfrm>
            <a:custGeom>
              <a:avLst/>
              <a:gdLst>
                <a:gd name="T0" fmla="*/ 2 w 29"/>
                <a:gd name="T1" fmla="*/ 1 h 34"/>
                <a:gd name="T2" fmla="*/ 5 w 29"/>
                <a:gd name="T3" fmla="*/ 3 h 34"/>
                <a:gd name="T4" fmla="*/ 4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4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6" y="29"/>
                    <a:pt x="3" y="21"/>
                  </a:cubicBezTo>
                  <a:cubicBezTo>
                    <a:pt x="0" y="13"/>
                    <a:pt x="4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6" name="Freeform 1398">
              <a:extLst>
                <a:ext uri="{FF2B5EF4-FFF2-40B4-BE49-F238E27FC236}">
                  <a16:creationId xmlns:a16="http://schemas.microsoft.com/office/drawing/2014/main" id="{A8E8B583-31DB-49E4-B60C-066635071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" y="1672"/>
              <a:ext cx="14" cy="15"/>
            </a:xfrm>
            <a:custGeom>
              <a:avLst/>
              <a:gdLst>
                <a:gd name="T0" fmla="*/ 2 w 23"/>
                <a:gd name="T1" fmla="*/ 1 h 26"/>
                <a:gd name="T2" fmla="*/ 5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7" name="Freeform 1399">
              <a:extLst>
                <a:ext uri="{FF2B5EF4-FFF2-40B4-BE49-F238E27FC236}">
                  <a16:creationId xmlns:a16="http://schemas.microsoft.com/office/drawing/2014/main" id="{DE8E2F19-E8B7-474E-B12F-D71F28656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70"/>
              <a:ext cx="6" cy="10"/>
            </a:xfrm>
            <a:custGeom>
              <a:avLst/>
              <a:gdLst>
                <a:gd name="T0" fmla="*/ 1 w 11"/>
                <a:gd name="T1" fmla="*/ 4 h 17"/>
                <a:gd name="T2" fmla="*/ 2 w 11"/>
                <a:gd name="T3" fmla="*/ 0 h 17"/>
                <a:gd name="T4" fmla="*/ 1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3" y="17"/>
                  </a:moveTo>
                  <a:cubicBezTo>
                    <a:pt x="3" y="17"/>
                    <a:pt x="0" y="4"/>
                    <a:pt x="11" y="0"/>
                  </a:cubicBezTo>
                  <a:cubicBezTo>
                    <a:pt x="11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8" name="Freeform 1400">
              <a:extLst>
                <a:ext uri="{FF2B5EF4-FFF2-40B4-BE49-F238E27FC236}">
                  <a16:creationId xmlns:a16="http://schemas.microsoft.com/office/drawing/2014/main" id="{2B5BCC45-0583-4A2C-B7B8-FE4B03E0F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683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9" name="Freeform 1401">
              <a:extLst>
                <a:ext uri="{FF2B5EF4-FFF2-40B4-BE49-F238E27FC236}">
                  <a16:creationId xmlns:a16="http://schemas.microsoft.com/office/drawing/2014/main" id="{A8E95672-CEC6-459A-9D27-642816C0B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5"/>
              <a:ext cx="16" cy="20"/>
            </a:xfrm>
            <a:custGeom>
              <a:avLst/>
              <a:gdLst>
                <a:gd name="T0" fmla="*/ 2 w 28"/>
                <a:gd name="T1" fmla="*/ 1 h 34"/>
                <a:gd name="T2" fmla="*/ 5 w 28"/>
                <a:gd name="T3" fmla="*/ 3 h 34"/>
                <a:gd name="T4" fmla="*/ 3 w 28"/>
                <a:gd name="T5" fmla="*/ 6 h 34"/>
                <a:gd name="T6" fmla="*/ 1 w 28"/>
                <a:gd name="T7" fmla="*/ 4 h 34"/>
                <a:gd name="T8" fmla="*/ 2 w 28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34">
                  <a:moveTo>
                    <a:pt x="9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8" y="22"/>
                    <a:pt x="25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9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0" name="Freeform 1402">
              <a:extLst>
                <a:ext uri="{FF2B5EF4-FFF2-40B4-BE49-F238E27FC236}">
                  <a16:creationId xmlns:a16="http://schemas.microsoft.com/office/drawing/2014/main" id="{DC0D1AF6-3067-44EB-A1A4-568E1772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1699"/>
              <a:ext cx="13" cy="15"/>
            </a:xfrm>
            <a:custGeom>
              <a:avLst/>
              <a:gdLst>
                <a:gd name="T0" fmla="*/ 1 w 22"/>
                <a:gd name="T1" fmla="*/ 1 h 26"/>
                <a:gd name="T2" fmla="*/ 4 w 22"/>
                <a:gd name="T3" fmla="*/ 2 h 26"/>
                <a:gd name="T4" fmla="*/ 3 w 22"/>
                <a:gd name="T5" fmla="*/ 5 h 26"/>
                <a:gd name="T6" fmla="*/ 1 w 22"/>
                <a:gd name="T7" fmla="*/ 3 h 26"/>
                <a:gd name="T8" fmla="*/ 1 w 22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6">
                  <a:moveTo>
                    <a:pt x="7" y="2"/>
                  </a:moveTo>
                  <a:cubicBezTo>
                    <a:pt x="13" y="0"/>
                    <a:pt x="18" y="4"/>
                    <a:pt x="20" y="10"/>
                  </a:cubicBezTo>
                  <a:cubicBezTo>
                    <a:pt x="22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1" name="Freeform 1403">
              <a:extLst>
                <a:ext uri="{FF2B5EF4-FFF2-40B4-BE49-F238E27FC236}">
                  <a16:creationId xmlns:a16="http://schemas.microsoft.com/office/drawing/2014/main" id="{028271B2-8106-404B-93CB-4E27F1F83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7"/>
              <a:ext cx="6" cy="9"/>
            </a:xfrm>
            <a:custGeom>
              <a:avLst/>
              <a:gdLst>
                <a:gd name="T0" fmla="*/ 1 w 11"/>
                <a:gd name="T1" fmla="*/ 3 h 16"/>
                <a:gd name="T2" fmla="*/ 2 w 11"/>
                <a:gd name="T3" fmla="*/ 0 h 16"/>
                <a:gd name="T4" fmla="*/ 1 w 11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6">
                  <a:moveTo>
                    <a:pt x="4" y="16"/>
                  </a:moveTo>
                  <a:cubicBezTo>
                    <a:pt x="4" y="16"/>
                    <a:pt x="0" y="3"/>
                    <a:pt x="11" y="0"/>
                  </a:cubicBezTo>
                  <a:cubicBezTo>
                    <a:pt x="11" y="0"/>
                    <a:pt x="3" y="5"/>
                    <a:pt x="4" y="1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2" name="Freeform 1404">
              <a:extLst>
                <a:ext uri="{FF2B5EF4-FFF2-40B4-BE49-F238E27FC236}">
                  <a16:creationId xmlns:a16="http://schemas.microsoft.com/office/drawing/2014/main" id="{668EA93C-BABA-4AAA-B580-266FA3A0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710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5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3" name="Freeform 1405">
              <a:extLst>
                <a:ext uri="{FF2B5EF4-FFF2-40B4-BE49-F238E27FC236}">
                  <a16:creationId xmlns:a16="http://schemas.microsoft.com/office/drawing/2014/main" id="{15BFA659-858C-4BC2-A01D-B64ED60A8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2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5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4" name="Freeform 1406">
              <a:extLst>
                <a:ext uri="{FF2B5EF4-FFF2-40B4-BE49-F238E27FC236}">
                  <a16:creationId xmlns:a16="http://schemas.microsoft.com/office/drawing/2014/main" id="{6318C006-8615-46CC-81FA-F8EEC16A7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" y="1645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8" y="4"/>
                    <a:pt x="21" y="10"/>
                  </a:cubicBezTo>
                  <a:cubicBezTo>
                    <a:pt x="23" y="16"/>
                    <a:pt x="20" y="23"/>
                    <a:pt x="15" y="25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5" name="Freeform 1407">
              <a:extLst>
                <a:ext uri="{FF2B5EF4-FFF2-40B4-BE49-F238E27FC236}">
                  <a16:creationId xmlns:a16="http://schemas.microsoft.com/office/drawing/2014/main" id="{1C806050-7E06-4C64-9F59-A0CFF0366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3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6" name="Freeform 1408">
              <a:extLst>
                <a:ext uri="{FF2B5EF4-FFF2-40B4-BE49-F238E27FC236}">
                  <a16:creationId xmlns:a16="http://schemas.microsoft.com/office/drawing/2014/main" id="{E008EB52-F053-4204-B614-60C61ECB5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56"/>
              <a:ext cx="6" cy="4"/>
            </a:xfrm>
            <a:custGeom>
              <a:avLst/>
              <a:gdLst>
                <a:gd name="T0" fmla="*/ 0 w 9"/>
                <a:gd name="T1" fmla="*/ 1 h 6"/>
                <a:gd name="T2" fmla="*/ 3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7" name="Freeform 1409">
              <a:extLst>
                <a:ext uri="{FF2B5EF4-FFF2-40B4-BE49-F238E27FC236}">
                  <a16:creationId xmlns:a16="http://schemas.microsoft.com/office/drawing/2014/main" id="{3057DCBF-4158-4E5A-992E-F7E0BBA3E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4"/>
              <a:ext cx="16" cy="20"/>
            </a:xfrm>
            <a:custGeom>
              <a:avLst/>
              <a:gdLst>
                <a:gd name="T0" fmla="*/ 2 w 29"/>
                <a:gd name="T1" fmla="*/ 1 h 34"/>
                <a:gd name="T2" fmla="*/ 4 w 29"/>
                <a:gd name="T3" fmla="*/ 3 h 34"/>
                <a:gd name="T4" fmla="*/ 3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3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8" name="Freeform 1410">
              <a:extLst>
                <a:ext uri="{FF2B5EF4-FFF2-40B4-BE49-F238E27FC236}">
                  <a16:creationId xmlns:a16="http://schemas.microsoft.com/office/drawing/2014/main" id="{990BEE5A-C4E9-4A8A-96FC-B04BF2D52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" y="160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9" name="Freeform 1411">
              <a:extLst>
                <a:ext uri="{FF2B5EF4-FFF2-40B4-BE49-F238E27FC236}">
                  <a16:creationId xmlns:a16="http://schemas.microsoft.com/office/drawing/2014/main" id="{2584B56C-F732-43E7-8275-83CBF81D8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3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0" name="Freeform 1412">
              <a:extLst>
                <a:ext uri="{FF2B5EF4-FFF2-40B4-BE49-F238E27FC236}">
                  <a16:creationId xmlns:a16="http://schemas.microsoft.com/office/drawing/2014/main" id="{5C4E47DD-D8F0-4D24-BC71-744350A78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19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1" name="Freeform 1413">
              <a:extLst>
                <a:ext uri="{FF2B5EF4-FFF2-40B4-BE49-F238E27FC236}">
                  <a16:creationId xmlns:a16="http://schemas.microsoft.com/office/drawing/2014/main" id="{1DBF2618-213C-40EC-8B70-5B570C952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1573"/>
              <a:ext cx="17" cy="19"/>
            </a:xfrm>
            <a:custGeom>
              <a:avLst/>
              <a:gdLst>
                <a:gd name="T0" fmla="*/ 4 w 29"/>
                <a:gd name="T1" fmla="*/ 1 h 34"/>
                <a:gd name="T2" fmla="*/ 5 w 29"/>
                <a:gd name="T3" fmla="*/ 4 h 34"/>
                <a:gd name="T4" fmla="*/ 2 w 29"/>
                <a:gd name="T5" fmla="*/ 6 h 34"/>
                <a:gd name="T6" fmla="*/ 1 w 29"/>
                <a:gd name="T7" fmla="*/ 2 h 34"/>
                <a:gd name="T8" fmla="*/ 4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20" y="2"/>
                  </a:moveTo>
                  <a:cubicBezTo>
                    <a:pt x="26" y="5"/>
                    <a:pt x="29" y="13"/>
                    <a:pt x="25" y="21"/>
                  </a:cubicBezTo>
                  <a:cubicBezTo>
                    <a:pt x="22" y="29"/>
                    <a:pt x="15" y="34"/>
                    <a:pt x="9" y="31"/>
                  </a:cubicBezTo>
                  <a:cubicBezTo>
                    <a:pt x="2" y="29"/>
                    <a:pt x="0" y="20"/>
                    <a:pt x="3" y="12"/>
                  </a:cubicBezTo>
                  <a:cubicBezTo>
                    <a:pt x="6" y="4"/>
                    <a:pt x="13" y="0"/>
                    <a:pt x="2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2" name="Freeform 1414">
              <a:extLst>
                <a:ext uri="{FF2B5EF4-FFF2-40B4-BE49-F238E27FC236}">
                  <a16:creationId xmlns:a16="http://schemas.microsoft.com/office/drawing/2014/main" id="{1B91AC41-C0A5-4272-8BD5-FEEBDED5F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" y="1576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4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6" y="2"/>
                  </a:moveTo>
                  <a:cubicBezTo>
                    <a:pt x="21" y="3"/>
                    <a:pt x="23" y="10"/>
                    <a:pt x="21" y="16"/>
                  </a:cubicBezTo>
                  <a:cubicBezTo>
                    <a:pt x="18" y="22"/>
                    <a:pt x="12" y="26"/>
                    <a:pt x="7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5" y="3"/>
                    <a:pt x="11" y="0"/>
                    <a:pt x="16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3" name="Freeform 1415">
              <a:extLst>
                <a:ext uri="{FF2B5EF4-FFF2-40B4-BE49-F238E27FC236}">
                  <a16:creationId xmlns:a16="http://schemas.microsoft.com/office/drawing/2014/main" id="{003EA188-99CF-4C6B-A619-B4A743E11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72"/>
              <a:ext cx="9" cy="7"/>
            </a:xfrm>
            <a:custGeom>
              <a:avLst/>
              <a:gdLst>
                <a:gd name="T0" fmla="*/ 0 w 16"/>
                <a:gd name="T1" fmla="*/ 2 h 12"/>
                <a:gd name="T2" fmla="*/ 3 w 16"/>
                <a:gd name="T3" fmla="*/ 1 h 12"/>
                <a:gd name="T4" fmla="*/ 0 w 16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cubicBezTo>
                    <a:pt x="0" y="12"/>
                    <a:pt x="5" y="0"/>
                    <a:pt x="16" y="4"/>
                  </a:cubicBezTo>
                  <a:cubicBezTo>
                    <a:pt x="16" y="4"/>
                    <a:pt x="6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4" name="Freeform 1416">
              <a:extLst>
                <a:ext uri="{FF2B5EF4-FFF2-40B4-BE49-F238E27FC236}">
                  <a16:creationId xmlns:a16="http://schemas.microsoft.com/office/drawing/2014/main" id="{46E92D09-C3F3-4A50-AB9E-825FB0136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158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3"/>
                  </a:cubicBezTo>
                  <a:cubicBezTo>
                    <a:pt x="9" y="3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5" name="Freeform 1417">
              <a:extLst>
                <a:ext uri="{FF2B5EF4-FFF2-40B4-BE49-F238E27FC236}">
                  <a16:creationId xmlns:a16="http://schemas.microsoft.com/office/drawing/2014/main" id="{3227EA88-ED81-4E04-B413-8A26FAF25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" y="1675"/>
              <a:ext cx="18" cy="19"/>
            </a:xfrm>
            <a:custGeom>
              <a:avLst/>
              <a:gdLst>
                <a:gd name="T0" fmla="*/ 1 w 30"/>
                <a:gd name="T1" fmla="*/ 1 h 33"/>
                <a:gd name="T2" fmla="*/ 5 w 30"/>
                <a:gd name="T3" fmla="*/ 2 h 33"/>
                <a:gd name="T4" fmla="*/ 5 w 30"/>
                <a:gd name="T5" fmla="*/ 6 h 33"/>
                <a:gd name="T6" fmla="*/ 1 w 30"/>
                <a:gd name="T7" fmla="*/ 4 h 33"/>
                <a:gd name="T8" fmla="*/ 1 w 30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6" y="4"/>
                  </a:moveTo>
                  <a:cubicBezTo>
                    <a:pt x="12" y="0"/>
                    <a:pt x="20" y="3"/>
                    <a:pt x="25" y="10"/>
                  </a:cubicBezTo>
                  <a:cubicBezTo>
                    <a:pt x="30" y="17"/>
                    <a:pt x="29" y="26"/>
                    <a:pt x="23" y="30"/>
                  </a:cubicBezTo>
                  <a:cubicBezTo>
                    <a:pt x="18" y="33"/>
                    <a:pt x="9" y="31"/>
                    <a:pt x="4" y="23"/>
                  </a:cubicBezTo>
                  <a:cubicBezTo>
                    <a:pt x="0" y="16"/>
                    <a:pt x="0" y="7"/>
                    <a:pt x="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6" name="Freeform 1418">
              <a:extLst>
                <a:ext uri="{FF2B5EF4-FFF2-40B4-BE49-F238E27FC236}">
                  <a16:creationId xmlns:a16="http://schemas.microsoft.com/office/drawing/2014/main" id="{D7AAAB7D-7501-4DC4-A1E4-E49EE9CCA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1678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2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5" y="3"/>
                  </a:moveTo>
                  <a:cubicBezTo>
                    <a:pt x="10" y="0"/>
                    <a:pt x="16" y="2"/>
                    <a:pt x="20" y="8"/>
                  </a:cubicBezTo>
                  <a:cubicBezTo>
                    <a:pt x="24" y="13"/>
                    <a:pt x="23" y="20"/>
                    <a:pt x="19" y="23"/>
                  </a:cubicBezTo>
                  <a:cubicBezTo>
                    <a:pt x="14" y="26"/>
                    <a:pt x="8" y="24"/>
                    <a:pt x="4" y="19"/>
                  </a:cubicBezTo>
                  <a:cubicBezTo>
                    <a:pt x="0" y="13"/>
                    <a:pt x="1" y="6"/>
                    <a:pt x="5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7" name="Freeform 1419">
              <a:extLst>
                <a:ext uri="{FF2B5EF4-FFF2-40B4-BE49-F238E27FC236}">
                  <a16:creationId xmlns:a16="http://schemas.microsoft.com/office/drawing/2014/main" id="{BE2AF1A9-BDF8-4816-87AA-40474F73D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677"/>
              <a:ext cx="6" cy="10"/>
            </a:xfrm>
            <a:custGeom>
              <a:avLst/>
              <a:gdLst>
                <a:gd name="T0" fmla="*/ 1 w 10"/>
                <a:gd name="T1" fmla="*/ 3 h 18"/>
                <a:gd name="T2" fmla="*/ 2 w 10"/>
                <a:gd name="T3" fmla="*/ 0 h 18"/>
                <a:gd name="T4" fmla="*/ 1 w 10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8">
                  <a:moveTo>
                    <a:pt x="7" y="18"/>
                  </a:moveTo>
                  <a:cubicBezTo>
                    <a:pt x="7" y="18"/>
                    <a:pt x="0" y="6"/>
                    <a:pt x="10" y="0"/>
                  </a:cubicBezTo>
                  <a:cubicBezTo>
                    <a:pt x="10" y="0"/>
                    <a:pt x="3" y="7"/>
                    <a:pt x="7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8" name="Freeform 1420">
              <a:extLst>
                <a:ext uri="{FF2B5EF4-FFF2-40B4-BE49-F238E27FC236}">
                  <a16:creationId xmlns:a16="http://schemas.microsoft.com/office/drawing/2014/main" id="{FBC3A0AD-7CA6-419A-9D9D-36E491403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88"/>
              <a:ext cx="4" cy="3"/>
            </a:xfrm>
            <a:custGeom>
              <a:avLst/>
              <a:gdLst>
                <a:gd name="T0" fmla="*/ 0 w 7"/>
                <a:gd name="T1" fmla="*/ 1 h 6"/>
                <a:gd name="T2" fmla="*/ 1 w 7"/>
                <a:gd name="T3" fmla="*/ 0 h 6"/>
                <a:gd name="T4" fmla="*/ 0 w 7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cubicBezTo>
                    <a:pt x="0" y="6"/>
                    <a:pt x="6" y="6"/>
                    <a:pt x="7" y="0"/>
                  </a:cubicBezTo>
                  <a:cubicBezTo>
                    <a:pt x="7" y="0"/>
                    <a:pt x="5" y="5"/>
                    <a:pt x="0" y="6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9" name="Freeform 1421">
              <a:extLst>
                <a:ext uri="{FF2B5EF4-FFF2-40B4-BE49-F238E27FC236}">
                  <a16:creationId xmlns:a16="http://schemas.microsoft.com/office/drawing/2014/main" id="{E24E9D4F-6AAC-4E27-8BC5-FCA35C5CE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5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" y="7"/>
                  </a:moveTo>
                  <a:cubicBezTo>
                    <a:pt x="7" y="1"/>
                    <a:pt x="15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ubicBezTo>
                    <a:pt x="27" y="28"/>
                    <a:pt x="18" y="29"/>
                    <a:pt x="11" y="25"/>
                  </a:cubicBezTo>
                  <a:cubicBezTo>
                    <a:pt x="4" y="21"/>
                    <a:pt x="0" y="13"/>
                    <a:pt x="3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0" name="Freeform 1422">
              <a:extLst>
                <a:ext uri="{FF2B5EF4-FFF2-40B4-BE49-F238E27FC236}">
                  <a16:creationId xmlns:a16="http://schemas.microsoft.com/office/drawing/2014/main" id="{4EA1A3EF-2902-456B-9776-B9AADD225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1697"/>
              <a:ext cx="15" cy="13"/>
            </a:xfrm>
            <a:custGeom>
              <a:avLst/>
              <a:gdLst>
                <a:gd name="T0" fmla="*/ 1 w 26"/>
                <a:gd name="T1" fmla="*/ 1 h 24"/>
                <a:gd name="T2" fmla="*/ 3 w 26"/>
                <a:gd name="T3" fmla="*/ 1 h 24"/>
                <a:gd name="T4" fmla="*/ 4 w 26"/>
                <a:gd name="T5" fmla="*/ 3 h 24"/>
                <a:gd name="T6" fmla="*/ 2 w 26"/>
                <a:gd name="T7" fmla="*/ 3 h 24"/>
                <a:gd name="T8" fmla="*/ 1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" y="6"/>
                  </a:move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3"/>
                    <a:pt x="23" y="18"/>
                  </a:cubicBezTo>
                  <a:cubicBezTo>
                    <a:pt x="21" y="23"/>
                    <a:pt x="14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1" name="Freeform 1423">
              <a:extLst>
                <a:ext uri="{FF2B5EF4-FFF2-40B4-BE49-F238E27FC236}">
                  <a16:creationId xmlns:a16="http://schemas.microsoft.com/office/drawing/2014/main" id="{12317489-0E08-4C4D-A5CD-13F1D291F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9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9"/>
                    <a:pt x="5" y="0"/>
                  </a:cubicBezTo>
                  <a:cubicBezTo>
                    <a:pt x="5" y="0"/>
                    <a:pt x="2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2" name="Freeform 1424">
              <a:extLst>
                <a:ext uri="{FF2B5EF4-FFF2-40B4-BE49-F238E27FC236}">
                  <a16:creationId xmlns:a16="http://schemas.microsoft.com/office/drawing/2014/main" id="{6458EA8D-80FA-4AC4-9862-069BF74A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704"/>
              <a:ext cx="3" cy="5"/>
            </a:xfrm>
            <a:custGeom>
              <a:avLst/>
              <a:gdLst>
                <a:gd name="T0" fmla="*/ 0 w 6"/>
                <a:gd name="T1" fmla="*/ 2 h 9"/>
                <a:gd name="T2" fmla="*/ 1 w 6"/>
                <a:gd name="T3" fmla="*/ 0 h 9"/>
                <a:gd name="T4" fmla="*/ 0 w 6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0" y="9"/>
                  </a:moveTo>
                  <a:cubicBezTo>
                    <a:pt x="0" y="9"/>
                    <a:pt x="6" y="6"/>
                    <a:pt x="5" y="0"/>
                  </a:cubicBezTo>
                  <a:cubicBezTo>
                    <a:pt x="5" y="0"/>
                    <a:pt x="5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3" name="Freeform 1425">
              <a:extLst>
                <a:ext uri="{FF2B5EF4-FFF2-40B4-BE49-F238E27FC236}">
                  <a16:creationId xmlns:a16="http://schemas.microsoft.com/office/drawing/2014/main" id="{DB423F74-8C6A-4CF3-9205-AFC63F9C4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0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4" y="7"/>
                  </a:moveTo>
                  <a:cubicBezTo>
                    <a:pt x="7" y="1"/>
                    <a:pt x="16" y="0"/>
                    <a:pt x="23" y="4"/>
                  </a:cubicBezTo>
                  <a:cubicBezTo>
                    <a:pt x="31" y="8"/>
                    <a:pt x="34" y="16"/>
                    <a:pt x="31" y="22"/>
                  </a:cubicBezTo>
                  <a:cubicBezTo>
                    <a:pt x="27" y="28"/>
                    <a:pt x="19" y="29"/>
                    <a:pt x="11" y="25"/>
                  </a:cubicBezTo>
                  <a:cubicBezTo>
                    <a:pt x="4" y="21"/>
                    <a:pt x="0" y="13"/>
                    <a:pt x="4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4" name="Freeform 1426">
              <a:extLst>
                <a:ext uri="{FF2B5EF4-FFF2-40B4-BE49-F238E27FC236}">
                  <a16:creationId xmlns:a16="http://schemas.microsoft.com/office/drawing/2014/main" id="{C9AC9255-AFB7-4646-9E6D-2988905A5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723"/>
              <a:ext cx="15" cy="13"/>
            </a:xfrm>
            <a:custGeom>
              <a:avLst/>
              <a:gdLst>
                <a:gd name="T0" fmla="*/ 1 w 26"/>
                <a:gd name="T1" fmla="*/ 1 h 23"/>
                <a:gd name="T2" fmla="*/ 3 w 26"/>
                <a:gd name="T3" fmla="*/ 1 h 23"/>
                <a:gd name="T4" fmla="*/ 4 w 26"/>
                <a:gd name="T5" fmla="*/ 3 h 23"/>
                <a:gd name="T6" fmla="*/ 2 w 26"/>
                <a:gd name="T7" fmla="*/ 3 h 23"/>
                <a:gd name="T8" fmla="*/ 1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3" y="5"/>
                  </a:moveTo>
                  <a:cubicBezTo>
                    <a:pt x="5" y="1"/>
                    <a:pt x="12" y="0"/>
                    <a:pt x="18" y="3"/>
                  </a:cubicBezTo>
                  <a:cubicBezTo>
                    <a:pt x="24" y="6"/>
                    <a:pt x="26" y="12"/>
                    <a:pt x="23" y="17"/>
                  </a:cubicBezTo>
                  <a:cubicBezTo>
                    <a:pt x="21" y="22"/>
                    <a:pt x="14" y="23"/>
                    <a:pt x="8" y="20"/>
                  </a:cubicBezTo>
                  <a:cubicBezTo>
                    <a:pt x="2" y="16"/>
                    <a:pt x="0" y="10"/>
                    <a:pt x="3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5" name="Freeform 1427">
              <a:extLst>
                <a:ext uri="{FF2B5EF4-FFF2-40B4-BE49-F238E27FC236}">
                  <a16:creationId xmlns:a16="http://schemas.microsoft.com/office/drawing/2014/main" id="{8CD79ECF-CB4D-46EA-BBCC-9D164FC2E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4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10"/>
                    <a:pt x="5" y="0"/>
                  </a:cubicBezTo>
                  <a:cubicBezTo>
                    <a:pt x="5" y="0"/>
                    <a:pt x="3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6" name="Freeform 1428">
              <a:extLst>
                <a:ext uri="{FF2B5EF4-FFF2-40B4-BE49-F238E27FC236}">
                  <a16:creationId xmlns:a16="http://schemas.microsoft.com/office/drawing/2014/main" id="{41FAC828-C48F-44D3-BBF6-3E2CBCEDC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729"/>
              <a:ext cx="3" cy="5"/>
            </a:xfrm>
            <a:custGeom>
              <a:avLst/>
              <a:gdLst>
                <a:gd name="T0" fmla="*/ 0 w 5"/>
                <a:gd name="T1" fmla="*/ 2 h 9"/>
                <a:gd name="T2" fmla="*/ 1 w 5"/>
                <a:gd name="T3" fmla="*/ 0 h 9"/>
                <a:gd name="T4" fmla="*/ 0 w 5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9"/>
                    <a:pt x="5" y="6"/>
                    <a:pt x="4" y="0"/>
                  </a:cubicBezTo>
                  <a:cubicBezTo>
                    <a:pt x="4" y="0"/>
                    <a:pt x="4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7" name="Freeform 1429">
              <a:extLst>
                <a:ext uri="{FF2B5EF4-FFF2-40B4-BE49-F238E27FC236}">
                  <a16:creationId xmlns:a16="http://schemas.microsoft.com/office/drawing/2014/main" id="{732BFB98-5B2A-40A5-B07C-97463D6AD6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0" y="2060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8" name="Freeform 1430">
              <a:extLst>
                <a:ext uri="{FF2B5EF4-FFF2-40B4-BE49-F238E27FC236}">
                  <a16:creationId xmlns:a16="http://schemas.microsoft.com/office/drawing/2014/main" id="{5F63CF8B-4D0E-4057-9ED2-2A870D28A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05"/>
            </a:xfrm>
            <a:custGeom>
              <a:avLst/>
              <a:gdLst>
                <a:gd name="T0" fmla="*/ 497 w 2854"/>
                <a:gd name="T1" fmla="*/ 270 h 2613"/>
                <a:gd name="T2" fmla="*/ 529 w 2854"/>
                <a:gd name="T3" fmla="*/ 384 h 2613"/>
                <a:gd name="T4" fmla="*/ 529 w 2854"/>
                <a:gd name="T5" fmla="*/ 384 h 2613"/>
                <a:gd name="T6" fmla="*/ 353 w 2854"/>
                <a:gd name="T7" fmla="*/ 67 h 2613"/>
                <a:gd name="T8" fmla="*/ 305 w 2854"/>
                <a:gd name="T9" fmla="*/ 484 h 2613"/>
                <a:gd name="T10" fmla="*/ 358 w 2854"/>
                <a:gd name="T11" fmla="*/ 388 h 2613"/>
                <a:gd name="T12" fmla="*/ 421 w 2854"/>
                <a:gd name="T13" fmla="*/ 378 h 2613"/>
                <a:gd name="T14" fmla="*/ 497 w 2854"/>
                <a:gd name="T15" fmla="*/ 414 h 2613"/>
                <a:gd name="T16" fmla="*/ 534 w 2854"/>
                <a:gd name="T17" fmla="*/ 472 h 2613"/>
                <a:gd name="T18" fmla="*/ 519 w 2854"/>
                <a:gd name="T19" fmla="*/ 427 h 2613"/>
                <a:gd name="T20" fmla="*/ 429 w 2854"/>
                <a:gd name="T21" fmla="*/ 365 h 2613"/>
                <a:gd name="T22" fmla="*/ 507 w 2854"/>
                <a:gd name="T23" fmla="*/ 380 h 2613"/>
                <a:gd name="T24" fmla="*/ 497 w 2854"/>
                <a:gd name="T25" fmla="*/ 377 h 2613"/>
                <a:gd name="T26" fmla="*/ 477 w 2854"/>
                <a:gd name="T27" fmla="*/ 333 h 2613"/>
                <a:gd name="T28" fmla="*/ 470 w 2854"/>
                <a:gd name="T29" fmla="*/ 325 h 2613"/>
                <a:gd name="T30" fmla="*/ 402 w 2854"/>
                <a:gd name="T31" fmla="*/ 339 h 2613"/>
                <a:gd name="T32" fmla="*/ 388 w 2854"/>
                <a:gd name="T33" fmla="*/ 274 h 2613"/>
                <a:gd name="T34" fmla="*/ 448 w 2854"/>
                <a:gd name="T35" fmla="*/ 255 h 2613"/>
                <a:gd name="T36" fmla="*/ 466 w 2854"/>
                <a:gd name="T37" fmla="*/ 249 h 2613"/>
                <a:gd name="T38" fmla="*/ 477 w 2854"/>
                <a:gd name="T39" fmla="*/ 213 h 2613"/>
                <a:gd name="T40" fmla="*/ 390 w 2854"/>
                <a:gd name="T41" fmla="*/ 241 h 2613"/>
                <a:gd name="T42" fmla="*/ 345 w 2854"/>
                <a:gd name="T43" fmla="*/ 247 h 2613"/>
                <a:gd name="T44" fmla="*/ 391 w 2854"/>
                <a:gd name="T45" fmla="*/ 164 h 2613"/>
                <a:gd name="T46" fmla="*/ 380 w 2854"/>
                <a:gd name="T47" fmla="*/ 182 h 2613"/>
                <a:gd name="T48" fmla="*/ 361 w 2854"/>
                <a:gd name="T49" fmla="*/ 169 h 2613"/>
                <a:gd name="T50" fmla="*/ 363 w 2854"/>
                <a:gd name="T51" fmla="*/ 181 h 2613"/>
                <a:gd name="T52" fmla="*/ 322 w 2854"/>
                <a:gd name="T53" fmla="*/ 217 h 2613"/>
                <a:gd name="T54" fmla="*/ 314 w 2854"/>
                <a:gd name="T55" fmla="*/ 153 h 2613"/>
                <a:gd name="T56" fmla="*/ 345 w 2854"/>
                <a:gd name="T57" fmla="*/ 75 h 2613"/>
                <a:gd name="T58" fmla="*/ 325 w 2854"/>
                <a:gd name="T59" fmla="*/ 114 h 2613"/>
                <a:gd name="T60" fmla="*/ 299 w 2854"/>
                <a:gd name="T61" fmla="*/ 84 h 2613"/>
                <a:gd name="T62" fmla="*/ 291 w 2854"/>
                <a:gd name="T63" fmla="*/ 79 h 2613"/>
                <a:gd name="T64" fmla="*/ 226 w 2854"/>
                <a:gd name="T65" fmla="*/ 97 h 2613"/>
                <a:gd name="T66" fmla="*/ 255 w 2854"/>
                <a:gd name="T67" fmla="*/ 124 h 2613"/>
                <a:gd name="T68" fmla="*/ 296 w 2854"/>
                <a:gd name="T69" fmla="*/ 191 h 2613"/>
                <a:gd name="T70" fmla="*/ 199 w 2854"/>
                <a:gd name="T71" fmla="*/ 265 h 2613"/>
                <a:gd name="T72" fmla="*/ 215 w 2854"/>
                <a:gd name="T73" fmla="*/ 192 h 2613"/>
                <a:gd name="T74" fmla="*/ 207 w 2854"/>
                <a:gd name="T75" fmla="*/ 217 h 2613"/>
                <a:gd name="T76" fmla="*/ 119 w 2854"/>
                <a:gd name="T77" fmla="*/ 198 h 2613"/>
                <a:gd name="T78" fmla="*/ 110 w 2854"/>
                <a:gd name="T79" fmla="*/ 202 h 2613"/>
                <a:gd name="T80" fmla="*/ 101 w 2854"/>
                <a:gd name="T81" fmla="*/ 226 h 2613"/>
                <a:gd name="T82" fmla="*/ 133 w 2854"/>
                <a:gd name="T83" fmla="*/ 236 h 2613"/>
                <a:gd name="T84" fmla="*/ 229 w 2854"/>
                <a:gd name="T85" fmla="*/ 295 h 2613"/>
                <a:gd name="T86" fmla="*/ 159 w 2854"/>
                <a:gd name="T87" fmla="*/ 290 h 2613"/>
                <a:gd name="T88" fmla="*/ 172 w 2854"/>
                <a:gd name="T89" fmla="*/ 293 h 2613"/>
                <a:gd name="T90" fmla="*/ 150 w 2854"/>
                <a:gd name="T91" fmla="*/ 302 h 2613"/>
                <a:gd name="T92" fmla="*/ 149 w 2854"/>
                <a:gd name="T93" fmla="*/ 310 h 2613"/>
                <a:gd name="T94" fmla="*/ 210 w 2854"/>
                <a:gd name="T95" fmla="*/ 357 h 2613"/>
                <a:gd name="T96" fmla="*/ 85 w 2854"/>
                <a:gd name="T97" fmla="*/ 349 h 2613"/>
                <a:gd name="T98" fmla="*/ 167 w 2854"/>
                <a:gd name="T99" fmla="*/ 363 h 2613"/>
                <a:gd name="T100" fmla="*/ 55 w 2854"/>
                <a:gd name="T101" fmla="*/ 471 h 2613"/>
                <a:gd name="T102" fmla="*/ 55 w 2854"/>
                <a:gd name="T103" fmla="*/ 479 h 2613"/>
                <a:gd name="T104" fmla="*/ 167 w 2854"/>
                <a:gd name="T105" fmla="*/ 433 h 2613"/>
                <a:gd name="T106" fmla="*/ 195 w 2854"/>
                <a:gd name="T107" fmla="*/ 491 h 2613"/>
                <a:gd name="T108" fmla="*/ 172 w 2854"/>
                <a:gd name="T109" fmla="*/ 400 h 2613"/>
                <a:gd name="T110" fmla="*/ 286 w 2854"/>
                <a:gd name="T111" fmla="*/ 445 h 26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54" h="2613">
                  <a:moveTo>
                    <a:pt x="2589" y="1387"/>
                  </a:moveTo>
                  <a:cubicBezTo>
                    <a:pt x="2593" y="1394"/>
                    <a:pt x="2596" y="1402"/>
                    <a:pt x="2599" y="1411"/>
                  </a:cubicBezTo>
                  <a:cubicBezTo>
                    <a:pt x="2599" y="1411"/>
                    <a:pt x="2598" y="1400"/>
                    <a:pt x="2589" y="1387"/>
                  </a:cubicBezTo>
                  <a:close/>
                  <a:moveTo>
                    <a:pt x="2764" y="2009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09"/>
                  </a:cubicBezTo>
                  <a:close/>
                  <a:moveTo>
                    <a:pt x="1842" y="349"/>
                  </a:moveTo>
                  <a:cubicBezTo>
                    <a:pt x="1842" y="350"/>
                    <a:pt x="1843" y="350"/>
                    <a:pt x="1843" y="351"/>
                  </a:cubicBezTo>
                  <a:cubicBezTo>
                    <a:pt x="1843" y="351"/>
                    <a:pt x="1843" y="350"/>
                    <a:pt x="1842" y="349"/>
                  </a:cubicBezTo>
                  <a:close/>
                  <a:moveTo>
                    <a:pt x="1595" y="2531"/>
                  </a:moveTo>
                  <a:cubicBezTo>
                    <a:pt x="1603" y="2412"/>
                    <a:pt x="1635" y="2227"/>
                    <a:pt x="1680" y="2200"/>
                  </a:cubicBezTo>
                  <a:cubicBezTo>
                    <a:pt x="1738" y="2166"/>
                    <a:pt x="1797" y="2108"/>
                    <a:pt x="1870" y="2028"/>
                  </a:cubicBezTo>
                  <a:cubicBezTo>
                    <a:pt x="1934" y="1957"/>
                    <a:pt x="2009" y="1917"/>
                    <a:pt x="2119" y="1913"/>
                  </a:cubicBezTo>
                  <a:cubicBezTo>
                    <a:pt x="2147" y="1930"/>
                    <a:pt x="2172" y="1959"/>
                    <a:pt x="2197" y="1978"/>
                  </a:cubicBezTo>
                  <a:cubicBezTo>
                    <a:pt x="2277" y="2035"/>
                    <a:pt x="2350" y="2440"/>
                    <a:pt x="2466" y="2394"/>
                  </a:cubicBezTo>
                  <a:cubicBezTo>
                    <a:pt x="2530" y="2369"/>
                    <a:pt x="2560" y="2219"/>
                    <a:pt x="2594" y="2164"/>
                  </a:cubicBezTo>
                  <a:cubicBezTo>
                    <a:pt x="2661" y="2054"/>
                    <a:pt x="2679" y="2211"/>
                    <a:pt x="2694" y="2270"/>
                  </a:cubicBezTo>
                  <a:cubicBezTo>
                    <a:pt x="2704" y="2310"/>
                    <a:pt x="2731" y="2480"/>
                    <a:pt x="2792" y="2471"/>
                  </a:cubicBezTo>
                  <a:cubicBezTo>
                    <a:pt x="2823" y="2466"/>
                    <a:pt x="2853" y="2395"/>
                    <a:pt x="2854" y="2368"/>
                  </a:cubicBezTo>
                  <a:cubicBezTo>
                    <a:pt x="2854" y="2368"/>
                    <a:pt x="2774" y="2613"/>
                    <a:pt x="2711" y="2235"/>
                  </a:cubicBezTo>
                  <a:cubicBezTo>
                    <a:pt x="2634" y="1768"/>
                    <a:pt x="2458" y="2484"/>
                    <a:pt x="2398" y="2238"/>
                  </a:cubicBezTo>
                  <a:cubicBezTo>
                    <a:pt x="2355" y="2063"/>
                    <a:pt x="2293" y="1965"/>
                    <a:pt x="2241" y="1911"/>
                  </a:cubicBezTo>
                  <a:cubicBezTo>
                    <a:pt x="2317" y="1903"/>
                    <a:pt x="2339" y="1884"/>
                    <a:pt x="2395" y="1967"/>
                  </a:cubicBezTo>
                  <a:cubicBezTo>
                    <a:pt x="2466" y="2071"/>
                    <a:pt x="2565" y="2011"/>
                    <a:pt x="2648" y="1986"/>
                  </a:cubicBezTo>
                  <a:cubicBezTo>
                    <a:pt x="2717" y="1966"/>
                    <a:pt x="2754" y="1998"/>
                    <a:pt x="2764" y="2009"/>
                  </a:cubicBezTo>
                  <a:cubicBezTo>
                    <a:pt x="2691" y="1922"/>
                    <a:pt x="2645" y="1964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4"/>
                    <a:pt x="2206" y="1785"/>
                    <a:pt x="2100" y="1773"/>
                  </a:cubicBezTo>
                  <a:cubicBezTo>
                    <a:pt x="1994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1" y="1309"/>
                    <a:pt x="2569" y="1356"/>
                    <a:pt x="2589" y="1387"/>
                  </a:cubicBezTo>
                  <a:cubicBezTo>
                    <a:pt x="2559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1" y="1262"/>
                    <a:pt x="2220" y="1239"/>
                  </a:cubicBezTo>
                  <a:cubicBezTo>
                    <a:pt x="2100" y="1215"/>
                    <a:pt x="2072" y="1196"/>
                    <a:pt x="2039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6" y="1337"/>
                    <a:pt x="1803" y="1293"/>
                    <a:pt x="1803" y="1293"/>
                  </a:cubicBezTo>
                  <a:cubicBezTo>
                    <a:pt x="1771" y="1209"/>
                    <a:pt x="1787" y="1185"/>
                    <a:pt x="1939" y="1115"/>
                  </a:cubicBezTo>
                  <a:cubicBezTo>
                    <a:pt x="2090" y="1045"/>
                    <a:pt x="1959" y="888"/>
                    <a:pt x="2044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8" y="865"/>
                    <a:pt x="1972" y="802"/>
                    <a:pt x="1986" y="951"/>
                  </a:cubicBezTo>
                  <a:cubicBezTo>
                    <a:pt x="2000" y="1099"/>
                    <a:pt x="1931" y="1087"/>
                    <a:pt x="1931" y="1087"/>
                  </a:cubicBezTo>
                  <a:cubicBezTo>
                    <a:pt x="1981" y="1021"/>
                    <a:pt x="1925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5"/>
                    <a:pt x="1824" y="1089"/>
                    <a:pt x="1780" y="1181"/>
                  </a:cubicBezTo>
                  <a:cubicBezTo>
                    <a:pt x="1737" y="1272"/>
                    <a:pt x="1746" y="1220"/>
                    <a:pt x="1681" y="1133"/>
                  </a:cubicBezTo>
                  <a:cubicBezTo>
                    <a:pt x="1615" y="1046"/>
                    <a:pt x="1681" y="1050"/>
                    <a:pt x="1685" y="946"/>
                  </a:cubicBezTo>
                  <a:cubicBezTo>
                    <a:pt x="1688" y="877"/>
                    <a:pt x="1666" y="834"/>
                    <a:pt x="1638" y="798"/>
                  </a:cubicBezTo>
                  <a:cubicBezTo>
                    <a:pt x="1631" y="740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1"/>
                    <a:pt x="1835" y="345"/>
                    <a:pt x="1842" y="349"/>
                  </a:cubicBezTo>
                  <a:cubicBezTo>
                    <a:pt x="1704" y="242"/>
                    <a:pt x="1827" y="650"/>
                    <a:pt x="1699" y="595"/>
                  </a:cubicBezTo>
                  <a:cubicBezTo>
                    <a:pt x="1598" y="550"/>
                    <a:pt x="1604" y="702"/>
                    <a:pt x="1611" y="767"/>
                  </a:cubicBezTo>
                  <a:cubicBezTo>
                    <a:pt x="1552" y="701"/>
                    <a:pt x="1488" y="639"/>
                    <a:pt x="1559" y="438"/>
                  </a:cubicBezTo>
                  <a:cubicBezTo>
                    <a:pt x="1677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20" y="416"/>
                  </a:cubicBezTo>
                  <a:cubicBezTo>
                    <a:pt x="1488" y="482"/>
                    <a:pt x="1481" y="545"/>
                    <a:pt x="1487" y="604"/>
                  </a:cubicBezTo>
                  <a:cubicBezTo>
                    <a:pt x="1359" y="470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2" y="684"/>
                  </a:cubicBezTo>
                  <a:cubicBezTo>
                    <a:pt x="1541" y="826"/>
                    <a:pt x="1626" y="937"/>
                    <a:pt x="1546" y="998"/>
                  </a:cubicBezTo>
                  <a:cubicBezTo>
                    <a:pt x="1420" y="1094"/>
                    <a:pt x="1377" y="1398"/>
                    <a:pt x="1212" y="1359"/>
                  </a:cubicBezTo>
                  <a:cubicBezTo>
                    <a:pt x="1154" y="1345"/>
                    <a:pt x="1116" y="1385"/>
                    <a:pt x="1038" y="1385"/>
                  </a:cubicBezTo>
                  <a:cubicBezTo>
                    <a:pt x="960" y="1385"/>
                    <a:pt x="960" y="1263"/>
                    <a:pt x="1034" y="1202"/>
                  </a:cubicBezTo>
                  <a:cubicBezTo>
                    <a:pt x="1107" y="1142"/>
                    <a:pt x="1264" y="1159"/>
                    <a:pt x="1125" y="1007"/>
                  </a:cubicBezTo>
                  <a:cubicBezTo>
                    <a:pt x="986" y="855"/>
                    <a:pt x="1047" y="799"/>
                    <a:pt x="1047" y="799"/>
                  </a:cubicBezTo>
                  <a:cubicBezTo>
                    <a:pt x="925" y="877"/>
                    <a:pt x="1238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1" y="1337"/>
                    <a:pt x="934" y="1076"/>
                    <a:pt x="625" y="1033"/>
                  </a:cubicBezTo>
                  <a:cubicBezTo>
                    <a:pt x="317" y="990"/>
                    <a:pt x="374" y="855"/>
                    <a:pt x="374" y="855"/>
                  </a:cubicBezTo>
                  <a:cubicBezTo>
                    <a:pt x="324" y="909"/>
                    <a:pt x="405" y="1063"/>
                    <a:pt x="571" y="1059"/>
                  </a:cubicBezTo>
                  <a:cubicBezTo>
                    <a:pt x="738" y="1056"/>
                    <a:pt x="768" y="1186"/>
                    <a:pt x="768" y="1186"/>
                  </a:cubicBezTo>
                  <a:cubicBezTo>
                    <a:pt x="719" y="1100"/>
                    <a:pt x="696" y="1293"/>
                    <a:pt x="531" y="1186"/>
                  </a:cubicBezTo>
                  <a:cubicBezTo>
                    <a:pt x="424" y="1116"/>
                    <a:pt x="433" y="1251"/>
                    <a:pt x="433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4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5" y="1543"/>
                  </a:cubicBezTo>
                  <a:cubicBezTo>
                    <a:pt x="1168" y="1667"/>
                    <a:pt x="1089" y="1628"/>
                    <a:pt x="1023" y="1522"/>
                  </a:cubicBezTo>
                  <a:cubicBezTo>
                    <a:pt x="958" y="1416"/>
                    <a:pt x="816" y="1561"/>
                    <a:pt x="827" y="1519"/>
                  </a:cubicBezTo>
                  <a:cubicBezTo>
                    <a:pt x="838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2"/>
                    <a:pt x="1074" y="1738"/>
                    <a:pt x="1016" y="1636"/>
                  </a:cubicBezTo>
                  <a:cubicBezTo>
                    <a:pt x="958" y="1534"/>
                    <a:pt x="826" y="1741"/>
                    <a:pt x="783" y="1578"/>
                  </a:cubicBezTo>
                  <a:cubicBezTo>
                    <a:pt x="753" y="1467"/>
                    <a:pt x="678" y="1609"/>
                    <a:pt x="678" y="1609"/>
                  </a:cubicBezTo>
                  <a:cubicBezTo>
                    <a:pt x="678" y="1609"/>
                    <a:pt x="741" y="1493"/>
                    <a:pt x="780" y="1621"/>
                  </a:cubicBezTo>
                  <a:cubicBezTo>
                    <a:pt x="819" y="1750"/>
                    <a:pt x="967" y="1573"/>
                    <a:pt x="1006" y="1663"/>
                  </a:cubicBezTo>
                  <a:cubicBezTo>
                    <a:pt x="1045" y="1753"/>
                    <a:pt x="1232" y="1587"/>
                    <a:pt x="1096" y="1865"/>
                  </a:cubicBezTo>
                  <a:cubicBezTo>
                    <a:pt x="1004" y="2052"/>
                    <a:pt x="800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6" y="1884"/>
                    <a:pt x="534" y="1952"/>
                    <a:pt x="675" y="1845"/>
                  </a:cubicBezTo>
                  <a:cubicBezTo>
                    <a:pt x="817" y="1738"/>
                    <a:pt x="797" y="1865"/>
                    <a:pt x="875" y="1901"/>
                  </a:cubicBezTo>
                  <a:cubicBezTo>
                    <a:pt x="953" y="1938"/>
                    <a:pt x="1065" y="1994"/>
                    <a:pt x="836" y="2018"/>
                  </a:cubicBezTo>
                  <a:cubicBezTo>
                    <a:pt x="607" y="2042"/>
                    <a:pt x="729" y="2414"/>
                    <a:pt x="286" y="2465"/>
                  </a:cubicBezTo>
                  <a:cubicBezTo>
                    <a:pt x="0" y="2499"/>
                    <a:pt x="72" y="2594"/>
                    <a:pt x="72" y="2594"/>
                  </a:cubicBezTo>
                  <a:cubicBezTo>
                    <a:pt x="72" y="2594"/>
                    <a:pt x="33" y="2502"/>
                    <a:pt x="289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4" y="2242"/>
                    <a:pt x="870" y="2266"/>
                  </a:cubicBezTo>
                  <a:cubicBezTo>
                    <a:pt x="997" y="2290"/>
                    <a:pt x="931" y="2341"/>
                    <a:pt x="921" y="2458"/>
                  </a:cubicBezTo>
                  <a:cubicBezTo>
                    <a:pt x="911" y="2575"/>
                    <a:pt x="1021" y="2572"/>
                    <a:pt x="1021" y="2572"/>
                  </a:cubicBezTo>
                  <a:cubicBezTo>
                    <a:pt x="846" y="2487"/>
                    <a:pt x="1067" y="2298"/>
                    <a:pt x="958" y="2264"/>
                  </a:cubicBezTo>
                  <a:cubicBezTo>
                    <a:pt x="848" y="2230"/>
                    <a:pt x="826" y="2110"/>
                    <a:pt x="897" y="2096"/>
                  </a:cubicBezTo>
                  <a:cubicBezTo>
                    <a:pt x="967" y="2081"/>
                    <a:pt x="1011" y="2018"/>
                    <a:pt x="1157" y="1964"/>
                  </a:cubicBezTo>
                  <a:cubicBezTo>
                    <a:pt x="1303" y="1911"/>
                    <a:pt x="1454" y="2244"/>
                    <a:pt x="1493" y="2327"/>
                  </a:cubicBezTo>
                  <a:cubicBezTo>
                    <a:pt x="1517" y="2378"/>
                    <a:pt x="1522" y="2472"/>
                    <a:pt x="1523" y="2536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9" name="Freeform 1431">
              <a:extLst>
                <a:ext uri="{FF2B5EF4-FFF2-40B4-BE49-F238E27FC236}">
                  <a16:creationId xmlns:a16="http://schemas.microsoft.com/office/drawing/2014/main" id="{85DA311D-8E5C-4CE5-B070-8EBBD91D7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" y="1964"/>
              <a:ext cx="125" cy="118"/>
            </a:xfrm>
            <a:custGeom>
              <a:avLst/>
              <a:gdLst>
                <a:gd name="T0" fmla="*/ 1 w 216"/>
                <a:gd name="T1" fmla="*/ 0 h 204"/>
                <a:gd name="T2" fmla="*/ 2 w 216"/>
                <a:gd name="T3" fmla="*/ 5 h 204"/>
                <a:gd name="T4" fmla="*/ 5 w 216"/>
                <a:gd name="T5" fmla="*/ 14 h 204"/>
                <a:gd name="T6" fmla="*/ 11 w 216"/>
                <a:gd name="T7" fmla="*/ 27 h 204"/>
                <a:gd name="T8" fmla="*/ 22 w 216"/>
                <a:gd name="T9" fmla="*/ 39 h 204"/>
                <a:gd name="T10" fmla="*/ 34 w 216"/>
                <a:gd name="T11" fmla="*/ 27 h 204"/>
                <a:gd name="T12" fmla="*/ 38 w 216"/>
                <a:gd name="T13" fmla="*/ 16 h 204"/>
                <a:gd name="T14" fmla="*/ 42 w 216"/>
                <a:gd name="T15" fmla="*/ 8 h 204"/>
                <a:gd name="T16" fmla="*/ 34 w 216"/>
                <a:gd name="T17" fmla="*/ 20 h 204"/>
                <a:gd name="T18" fmla="*/ 27 w 216"/>
                <a:gd name="T19" fmla="*/ 28 h 204"/>
                <a:gd name="T20" fmla="*/ 16 w 216"/>
                <a:gd name="T21" fmla="*/ 24 h 204"/>
                <a:gd name="T22" fmla="*/ 1 w 216"/>
                <a:gd name="T23" fmla="*/ 1 h 2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" h="204">
                  <a:moveTo>
                    <a:pt x="1" y="0"/>
                  </a:moveTo>
                  <a:cubicBezTo>
                    <a:pt x="0" y="8"/>
                    <a:pt x="9" y="19"/>
                    <a:pt x="12" y="28"/>
                  </a:cubicBezTo>
                  <a:cubicBezTo>
                    <a:pt x="18" y="43"/>
                    <a:pt x="20" y="60"/>
                    <a:pt x="26" y="76"/>
                  </a:cubicBezTo>
                  <a:cubicBezTo>
                    <a:pt x="34" y="97"/>
                    <a:pt x="46" y="119"/>
                    <a:pt x="57" y="139"/>
                  </a:cubicBezTo>
                  <a:cubicBezTo>
                    <a:pt x="69" y="162"/>
                    <a:pt x="84" y="197"/>
                    <a:pt x="113" y="201"/>
                  </a:cubicBezTo>
                  <a:cubicBezTo>
                    <a:pt x="144" y="204"/>
                    <a:pt x="161" y="165"/>
                    <a:pt x="174" y="141"/>
                  </a:cubicBezTo>
                  <a:cubicBezTo>
                    <a:pt x="184" y="124"/>
                    <a:pt x="188" y="104"/>
                    <a:pt x="197" y="85"/>
                  </a:cubicBezTo>
                  <a:cubicBezTo>
                    <a:pt x="203" y="70"/>
                    <a:pt x="212" y="53"/>
                    <a:pt x="216" y="38"/>
                  </a:cubicBezTo>
                  <a:cubicBezTo>
                    <a:pt x="202" y="43"/>
                    <a:pt x="185" y="89"/>
                    <a:pt x="175" y="104"/>
                  </a:cubicBezTo>
                  <a:cubicBezTo>
                    <a:pt x="164" y="119"/>
                    <a:pt x="153" y="136"/>
                    <a:pt x="138" y="147"/>
                  </a:cubicBezTo>
                  <a:cubicBezTo>
                    <a:pt x="110" y="166"/>
                    <a:pt x="93" y="154"/>
                    <a:pt x="80" y="127"/>
                  </a:cubicBezTo>
                  <a:cubicBezTo>
                    <a:pt x="58" y="83"/>
                    <a:pt x="27" y="45"/>
                    <a:pt x="1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0" name="Freeform 1432">
              <a:extLst>
                <a:ext uri="{FF2B5EF4-FFF2-40B4-BE49-F238E27FC236}">
                  <a16:creationId xmlns:a16="http://schemas.microsoft.com/office/drawing/2014/main" id="{440487CC-D447-41F1-A5A3-C50CBFCB7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1" y="1758"/>
              <a:ext cx="43" cy="92"/>
            </a:xfrm>
            <a:custGeom>
              <a:avLst/>
              <a:gdLst>
                <a:gd name="T0" fmla="*/ 14 w 75"/>
                <a:gd name="T1" fmla="*/ 1 h 160"/>
                <a:gd name="T2" fmla="*/ 10 w 75"/>
                <a:gd name="T3" fmla="*/ 7 h 160"/>
                <a:gd name="T4" fmla="*/ 8 w 75"/>
                <a:gd name="T5" fmla="*/ 17 h 160"/>
                <a:gd name="T6" fmla="*/ 8 w 75"/>
                <a:gd name="T7" fmla="*/ 25 h 160"/>
                <a:gd name="T8" fmla="*/ 9 w 75"/>
                <a:gd name="T9" fmla="*/ 30 h 160"/>
                <a:gd name="T10" fmla="*/ 2 w 75"/>
                <a:gd name="T11" fmla="*/ 18 h 160"/>
                <a:gd name="T12" fmla="*/ 2 w 75"/>
                <a:gd name="T13" fmla="*/ 11 h 160"/>
                <a:gd name="T14" fmla="*/ 14 w 75"/>
                <a:gd name="T15" fmla="*/ 0 h 1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160">
                  <a:moveTo>
                    <a:pt x="75" y="2"/>
                  </a:moveTo>
                  <a:cubicBezTo>
                    <a:pt x="75" y="13"/>
                    <a:pt x="59" y="27"/>
                    <a:pt x="55" y="38"/>
                  </a:cubicBezTo>
                  <a:cubicBezTo>
                    <a:pt x="48" y="54"/>
                    <a:pt x="44" y="72"/>
                    <a:pt x="41" y="89"/>
                  </a:cubicBezTo>
                  <a:cubicBezTo>
                    <a:pt x="39" y="102"/>
                    <a:pt x="39" y="118"/>
                    <a:pt x="41" y="131"/>
                  </a:cubicBezTo>
                  <a:cubicBezTo>
                    <a:pt x="43" y="141"/>
                    <a:pt x="49" y="151"/>
                    <a:pt x="45" y="160"/>
                  </a:cubicBezTo>
                  <a:cubicBezTo>
                    <a:pt x="26" y="153"/>
                    <a:pt x="24" y="114"/>
                    <a:pt x="12" y="98"/>
                  </a:cubicBezTo>
                  <a:cubicBezTo>
                    <a:pt x="0" y="82"/>
                    <a:pt x="0" y="76"/>
                    <a:pt x="11" y="57"/>
                  </a:cubicBezTo>
                  <a:cubicBezTo>
                    <a:pt x="25" y="32"/>
                    <a:pt x="55" y="22"/>
                    <a:pt x="71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1" name="Freeform 1433">
              <a:extLst>
                <a:ext uri="{FF2B5EF4-FFF2-40B4-BE49-F238E27FC236}">
                  <a16:creationId xmlns:a16="http://schemas.microsoft.com/office/drawing/2014/main" id="{E5940501-4C30-4BCB-B6A7-EE627753E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1401"/>
              <a:ext cx="33" cy="66"/>
            </a:xfrm>
            <a:custGeom>
              <a:avLst/>
              <a:gdLst>
                <a:gd name="T0" fmla="*/ 1 w 57"/>
                <a:gd name="T1" fmla="*/ 2 h 115"/>
                <a:gd name="T2" fmla="*/ 8 w 57"/>
                <a:gd name="T3" fmla="*/ 3 h 115"/>
                <a:gd name="T4" fmla="*/ 9 w 57"/>
                <a:gd name="T5" fmla="*/ 1 h 115"/>
                <a:gd name="T6" fmla="*/ 10 w 57"/>
                <a:gd name="T7" fmla="*/ 3 h 115"/>
                <a:gd name="T8" fmla="*/ 11 w 57"/>
                <a:gd name="T9" fmla="*/ 22 h 115"/>
                <a:gd name="T10" fmla="*/ 8 w 57"/>
                <a:gd name="T11" fmla="*/ 15 h 115"/>
                <a:gd name="T12" fmla="*/ 6 w 57"/>
                <a:gd name="T13" fmla="*/ 9 h 115"/>
                <a:gd name="T14" fmla="*/ 0 w 57"/>
                <a:gd name="T15" fmla="*/ 3 h 1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" h="115">
                  <a:moveTo>
                    <a:pt x="3" y="13"/>
                  </a:moveTo>
                  <a:cubicBezTo>
                    <a:pt x="12" y="20"/>
                    <a:pt x="30" y="28"/>
                    <a:pt x="39" y="18"/>
                  </a:cubicBezTo>
                  <a:cubicBezTo>
                    <a:pt x="42" y="14"/>
                    <a:pt x="40" y="0"/>
                    <a:pt x="49" y="3"/>
                  </a:cubicBezTo>
                  <a:cubicBezTo>
                    <a:pt x="55" y="4"/>
                    <a:pt x="54" y="15"/>
                    <a:pt x="54" y="20"/>
                  </a:cubicBezTo>
                  <a:cubicBezTo>
                    <a:pt x="53" y="52"/>
                    <a:pt x="50" y="83"/>
                    <a:pt x="57" y="115"/>
                  </a:cubicBezTo>
                  <a:cubicBezTo>
                    <a:pt x="52" y="103"/>
                    <a:pt x="45" y="92"/>
                    <a:pt x="41" y="79"/>
                  </a:cubicBezTo>
                  <a:cubicBezTo>
                    <a:pt x="38" y="67"/>
                    <a:pt x="36" y="57"/>
                    <a:pt x="29" y="47"/>
                  </a:cubicBezTo>
                  <a:cubicBezTo>
                    <a:pt x="21" y="35"/>
                    <a:pt x="11" y="26"/>
                    <a:pt x="0" y="1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2" name="Freeform 1434">
              <a:extLst>
                <a:ext uri="{FF2B5EF4-FFF2-40B4-BE49-F238E27FC236}">
                  <a16:creationId xmlns:a16="http://schemas.microsoft.com/office/drawing/2014/main" id="{0340B0C9-28C8-4C72-BA3D-85401BDD5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1311"/>
              <a:ext cx="50" cy="75"/>
            </a:xfrm>
            <a:custGeom>
              <a:avLst/>
              <a:gdLst>
                <a:gd name="T0" fmla="*/ 7 w 87"/>
                <a:gd name="T1" fmla="*/ 0 h 131"/>
                <a:gd name="T2" fmla="*/ 11 w 87"/>
                <a:gd name="T3" fmla="*/ 15 h 131"/>
                <a:gd name="T4" fmla="*/ 6 w 87"/>
                <a:gd name="T5" fmla="*/ 21 h 131"/>
                <a:gd name="T6" fmla="*/ 0 w 87"/>
                <a:gd name="T7" fmla="*/ 24 h 131"/>
                <a:gd name="T8" fmla="*/ 12 w 87"/>
                <a:gd name="T9" fmla="*/ 19 h 131"/>
                <a:gd name="T10" fmla="*/ 16 w 87"/>
                <a:gd name="T11" fmla="*/ 13 h 131"/>
                <a:gd name="T12" fmla="*/ 8 w 87"/>
                <a:gd name="T13" fmla="*/ 1 h 1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131">
                  <a:moveTo>
                    <a:pt x="39" y="0"/>
                  </a:moveTo>
                  <a:cubicBezTo>
                    <a:pt x="56" y="23"/>
                    <a:pt x="68" y="55"/>
                    <a:pt x="58" y="83"/>
                  </a:cubicBezTo>
                  <a:cubicBezTo>
                    <a:pt x="53" y="97"/>
                    <a:pt x="46" y="108"/>
                    <a:pt x="31" y="114"/>
                  </a:cubicBezTo>
                  <a:cubicBezTo>
                    <a:pt x="23" y="118"/>
                    <a:pt x="4" y="119"/>
                    <a:pt x="0" y="127"/>
                  </a:cubicBezTo>
                  <a:cubicBezTo>
                    <a:pt x="18" y="131"/>
                    <a:pt x="49" y="114"/>
                    <a:pt x="64" y="105"/>
                  </a:cubicBezTo>
                  <a:cubicBezTo>
                    <a:pt x="78" y="97"/>
                    <a:pt x="84" y="85"/>
                    <a:pt x="85" y="68"/>
                  </a:cubicBezTo>
                  <a:cubicBezTo>
                    <a:pt x="87" y="42"/>
                    <a:pt x="56" y="26"/>
                    <a:pt x="42" y="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3" name="Freeform 1435">
              <a:extLst>
                <a:ext uri="{FF2B5EF4-FFF2-40B4-BE49-F238E27FC236}">
                  <a16:creationId xmlns:a16="http://schemas.microsoft.com/office/drawing/2014/main" id="{CB86E16D-2C9E-453A-B697-42B159EC1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1279"/>
              <a:ext cx="98" cy="36"/>
            </a:xfrm>
            <a:custGeom>
              <a:avLst/>
              <a:gdLst>
                <a:gd name="T0" fmla="*/ 0 w 169"/>
                <a:gd name="T1" fmla="*/ 0 h 63"/>
                <a:gd name="T2" fmla="*/ 33 w 169"/>
                <a:gd name="T3" fmla="*/ 12 h 63"/>
                <a:gd name="T4" fmla="*/ 23 w 169"/>
                <a:gd name="T5" fmla="*/ 9 h 63"/>
                <a:gd name="T6" fmla="*/ 11 w 169"/>
                <a:gd name="T7" fmla="*/ 6 h 63"/>
                <a:gd name="T8" fmla="*/ 5 w 169"/>
                <a:gd name="T9" fmla="*/ 3 h 63"/>
                <a:gd name="T10" fmla="*/ 1 w 169"/>
                <a:gd name="T11" fmla="*/ 1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9" h="63">
                  <a:moveTo>
                    <a:pt x="0" y="0"/>
                  </a:moveTo>
                  <a:cubicBezTo>
                    <a:pt x="49" y="48"/>
                    <a:pt x="102" y="62"/>
                    <a:pt x="169" y="63"/>
                  </a:cubicBezTo>
                  <a:cubicBezTo>
                    <a:pt x="154" y="55"/>
                    <a:pt x="134" y="55"/>
                    <a:pt x="118" y="49"/>
                  </a:cubicBezTo>
                  <a:cubicBezTo>
                    <a:pt x="98" y="43"/>
                    <a:pt x="76" y="39"/>
                    <a:pt x="57" y="30"/>
                  </a:cubicBezTo>
                  <a:cubicBezTo>
                    <a:pt x="47" y="26"/>
                    <a:pt x="37" y="19"/>
                    <a:pt x="28" y="14"/>
                  </a:cubicBezTo>
                  <a:cubicBezTo>
                    <a:pt x="20" y="11"/>
                    <a:pt x="8" y="10"/>
                    <a:pt x="2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4" name="Freeform 1436">
              <a:extLst>
                <a:ext uri="{FF2B5EF4-FFF2-40B4-BE49-F238E27FC236}">
                  <a16:creationId xmlns:a16="http://schemas.microsoft.com/office/drawing/2014/main" id="{31D70B8C-C488-4412-BDFE-F0A5809CF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" y="1424"/>
              <a:ext cx="46" cy="20"/>
            </a:xfrm>
            <a:custGeom>
              <a:avLst/>
              <a:gdLst>
                <a:gd name="T0" fmla="*/ 0 w 80"/>
                <a:gd name="T1" fmla="*/ 2 h 35"/>
                <a:gd name="T2" fmla="*/ 15 w 80"/>
                <a:gd name="T3" fmla="*/ 0 h 35"/>
                <a:gd name="T4" fmla="*/ 9 w 80"/>
                <a:gd name="T5" fmla="*/ 3 h 35"/>
                <a:gd name="T6" fmla="*/ 2 w 80"/>
                <a:gd name="T7" fmla="*/ 3 h 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35">
                  <a:moveTo>
                    <a:pt x="0" y="11"/>
                  </a:moveTo>
                  <a:cubicBezTo>
                    <a:pt x="32" y="23"/>
                    <a:pt x="62" y="35"/>
                    <a:pt x="80" y="0"/>
                  </a:cubicBezTo>
                  <a:cubicBezTo>
                    <a:pt x="69" y="2"/>
                    <a:pt x="61" y="12"/>
                    <a:pt x="49" y="14"/>
                  </a:cubicBezTo>
                  <a:cubicBezTo>
                    <a:pt x="36" y="17"/>
                    <a:pt x="22" y="15"/>
                    <a:pt x="9" y="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5" name="Freeform 1437">
              <a:extLst>
                <a:ext uri="{FF2B5EF4-FFF2-40B4-BE49-F238E27FC236}">
                  <a16:creationId xmlns:a16="http://schemas.microsoft.com/office/drawing/2014/main" id="{7135A3DB-392B-43DB-ADB1-70B19B5FA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055"/>
              <a:ext cx="106" cy="50"/>
            </a:xfrm>
            <a:custGeom>
              <a:avLst/>
              <a:gdLst>
                <a:gd name="T0" fmla="*/ 1 w 183"/>
                <a:gd name="T1" fmla="*/ 6 h 87"/>
                <a:gd name="T2" fmla="*/ 8 w 183"/>
                <a:gd name="T3" fmla="*/ 2 h 87"/>
                <a:gd name="T4" fmla="*/ 14 w 183"/>
                <a:gd name="T5" fmla="*/ 1 h 87"/>
                <a:gd name="T6" fmla="*/ 24 w 183"/>
                <a:gd name="T7" fmla="*/ 5 h 87"/>
                <a:gd name="T8" fmla="*/ 35 w 183"/>
                <a:gd name="T9" fmla="*/ 17 h 87"/>
                <a:gd name="T10" fmla="*/ 31 w 183"/>
                <a:gd name="T11" fmla="*/ 14 h 87"/>
                <a:gd name="T12" fmla="*/ 23 w 183"/>
                <a:gd name="T13" fmla="*/ 9 h 87"/>
                <a:gd name="T14" fmla="*/ 13 w 183"/>
                <a:gd name="T15" fmla="*/ 6 h 87"/>
                <a:gd name="T16" fmla="*/ 0 w 183"/>
                <a:gd name="T17" fmla="*/ 7 h 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87">
                  <a:moveTo>
                    <a:pt x="2" y="30"/>
                  </a:moveTo>
                  <a:cubicBezTo>
                    <a:pt x="11" y="32"/>
                    <a:pt x="29" y="16"/>
                    <a:pt x="38" y="11"/>
                  </a:cubicBezTo>
                  <a:cubicBezTo>
                    <a:pt x="50" y="5"/>
                    <a:pt x="60" y="2"/>
                    <a:pt x="74" y="1"/>
                  </a:cubicBezTo>
                  <a:cubicBezTo>
                    <a:pt x="95" y="0"/>
                    <a:pt x="105" y="10"/>
                    <a:pt x="122" y="24"/>
                  </a:cubicBezTo>
                  <a:cubicBezTo>
                    <a:pt x="150" y="44"/>
                    <a:pt x="171" y="53"/>
                    <a:pt x="183" y="87"/>
                  </a:cubicBezTo>
                  <a:cubicBezTo>
                    <a:pt x="176" y="86"/>
                    <a:pt x="167" y="78"/>
                    <a:pt x="161" y="73"/>
                  </a:cubicBezTo>
                  <a:cubicBezTo>
                    <a:pt x="148" y="62"/>
                    <a:pt x="133" y="53"/>
                    <a:pt x="117" y="46"/>
                  </a:cubicBezTo>
                  <a:cubicBezTo>
                    <a:pt x="102" y="38"/>
                    <a:pt x="86" y="34"/>
                    <a:pt x="69" y="30"/>
                  </a:cubicBezTo>
                  <a:cubicBezTo>
                    <a:pt x="45" y="24"/>
                    <a:pt x="21" y="21"/>
                    <a:pt x="0" y="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6" name="Freeform 1438">
              <a:extLst>
                <a:ext uri="{FF2B5EF4-FFF2-40B4-BE49-F238E27FC236}">
                  <a16:creationId xmlns:a16="http://schemas.microsoft.com/office/drawing/2014/main" id="{A14035F2-2DAC-44B2-A15D-02A7196F7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938"/>
              <a:ext cx="34" cy="112"/>
            </a:xfrm>
            <a:custGeom>
              <a:avLst/>
              <a:gdLst>
                <a:gd name="T0" fmla="*/ 11 w 60"/>
                <a:gd name="T1" fmla="*/ 0 h 195"/>
                <a:gd name="T2" fmla="*/ 3 w 60"/>
                <a:gd name="T3" fmla="*/ 20 h 195"/>
                <a:gd name="T4" fmla="*/ 2 w 60"/>
                <a:gd name="T5" fmla="*/ 37 h 195"/>
                <a:gd name="T6" fmla="*/ 5 w 60"/>
                <a:gd name="T7" fmla="*/ 25 h 195"/>
                <a:gd name="T8" fmla="*/ 9 w 60"/>
                <a:gd name="T9" fmla="*/ 12 h 195"/>
                <a:gd name="T10" fmla="*/ 11 w 60"/>
                <a:gd name="T11" fmla="*/ 3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195">
                  <a:moveTo>
                    <a:pt x="59" y="0"/>
                  </a:moveTo>
                  <a:cubicBezTo>
                    <a:pt x="41" y="34"/>
                    <a:pt x="22" y="68"/>
                    <a:pt x="15" y="107"/>
                  </a:cubicBezTo>
                  <a:cubicBezTo>
                    <a:pt x="10" y="134"/>
                    <a:pt x="0" y="168"/>
                    <a:pt x="8" y="195"/>
                  </a:cubicBezTo>
                  <a:cubicBezTo>
                    <a:pt x="17" y="175"/>
                    <a:pt x="22" y="151"/>
                    <a:pt x="26" y="130"/>
                  </a:cubicBezTo>
                  <a:cubicBezTo>
                    <a:pt x="31" y="107"/>
                    <a:pt x="39" y="87"/>
                    <a:pt x="45" y="65"/>
                  </a:cubicBezTo>
                  <a:cubicBezTo>
                    <a:pt x="49" y="48"/>
                    <a:pt x="52" y="28"/>
                    <a:pt x="60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7" name="Freeform 1439">
              <a:extLst>
                <a:ext uri="{FF2B5EF4-FFF2-40B4-BE49-F238E27FC236}">
                  <a16:creationId xmlns:a16="http://schemas.microsoft.com/office/drawing/2014/main" id="{DD67B627-9D45-4456-A51F-3D8BFACC0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012"/>
              <a:ext cx="99" cy="107"/>
            </a:xfrm>
            <a:custGeom>
              <a:avLst/>
              <a:gdLst>
                <a:gd name="T0" fmla="*/ 1 w 173"/>
                <a:gd name="T1" fmla="*/ 35 h 186"/>
                <a:gd name="T2" fmla="*/ 4 w 173"/>
                <a:gd name="T3" fmla="*/ 21 h 186"/>
                <a:gd name="T4" fmla="*/ 15 w 173"/>
                <a:gd name="T5" fmla="*/ 19 h 186"/>
                <a:gd name="T6" fmla="*/ 21 w 173"/>
                <a:gd name="T7" fmla="*/ 20 h 186"/>
                <a:gd name="T8" fmla="*/ 26 w 173"/>
                <a:gd name="T9" fmla="*/ 15 h 186"/>
                <a:gd name="T10" fmla="*/ 30 w 173"/>
                <a:gd name="T11" fmla="*/ 6 h 186"/>
                <a:gd name="T12" fmla="*/ 31 w 173"/>
                <a:gd name="T13" fmla="*/ 0 h 186"/>
                <a:gd name="T14" fmla="*/ 30 w 173"/>
                <a:gd name="T15" fmla="*/ 18 h 186"/>
                <a:gd name="T16" fmla="*/ 20 w 173"/>
                <a:gd name="T17" fmla="*/ 23 h 186"/>
                <a:gd name="T18" fmla="*/ 7 w 173"/>
                <a:gd name="T19" fmla="*/ 25 h 186"/>
                <a:gd name="T20" fmla="*/ 1 w 173"/>
                <a:gd name="T21" fmla="*/ 36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" h="186">
                  <a:moveTo>
                    <a:pt x="5" y="182"/>
                  </a:moveTo>
                  <a:cubicBezTo>
                    <a:pt x="6" y="160"/>
                    <a:pt x="6" y="130"/>
                    <a:pt x="22" y="113"/>
                  </a:cubicBezTo>
                  <a:cubicBezTo>
                    <a:pt x="39" y="95"/>
                    <a:pt x="56" y="97"/>
                    <a:pt x="78" y="100"/>
                  </a:cubicBezTo>
                  <a:cubicBezTo>
                    <a:pt x="87" y="102"/>
                    <a:pt x="104" y="107"/>
                    <a:pt x="113" y="104"/>
                  </a:cubicBezTo>
                  <a:cubicBezTo>
                    <a:pt x="123" y="101"/>
                    <a:pt x="136" y="87"/>
                    <a:pt x="142" y="79"/>
                  </a:cubicBezTo>
                  <a:cubicBezTo>
                    <a:pt x="152" y="65"/>
                    <a:pt x="157" y="49"/>
                    <a:pt x="160" y="32"/>
                  </a:cubicBezTo>
                  <a:cubicBezTo>
                    <a:pt x="162" y="21"/>
                    <a:pt x="161" y="9"/>
                    <a:pt x="166" y="0"/>
                  </a:cubicBezTo>
                  <a:cubicBezTo>
                    <a:pt x="173" y="24"/>
                    <a:pt x="172" y="74"/>
                    <a:pt x="160" y="97"/>
                  </a:cubicBezTo>
                  <a:cubicBezTo>
                    <a:pt x="151" y="116"/>
                    <a:pt x="125" y="121"/>
                    <a:pt x="106" y="122"/>
                  </a:cubicBezTo>
                  <a:cubicBezTo>
                    <a:pt x="82" y="123"/>
                    <a:pt x="56" y="118"/>
                    <a:pt x="36" y="134"/>
                  </a:cubicBezTo>
                  <a:cubicBezTo>
                    <a:pt x="23" y="145"/>
                    <a:pt x="0" y="167"/>
                    <a:pt x="2" y="18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8" name="Freeform 1440">
              <a:extLst>
                <a:ext uri="{FF2B5EF4-FFF2-40B4-BE49-F238E27FC236}">
                  <a16:creationId xmlns:a16="http://schemas.microsoft.com/office/drawing/2014/main" id="{9B62A812-933C-4DF6-A12F-C02407EA1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1438"/>
              <a:ext cx="63" cy="36"/>
            </a:xfrm>
            <a:custGeom>
              <a:avLst/>
              <a:gdLst>
                <a:gd name="T0" fmla="*/ 21 w 109"/>
                <a:gd name="T1" fmla="*/ 0 h 62"/>
                <a:gd name="T2" fmla="*/ 16 w 109"/>
                <a:gd name="T3" fmla="*/ 7 h 62"/>
                <a:gd name="T4" fmla="*/ 16 w 109"/>
                <a:gd name="T5" fmla="*/ 12 h 62"/>
                <a:gd name="T6" fmla="*/ 12 w 109"/>
                <a:gd name="T7" fmla="*/ 10 h 62"/>
                <a:gd name="T8" fmla="*/ 8 w 109"/>
                <a:gd name="T9" fmla="*/ 9 h 62"/>
                <a:gd name="T10" fmla="*/ 0 w 109"/>
                <a:gd name="T11" fmla="*/ 3 h 62"/>
                <a:gd name="T12" fmla="*/ 7 w 109"/>
                <a:gd name="T13" fmla="*/ 3 h 62"/>
                <a:gd name="T14" fmla="*/ 13 w 109"/>
                <a:gd name="T15" fmla="*/ 3 h 62"/>
                <a:gd name="T16" fmla="*/ 20 w 109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62">
                  <a:moveTo>
                    <a:pt x="109" y="0"/>
                  </a:moveTo>
                  <a:cubicBezTo>
                    <a:pt x="96" y="8"/>
                    <a:pt x="78" y="18"/>
                    <a:pt x="79" y="36"/>
                  </a:cubicBezTo>
                  <a:cubicBezTo>
                    <a:pt x="79" y="46"/>
                    <a:pt x="96" y="61"/>
                    <a:pt x="81" y="62"/>
                  </a:cubicBezTo>
                  <a:cubicBezTo>
                    <a:pt x="79" y="62"/>
                    <a:pt x="67" y="55"/>
                    <a:pt x="64" y="53"/>
                  </a:cubicBezTo>
                  <a:cubicBezTo>
                    <a:pt x="55" y="49"/>
                    <a:pt x="48" y="48"/>
                    <a:pt x="38" y="45"/>
                  </a:cubicBezTo>
                  <a:cubicBezTo>
                    <a:pt x="23" y="41"/>
                    <a:pt x="7" y="32"/>
                    <a:pt x="0" y="18"/>
                  </a:cubicBezTo>
                  <a:cubicBezTo>
                    <a:pt x="7" y="12"/>
                    <a:pt x="26" y="18"/>
                    <a:pt x="36" y="18"/>
                  </a:cubicBezTo>
                  <a:cubicBezTo>
                    <a:pt x="46" y="18"/>
                    <a:pt x="58" y="19"/>
                    <a:pt x="68" y="15"/>
                  </a:cubicBezTo>
                  <a:cubicBezTo>
                    <a:pt x="81" y="11"/>
                    <a:pt x="90" y="1"/>
                    <a:pt x="105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9" name="Freeform 1441">
              <a:extLst>
                <a:ext uri="{FF2B5EF4-FFF2-40B4-BE49-F238E27FC236}">
                  <a16:creationId xmlns:a16="http://schemas.microsoft.com/office/drawing/2014/main" id="{590A93CC-6522-41DD-A6FE-6F8C817C4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" y="1920"/>
              <a:ext cx="44" cy="40"/>
            </a:xfrm>
            <a:custGeom>
              <a:avLst/>
              <a:gdLst>
                <a:gd name="T0" fmla="*/ 0 w 77"/>
                <a:gd name="T1" fmla="*/ 8 h 69"/>
                <a:gd name="T2" fmla="*/ 10 w 77"/>
                <a:gd name="T3" fmla="*/ 5 h 69"/>
                <a:gd name="T4" fmla="*/ 14 w 77"/>
                <a:gd name="T5" fmla="*/ 13 h 69"/>
                <a:gd name="T6" fmla="*/ 9 w 77"/>
                <a:gd name="T7" fmla="*/ 1 h 69"/>
                <a:gd name="T8" fmla="*/ 1 w 77"/>
                <a:gd name="T9" fmla="*/ 8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69">
                  <a:moveTo>
                    <a:pt x="0" y="42"/>
                  </a:moveTo>
                  <a:cubicBezTo>
                    <a:pt x="14" y="31"/>
                    <a:pt x="33" y="15"/>
                    <a:pt x="51" y="25"/>
                  </a:cubicBezTo>
                  <a:cubicBezTo>
                    <a:pt x="67" y="33"/>
                    <a:pt x="69" y="56"/>
                    <a:pt x="77" y="69"/>
                  </a:cubicBezTo>
                  <a:cubicBezTo>
                    <a:pt x="74" y="51"/>
                    <a:pt x="68" y="12"/>
                    <a:pt x="46" y="6"/>
                  </a:cubicBezTo>
                  <a:cubicBezTo>
                    <a:pt x="25" y="0"/>
                    <a:pt x="12" y="29"/>
                    <a:pt x="3" y="4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0" name="Freeform 1442">
              <a:extLst>
                <a:ext uri="{FF2B5EF4-FFF2-40B4-BE49-F238E27FC236}">
                  <a16:creationId xmlns:a16="http://schemas.microsoft.com/office/drawing/2014/main" id="{9FE4DCE7-D44E-4D31-BA17-6C8773310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907"/>
              <a:ext cx="124" cy="115"/>
            </a:xfrm>
            <a:custGeom>
              <a:avLst/>
              <a:gdLst>
                <a:gd name="T0" fmla="*/ 42 w 215"/>
                <a:gd name="T1" fmla="*/ 6 h 199"/>
                <a:gd name="T2" fmla="*/ 37 w 215"/>
                <a:gd name="T3" fmla="*/ 33 h 199"/>
                <a:gd name="T4" fmla="*/ 21 w 215"/>
                <a:gd name="T5" fmla="*/ 13 h 199"/>
                <a:gd name="T6" fmla="*/ 10 w 215"/>
                <a:gd name="T7" fmla="*/ 23 h 199"/>
                <a:gd name="T8" fmla="*/ 0 w 215"/>
                <a:gd name="T9" fmla="*/ 38 h 199"/>
                <a:gd name="T10" fmla="*/ 12 w 215"/>
                <a:gd name="T11" fmla="*/ 16 h 199"/>
                <a:gd name="T12" fmla="*/ 22 w 215"/>
                <a:gd name="T13" fmla="*/ 3 h 199"/>
                <a:gd name="T14" fmla="*/ 32 w 215"/>
                <a:gd name="T15" fmla="*/ 1 h 199"/>
                <a:gd name="T16" fmla="*/ 40 w 215"/>
                <a:gd name="T17" fmla="*/ 6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5" h="199">
                  <a:moveTo>
                    <a:pt x="215" y="33"/>
                  </a:moveTo>
                  <a:cubicBezTo>
                    <a:pt x="170" y="57"/>
                    <a:pt x="182" y="129"/>
                    <a:pt x="192" y="169"/>
                  </a:cubicBezTo>
                  <a:cubicBezTo>
                    <a:pt x="166" y="140"/>
                    <a:pt x="162" y="61"/>
                    <a:pt x="110" y="69"/>
                  </a:cubicBezTo>
                  <a:cubicBezTo>
                    <a:pt x="86" y="73"/>
                    <a:pt x="69" y="98"/>
                    <a:pt x="56" y="117"/>
                  </a:cubicBezTo>
                  <a:cubicBezTo>
                    <a:pt x="38" y="143"/>
                    <a:pt x="14" y="171"/>
                    <a:pt x="0" y="199"/>
                  </a:cubicBezTo>
                  <a:cubicBezTo>
                    <a:pt x="15" y="160"/>
                    <a:pt x="38" y="119"/>
                    <a:pt x="62" y="84"/>
                  </a:cubicBezTo>
                  <a:cubicBezTo>
                    <a:pt x="78" y="61"/>
                    <a:pt x="94" y="31"/>
                    <a:pt x="117" y="15"/>
                  </a:cubicBezTo>
                  <a:cubicBezTo>
                    <a:pt x="129" y="7"/>
                    <a:pt x="154" y="0"/>
                    <a:pt x="168" y="3"/>
                  </a:cubicBezTo>
                  <a:cubicBezTo>
                    <a:pt x="185" y="5"/>
                    <a:pt x="196" y="24"/>
                    <a:pt x="208" y="3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1" name="Freeform 1443">
              <a:extLst>
                <a:ext uri="{FF2B5EF4-FFF2-40B4-BE49-F238E27FC236}">
                  <a16:creationId xmlns:a16="http://schemas.microsoft.com/office/drawing/2014/main" id="{A5E2A447-A3F7-446F-B0E2-291F2D7A7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2086"/>
              <a:ext cx="143" cy="75"/>
            </a:xfrm>
            <a:custGeom>
              <a:avLst/>
              <a:gdLst>
                <a:gd name="T0" fmla="*/ 0 w 247"/>
                <a:gd name="T1" fmla="*/ 24 h 130"/>
                <a:gd name="T2" fmla="*/ 13 w 247"/>
                <a:gd name="T3" fmla="*/ 22 h 130"/>
                <a:gd name="T4" fmla="*/ 29 w 247"/>
                <a:gd name="T5" fmla="*/ 17 h 130"/>
                <a:gd name="T6" fmla="*/ 39 w 247"/>
                <a:gd name="T7" fmla="*/ 9 h 130"/>
                <a:gd name="T8" fmla="*/ 48 w 247"/>
                <a:gd name="T9" fmla="*/ 0 h 130"/>
                <a:gd name="T10" fmla="*/ 34 w 247"/>
                <a:gd name="T11" fmla="*/ 8 h 130"/>
                <a:gd name="T12" fmla="*/ 17 w 247"/>
                <a:gd name="T13" fmla="*/ 16 h 130"/>
                <a:gd name="T14" fmla="*/ 8 w 247"/>
                <a:gd name="T15" fmla="*/ 22 h 130"/>
                <a:gd name="T16" fmla="*/ 1 w 247"/>
                <a:gd name="T17" fmla="*/ 25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7" h="130">
                  <a:moveTo>
                    <a:pt x="0" y="123"/>
                  </a:moveTo>
                  <a:cubicBezTo>
                    <a:pt x="15" y="130"/>
                    <a:pt x="52" y="118"/>
                    <a:pt x="69" y="114"/>
                  </a:cubicBezTo>
                  <a:cubicBezTo>
                    <a:pt x="97" y="107"/>
                    <a:pt x="124" y="102"/>
                    <a:pt x="149" y="86"/>
                  </a:cubicBezTo>
                  <a:cubicBezTo>
                    <a:pt x="168" y="73"/>
                    <a:pt x="186" y="62"/>
                    <a:pt x="204" y="47"/>
                  </a:cubicBezTo>
                  <a:cubicBezTo>
                    <a:pt x="216" y="37"/>
                    <a:pt x="247" y="17"/>
                    <a:pt x="247" y="0"/>
                  </a:cubicBezTo>
                  <a:cubicBezTo>
                    <a:pt x="233" y="25"/>
                    <a:pt x="201" y="32"/>
                    <a:pt x="177" y="43"/>
                  </a:cubicBezTo>
                  <a:cubicBezTo>
                    <a:pt x="148" y="55"/>
                    <a:pt x="114" y="65"/>
                    <a:pt x="89" y="83"/>
                  </a:cubicBezTo>
                  <a:cubicBezTo>
                    <a:pt x="72" y="95"/>
                    <a:pt x="56" y="105"/>
                    <a:pt x="38" y="114"/>
                  </a:cubicBezTo>
                  <a:cubicBezTo>
                    <a:pt x="26" y="120"/>
                    <a:pt x="13" y="123"/>
                    <a:pt x="2" y="129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2" name="Freeform 1444">
              <a:extLst>
                <a:ext uri="{FF2B5EF4-FFF2-40B4-BE49-F238E27FC236}">
                  <a16:creationId xmlns:a16="http://schemas.microsoft.com/office/drawing/2014/main" id="{D1F6F62A-3255-4D4A-ADF9-3B3773E07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" y="2030"/>
              <a:ext cx="30" cy="73"/>
            </a:xfrm>
            <a:custGeom>
              <a:avLst/>
              <a:gdLst>
                <a:gd name="T0" fmla="*/ 0 w 51"/>
                <a:gd name="T1" fmla="*/ 0 h 127"/>
                <a:gd name="T2" fmla="*/ 3 w 51"/>
                <a:gd name="T3" fmla="*/ 24 h 127"/>
                <a:gd name="T4" fmla="*/ 9 w 51"/>
                <a:gd name="T5" fmla="*/ 6 h 127"/>
                <a:gd name="T6" fmla="*/ 1 w 51"/>
                <a:gd name="T7" fmla="*/ 1 h 1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127">
                  <a:moveTo>
                    <a:pt x="0" y="0"/>
                  </a:moveTo>
                  <a:cubicBezTo>
                    <a:pt x="51" y="19"/>
                    <a:pt x="33" y="88"/>
                    <a:pt x="14" y="127"/>
                  </a:cubicBezTo>
                  <a:cubicBezTo>
                    <a:pt x="32" y="104"/>
                    <a:pt x="49" y="59"/>
                    <a:pt x="42" y="29"/>
                  </a:cubicBezTo>
                  <a:cubicBezTo>
                    <a:pt x="36" y="4"/>
                    <a:pt x="25" y="6"/>
                    <a:pt x="2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3" name="Freeform 1445">
              <a:extLst>
                <a:ext uri="{FF2B5EF4-FFF2-40B4-BE49-F238E27FC236}">
                  <a16:creationId xmlns:a16="http://schemas.microsoft.com/office/drawing/2014/main" id="{EE4C4227-188C-4C92-8838-A5E6A5CA1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1739"/>
              <a:ext cx="115" cy="53"/>
            </a:xfrm>
            <a:custGeom>
              <a:avLst/>
              <a:gdLst>
                <a:gd name="T0" fmla="*/ 0 w 201"/>
                <a:gd name="T1" fmla="*/ 12 h 92"/>
                <a:gd name="T2" fmla="*/ 10 w 201"/>
                <a:gd name="T3" fmla="*/ 4 h 92"/>
                <a:gd name="T4" fmla="*/ 22 w 201"/>
                <a:gd name="T5" fmla="*/ 2 h 92"/>
                <a:gd name="T6" fmla="*/ 38 w 201"/>
                <a:gd name="T7" fmla="*/ 18 h 92"/>
                <a:gd name="T8" fmla="*/ 23 w 201"/>
                <a:gd name="T9" fmla="*/ 1 h 92"/>
                <a:gd name="T10" fmla="*/ 14 w 201"/>
                <a:gd name="T11" fmla="*/ 2 h 92"/>
                <a:gd name="T12" fmla="*/ 8 w 201"/>
                <a:gd name="T13" fmla="*/ 6 h 92"/>
                <a:gd name="T14" fmla="*/ 3 w 201"/>
                <a:gd name="T15" fmla="*/ 8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1" h="92">
                  <a:moveTo>
                    <a:pt x="0" y="59"/>
                  </a:moveTo>
                  <a:cubicBezTo>
                    <a:pt x="2" y="45"/>
                    <a:pt x="43" y="28"/>
                    <a:pt x="56" y="22"/>
                  </a:cubicBezTo>
                  <a:cubicBezTo>
                    <a:pt x="73" y="14"/>
                    <a:pt x="97" y="5"/>
                    <a:pt x="116" y="8"/>
                  </a:cubicBezTo>
                  <a:cubicBezTo>
                    <a:pt x="156" y="15"/>
                    <a:pt x="172" y="69"/>
                    <a:pt x="201" y="92"/>
                  </a:cubicBezTo>
                  <a:cubicBezTo>
                    <a:pt x="181" y="59"/>
                    <a:pt x="165" y="13"/>
                    <a:pt x="122" y="3"/>
                  </a:cubicBezTo>
                  <a:cubicBezTo>
                    <a:pt x="106" y="0"/>
                    <a:pt x="88" y="7"/>
                    <a:pt x="73" y="12"/>
                  </a:cubicBezTo>
                  <a:cubicBezTo>
                    <a:pt x="61" y="16"/>
                    <a:pt x="54" y="23"/>
                    <a:pt x="44" y="30"/>
                  </a:cubicBezTo>
                  <a:cubicBezTo>
                    <a:pt x="36" y="35"/>
                    <a:pt x="27" y="37"/>
                    <a:pt x="19" y="4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4" name="Freeform 1446">
              <a:extLst>
                <a:ext uri="{FF2B5EF4-FFF2-40B4-BE49-F238E27FC236}">
                  <a16:creationId xmlns:a16="http://schemas.microsoft.com/office/drawing/2014/main" id="{7B8E0812-CE8D-432D-8243-BDBE0D0F8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" y="1577"/>
              <a:ext cx="53" cy="24"/>
            </a:xfrm>
            <a:custGeom>
              <a:avLst/>
              <a:gdLst>
                <a:gd name="T0" fmla="*/ 1 w 91"/>
                <a:gd name="T1" fmla="*/ 5 h 41"/>
                <a:gd name="T2" fmla="*/ 10 w 91"/>
                <a:gd name="T3" fmla="*/ 4 h 41"/>
                <a:gd name="T4" fmla="*/ 18 w 91"/>
                <a:gd name="T5" fmla="*/ 8 h 41"/>
                <a:gd name="T6" fmla="*/ 0 w 91"/>
                <a:gd name="T7" fmla="*/ 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" h="41">
                  <a:moveTo>
                    <a:pt x="1" y="27"/>
                  </a:moveTo>
                  <a:cubicBezTo>
                    <a:pt x="11" y="17"/>
                    <a:pt x="38" y="16"/>
                    <a:pt x="51" y="18"/>
                  </a:cubicBezTo>
                  <a:cubicBezTo>
                    <a:pt x="67" y="21"/>
                    <a:pt x="78" y="32"/>
                    <a:pt x="91" y="41"/>
                  </a:cubicBezTo>
                  <a:cubicBezTo>
                    <a:pt x="75" y="0"/>
                    <a:pt x="30" y="1"/>
                    <a:pt x="0" y="21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5" name="Freeform 1447">
              <a:extLst>
                <a:ext uri="{FF2B5EF4-FFF2-40B4-BE49-F238E27FC236}">
                  <a16:creationId xmlns:a16="http://schemas.microsoft.com/office/drawing/2014/main" id="{9314DF9A-A4D5-4722-BAE3-A706BBFBA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1451"/>
              <a:ext cx="22" cy="11"/>
            </a:xfrm>
            <a:custGeom>
              <a:avLst/>
              <a:gdLst>
                <a:gd name="T0" fmla="*/ 0 w 38"/>
                <a:gd name="T1" fmla="*/ 1 h 19"/>
                <a:gd name="T2" fmla="*/ 8 w 38"/>
                <a:gd name="T3" fmla="*/ 3 h 19"/>
                <a:gd name="T4" fmla="*/ 6 w 38"/>
                <a:gd name="T5" fmla="*/ 1 h 19"/>
                <a:gd name="T6" fmla="*/ 1 w 38"/>
                <a:gd name="T7" fmla="*/ 2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0" y="7"/>
                  </a:moveTo>
                  <a:cubicBezTo>
                    <a:pt x="10" y="8"/>
                    <a:pt x="27" y="15"/>
                    <a:pt x="38" y="19"/>
                  </a:cubicBezTo>
                  <a:cubicBezTo>
                    <a:pt x="34" y="13"/>
                    <a:pt x="38" y="6"/>
                    <a:pt x="31" y="3"/>
                  </a:cubicBezTo>
                  <a:cubicBezTo>
                    <a:pt x="23" y="0"/>
                    <a:pt x="10" y="10"/>
                    <a:pt x="2" y="1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6" name="Freeform 1448">
              <a:extLst>
                <a:ext uri="{FF2B5EF4-FFF2-40B4-BE49-F238E27FC236}">
                  <a16:creationId xmlns:a16="http://schemas.microsoft.com/office/drawing/2014/main" id="{AEFDAED6-E471-4E45-BD12-0382C4A72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1920"/>
              <a:ext cx="54" cy="33"/>
            </a:xfrm>
            <a:custGeom>
              <a:avLst/>
              <a:gdLst>
                <a:gd name="T0" fmla="*/ 1 w 94"/>
                <a:gd name="T1" fmla="*/ 7 h 57"/>
                <a:gd name="T2" fmla="*/ 12 w 94"/>
                <a:gd name="T3" fmla="*/ 1 h 57"/>
                <a:gd name="T4" fmla="*/ 18 w 94"/>
                <a:gd name="T5" fmla="*/ 5 h 57"/>
                <a:gd name="T6" fmla="*/ 18 w 94"/>
                <a:gd name="T7" fmla="*/ 5 h 57"/>
                <a:gd name="T8" fmla="*/ 14 w 94"/>
                <a:gd name="T9" fmla="*/ 11 h 57"/>
                <a:gd name="T10" fmla="*/ 11 w 94"/>
                <a:gd name="T11" fmla="*/ 3 h 57"/>
                <a:gd name="T12" fmla="*/ 0 w 94"/>
                <a:gd name="T13" fmla="*/ 8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4" h="57">
                  <a:moveTo>
                    <a:pt x="3" y="37"/>
                  </a:moveTo>
                  <a:cubicBezTo>
                    <a:pt x="19" y="20"/>
                    <a:pt x="39" y="0"/>
                    <a:pt x="63" y="1"/>
                  </a:cubicBezTo>
                  <a:cubicBezTo>
                    <a:pt x="81" y="2"/>
                    <a:pt x="82" y="13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83" y="30"/>
                    <a:pt x="83" y="46"/>
                    <a:pt x="77" y="57"/>
                  </a:cubicBezTo>
                  <a:cubicBezTo>
                    <a:pt x="71" y="42"/>
                    <a:pt x="75" y="22"/>
                    <a:pt x="57" y="15"/>
                  </a:cubicBezTo>
                  <a:cubicBezTo>
                    <a:pt x="36" y="7"/>
                    <a:pt x="15" y="31"/>
                    <a:pt x="0" y="41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7" name="Freeform 1449">
              <a:extLst>
                <a:ext uri="{FF2B5EF4-FFF2-40B4-BE49-F238E27FC236}">
                  <a16:creationId xmlns:a16="http://schemas.microsoft.com/office/drawing/2014/main" id="{1F31098C-A4BC-4DF9-9A0C-3881BAF91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" y="1338"/>
              <a:ext cx="17" cy="36"/>
            </a:xfrm>
            <a:custGeom>
              <a:avLst/>
              <a:gdLst>
                <a:gd name="T0" fmla="*/ 2 w 30"/>
                <a:gd name="T1" fmla="*/ 0 h 62"/>
                <a:gd name="T2" fmla="*/ 0 w 30"/>
                <a:gd name="T3" fmla="*/ 12 h 62"/>
                <a:gd name="T4" fmla="*/ 2 w 30"/>
                <a:gd name="T5" fmla="*/ 1 h 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62">
                  <a:moveTo>
                    <a:pt x="11" y="0"/>
                  </a:moveTo>
                  <a:cubicBezTo>
                    <a:pt x="14" y="20"/>
                    <a:pt x="18" y="47"/>
                    <a:pt x="0" y="62"/>
                  </a:cubicBezTo>
                  <a:cubicBezTo>
                    <a:pt x="14" y="49"/>
                    <a:pt x="30" y="21"/>
                    <a:pt x="11" y="6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8" name="Freeform 1450">
              <a:extLst>
                <a:ext uri="{FF2B5EF4-FFF2-40B4-BE49-F238E27FC236}">
                  <a16:creationId xmlns:a16="http://schemas.microsoft.com/office/drawing/2014/main" id="{E069B45F-4067-4F5B-A230-BAF259586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9" y="1773"/>
              <a:ext cx="53" cy="40"/>
            </a:xfrm>
            <a:custGeom>
              <a:avLst/>
              <a:gdLst>
                <a:gd name="T0" fmla="*/ 17 w 93"/>
                <a:gd name="T1" fmla="*/ 0 h 69"/>
                <a:gd name="T2" fmla="*/ 14 w 93"/>
                <a:gd name="T3" fmla="*/ 6 h 69"/>
                <a:gd name="T4" fmla="*/ 13 w 93"/>
                <a:gd name="T5" fmla="*/ 13 h 69"/>
                <a:gd name="T6" fmla="*/ 9 w 93"/>
                <a:gd name="T7" fmla="*/ 9 h 69"/>
                <a:gd name="T8" fmla="*/ 0 w 93"/>
                <a:gd name="T9" fmla="*/ 7 h 69"/>
                <a:gd name="T10" fmla="*/ 11 w 93"/>
                <a:gd name="T11" fmla="*/ 5 h 69"/>
                <a:gd name="T12" fmla="*/ 17 w 93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69">
                  <a:moveTo>
                    <a:pt x="93" y="0"/>
                  </a:moveTo>
                  <a:cubicBezTo>
                    <a:pt x="84" y="4"/>
                    <a:pt x="78" y="23"/>
                    <a:pt x="74" y="33"/>
                  </a:cubicBezTo>
                  <a:cubicBezTo>
                    <a:pt x="69" y="45"/>
                    <a:pt x="68" y="56"/>
                    <a:pt x="67" y="69"/>
                  </a:cubicBezTo>
                  <a:cubicBezTo>
                    <a:pt x="61" y="57"/>
                    <a:pt x="60" y="49"/>
                    <a:pt x="47" y="46"/>
                  </a:cubicBezTo>
                  <a:cubicBezTo>
                    <a:pt x="32" y="42"/>
                    <a:pt x="16" y="39"/>
                    <a:pt x="0" y="35"/>
                  </a:cubicBezTo>
                  <a:cubicBezTo>
                    <a:pt x="23" y="29"/>
                    <a:pt x="42" y="41"/>
                    <a:pt x="61" y="24"/>
                  </a:cubicBezTo>
                  <a:cubicBezTo>
                    <a:pt x="70" y="15"/>
                    <a:pt x="79" y="5"/>
                    <a:pt x="91" y="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9" name="Freeform 1451">
              <a:extLst>
                <a:ext uri="{FF2B5EF4-FFF2-40B4-BE49-F238E27FC236}">
                  <a16:creationId xmlns:a16="http://schemas.microsoft.com/office/drawing/2014/main" id="{F7FBEC6F-4D06-4688-8BFE-53106239C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1898"/>
              <a:ext cx="179" cy="138"/>
            </a:xfrm>
            <a:custGeom>
              <a:avLst/>
              <a:gdLst>
                <a:gd name="T0" fmla="*/ 33 w 311"/>
                <a:gd name="T1" fmla="*/ 6 h 240"/>
                <a:gd name="T2" fmla="*/ 0 w 311"/>
                <a:gd name="T3" fmla="*/ 35 h 240"/>
                <a:gd name="T4" fmla="*/ 30 w 311"/>
                <a:gd name="T5" fmla="*/ 7 h 240"/>
                <a:gd name="T6" fmla="*/ 34 w 311"/>
                <a:gd name="T7" fmla="*/ 35 h 240"/>
                <a:gd name="T8" fmla="*/ 55 w 311"/>
                <a:gd name="T9" fmla="*/ 45 h 240"/>
                <a:gd name="T10" fmla="*/ 39 w 311"/>
                <a:gd name="T11" fmla="*/ 35 h 240"/>
                <a:gd name="T12" fmla="*/ 33 w 311"/>
                <a:gd name="T13" fmla="*/ 6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1" h="240">
                  <a:moveTo>
                    <a:pt x="174" y="31"/>
                  </a:moveTo>
                  <a:cubicBezTo>
                    <a:pt x="174" y="31"/>
                    <a:pt x="84" y="0"/>
                    <a:pt x="0" y="182"/>
                  </a:cubicBezTo>
                  <a:cubicBezTo>
                    <a:pt x="0" y="182"/>
                    <a:pt x="65" y="51"/>
                    <a:pt x="158" y="38"/>
                  </a:cubicBezTo>
                  <a:cubicBezTo>
                    <a:pt x="158" y="38"/>
                    <a:pt x="120" y="141"/>
                    <a:pt x="178" y="182"/>
                  </a:cubicBezTo>
                  <a:cubicBezTo>
                    <a:pt x="237" y="223"/>
                    <a:pt x="270" y="206"/>
                    <a:pt x="287" y="240"/>
                  </a:cubicBezTo>
                  <a:cubicBezTo>
                    <a:pt x="287" y="240"/>
                    <a:pt x="311" y="228"/>
                    <a:pt x="201" y="185"/>
                  </a:cubicBezTo>
                  <a:cubicBezTo>
                    <a:pt x="137" y="160"/>
                    <a:pt x="148" y="58"/>
                    <a:pt x="174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0" name="Oval 1452">
              <a:extLst>
                <a:ext uri="{FF2B5EF4-FFF2-40B4-BE49-F238E27FC236}">
                  <a16:creationId xmlns:a16="http://schemas.microsoft.com/office/drawing/2014/main" id="{BD8BAABD-68E2-4153-9A3D-D8612851F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1909"/>
              <a:ext cx="17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1" name="Oval 1453">
              <a:extLst>
                <a:ext uri="{FF2B5EF4-FFF2-40B4-BE49-F238E27FC236}">
                  <a16:creationId xmlns:a16="http://schemas.microsoft.com/office/drawing/2014/main" id="{201C8992-F1CB-4140-B87C-B706BEC53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1906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2" name="Oval 1454">
              <a:extLst>
                <a:ext uri="{FF2B5EF4-FFF2-40B4-BE49-F238E27FC236}">
                  <a16:creationId xmlns:a16="http://schemas.microsoft.com/office/drawing/2014/main" id="{5A582D77-6386-4700-A692-B61A31DC3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" y="1907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3" name="Oval 1455">
              <a:extLst>
                <a:ext uri="{FF2B5EF4-FFF2-40B4-BE49-F238E27FC236}">
                  <a16:creationId xmlns:a16="http://schemas.microsoft.com/office/drawing/2014/main" id="{B6B13945-DEAC-4BA7-81FE-6E562C03E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" y="1911"/>
              <a:ext cx="12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4" name="Freeform 1456">
              <a:extLst>
                <a:ext uri="{FF2B5EF4-FFF2-40B4-BE49-F238E27FC236}">
                  <a16:creationId xmlns:a16="http://schemas.microsoft.com/office/drawing/2014/main" id="{42139F1A-49BF-48D4-9E53-0C91C62C4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1390"/>
              <a:ext cx="56" cy="74"/>
            </a:xfrm>
            <a:custGeom>
              <a:avLst/>
              <a:gdLst>
                <a:gd name="T0" fmla="*/ 0 w 98"/>
                <a:gd name="T1" fmla="*/ 8 h 128"/>
                <a:gd name="T2" fmla="*/ 9 w 98"/>
                <a:gd name="T3" fmla="*/ 7 h 128"/>
                <a:gd name="T4" fmla="*/ 18 w 98"/>
                <a:gd name="T5" fmla="*/ 25 h 128"/>
                <a:gd name="T6" fmla="*/ 10 w 98"/>
                <a:gd name="T7" fmla="*/ 9 h 128"/>
                <a:gd name="T8" fmla="*/ 0 w 98"/>
                <a:gd name="T9" fmla="*/ 8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128">
                  <a:moveTo>
                    <a:pt x="0" y="40"/>
                  </a:moveTo>
                  <a:cubicBezTo>
                    <a:pt x="0" y="40"/>
                    <a:pt x="30" y="0"/>
                    <a:pt x="49" y="34"/>
                  </a:cubicBezTo>
                  <a:cubicBezTo>
                    <a:pt x="69" y="67"/>
                    <a:pt x="82" y="116"/>
                    <a:pt x="98" y="128"/>
                  </a:cubicBezTo>
                  <a:cubicBezTo>
                    <a:pt x="98" y="128"/>
                    <a:pt x="57" y="78"/>
                    <a:pt x="50" y="46"/>
                  </a:cubicBezTo>
                  <a:cubicBezTo>
                    <a:pt x="43" y="14"/>
                    <a:pt x="20" y="19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5" name="Oval 1457">
              <a:extLst>
                <a:ext uri="{FF2B5EF4-FFF2-40B4-BE49-F238E27FC236}">
                  <a16:creationId xmlns:a16="http://schemas.microsoft.com/office/drawing/2014/main" id="{0C42D907-0029-4890-AC8A-059EF5870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" y="1416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6" name="Oval 1458">
              <a:extLst>
                <a:ext uri="{FF2B5EF4-FFF2-40B4-BE49-F238E27FC236}">
                  <a16:creationId xmlns:a16="http://schemas.microsoft.com/office/drawing/2014/main" id="{7E408402-2342-4618-B13A-1B7FA5534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1430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7" name="Freeform 1459">
              <a:extLst>
                <a:ext uri="{FF2B5EF4-FFF2-40B4-BE49-F238E27FC236}">
                  <a16:creationId xmlns:a16="http://schemas.microsoft.com/office/drawing/2014/main" id="{9F953D26-EE0D-4C38-8047-DC7EC1136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829"/>
              <a:ext cx="187" cy="156"/>
            </a:xfrm>
            <a:custGeom>
              <a:avLst/>
              <a:gdLst>
                <a:gd name="T0" fmla="*/ 62 w 325"/>
                <a:gd name="T1" fmla="*/ 0 h 271"/>
                <a:gd name="T2" fmla="*/ 40 w 325"/>
                <a:gd name="T3" fmla="*/ 16 h 271"/>
                <a:gd name="T4" fmla="*/ 0 w 325"/>
                <a:gd name="T5" fmla="*/ 52 h 271"/>
                <a:gd name="T6" fmla="*/ 26 w 325"/>
                <a:gd name="T7" fmla="*/ 25 h 271"/>
                <a:gd name="T8" fmla="*/ 62 w 325"/>
                <a:gd name="T9" fmla="*/ 0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5" h="271">
                  <a:moveTo>
                    <a:pt x="325" y="0"/>
                  </a:moveTo>
                  <a:cubicBezTo>
                    <a:pt x="325" y="0"/>
                    <a:pt x="253" y="45"/>
                    <a:pt x="212" y="85"/>
                  </a:cubicBezTo>
                  <a:cubicBezTo>
                    <a:pt x="171" y="124"/>
                    <a:pt x="93" y="226"/>
                    <a:pt x="0" y="271"/>
                  </a:cubicBezTo>
                  <a:cubicBezTo>
                    <a:pt x="0" y="271"/>
                    <a:pt x="110" y="182"/>
                    <a:pt x="138" y="133"/>
                  </a:cubicBezTo>
                  <a:cubicBezTo>
                    <a:pt x="166" y="85"/>
                    <a:pt x="264" y="3"/>
                    <a:pt x="325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8" name="Freeform 1460">
              <a:extLst>
                <a:ext uri="{FF2B5EF4-FFF2-40B4-BE49-F238E27FC236}">
                  <a16:creationId xmlns:a16="http://schemas.microsoft.com/office/drawing/2014/main" id="{19EEE6C7-0AB7-4C14-AE77-434940B9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" y="1867"/>
              <a:ext cx="130" cy="203"/>
            </a:xfrm>
            <a:custGeom>
              <a:avLst/>
              <a:gdLst>
                <a:gd name="T0" fmla="*/ 0 w 225"/>
                <a:gd name="T1" fmla="*/ 0 h 353"/>
                <a:gd name="T2" fmla="*/ 43 w 225"/>
                <a:gd name="T3" fmla="*/ 67 h 353"/>
                <a:gd name="T4" fmla="*/ 0 w 225"/>
                <a:gd name="T5" fmla="*/ 0 h 3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5" h="353">
                  <a:moveTo>
                    <a:pt x="0" y="0"/>
                  </a:moveTo>
                  <a:cubicBezTo>
                    <a:pt x="0" y="0"/>
                    <a:pt x="110" y="63"/>
                    <a:pt x="225" y="353"/>
                  </a:cubicBezTo>
                  <a:cubicBezTo>
                    <a:pt x="225" y="353"/>
                    <a:pt x="212" y="9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9" name="Freeform 1461">
              <a:extLst>
                <a:ext uri="{FF2B5EF4-FFF2-40B4-BE49-F238E27FC236}">
                  <a16:creationId xmlns:a16="http://schemas.microsoft.com/office/drawing/2014/main" id="{9A9F6300-2BE5-48B4-8FA5-228B6D636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1698"/>
              <a:ext cx="59" cy="75"/>
            </a:xfrm>
            <a:custGeom>
              <a:avLst/>
              <a:gdLst>
                <a:gd name="T0" fmla="*/ 5 w 102"/>
                <a:gd name="T1" fmla="*/ 0 h 129"/>
                <a:gd name="T2" fmla="*/ 0 w 102"/>
                <a:gd name="T3" fmla="*/ 26 h 129"/>
                <a:gd name="T4" fmla="*/ 5 w 102"/>
                <a:gd name="T5" fmla="*/ 0 h 1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2" h="129">
                  <a:moveTo>
                    <a:pt x="27" y="0"/>
                  </a:moveTo>
                  <a:cubicBezTo>
                    <a:pt x="27" y="0"/>
                    <a:pt x="65" y="11"/>
                    <a:pt x="0" y="129"/>
                  </a:cubicBezTo>
                  <a:cubicBezTo>
                    <a:pt x="0" y="129"/>
                    <a:pt x="102" y="14"/>
                    <a:pt x="2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0" name="Freeform 1462">
              <a:extLst>
                <a:ext uri="{FF2B5EF4-FFF2-40B4-BE49-F238E27FC236}">
                  <a16:creationId xmlns:a16="http://schemas.microsoft.com/office/drawing/2014/main" id="{FF4A5FBB-ED87-4CE1-8BB4-D9846F075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9" y="1577"/>
              <a:ext cx="60" cy="142"/>
            </a:xfrm>
            <a:custGeom>
              <a:avLst/>
              <a:gdLst>
                <a:gd name="T0" fmla="*/ 7 w 104"/>
                <a:gd name="T1" fmla="*/ 0 h 246"/>
                <a:gd name="T2" fmla="*/ 9 w 104"/>
                <a:gd name="T3" fmla="*/ 18 h 246"/>
                <a:gd name="T4" fmla="*/ 20 w 104"/>
                <a:gd name="T5" fmla="*/ 47 h 246"/>
                <a:gd name="T6" fmla="*/ 7 w 104"/>
                <a:gd name="T7" fmla="*/ 21 h 246"/>
                <a:gd name="T8" fmla="*/ 7 w 104"/>
                <a:gd name="T9" fmla="*/ 0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246">
                  <a:moveTo>
                    <a:pt x="38" y="0"/>
                  </a:moveTo>
                  <a:cubicBezTo>
                    <a:pt x="38" y="0"/>
                    <a:pt x="17" y="53"/>
                    <a:pt x="48" y="92"/>
                  </a:cubicBezTo>
                  <a:cubicBezTo>
                    <a:pt x="79" y="132"/>
                    <a:pt x="104" y="208"/>
                    <a:pt x="102" y="246"/>
                  </a:cubicBezTo>
                  <a:cubicBezTo>
                    <a:pt x="102" y="246"/>
                    <a:pt x="70" y="141"/>
                    <a:pt x="35" y="111"/>
                  </a:cubicBezTo>
                  <a:cubicBezTo>
                    <a:pt x="0" y="82"/>
                    <a:pt x="26" y="9"/>
                    <a:pt x="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1" name="Freeform 1463">
              <a:extLst>
                <a:ext uri="{FF2B5EF4-FFF2-40B4-BE49-F238E27FC236}">
                  <a16:creationId xmlns:a16="http://schemas.microsoft.com/office/drawing/2014/main" id="{976B899C-1855-4989-8C49-CB4ECD2E9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" y="1471"/>
              <a:ext cx="43" cy="37"/>
            </a:xfrm>
            <a:custGeom>
              <a:avLst/>
              <a:gdLst>
                <a:gd name="T0" fmla="*/ 0 w 74"/>
                <a:gd name="T1" fmla="*/ 0 h 63"/>
                <a:gd name="T2" fmla="*/ 15 w 74"/>
                <a:gd name="T3" fmla="*/ 10 h 63"/>
                <a:gd name="T4" fmla="*/ 0 w 74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4" h="63">
                  <a:moveTo>
                    <a:pt x="0" y="0"/>
                  </a:moveTo>
                  <a:cubicBezTo>
                    <a:pt x="0" y="0"/>
                    <a:pt x="36" y="46"/>
                    <a:pt x="74" y="49"/>
                  </a:cubicBezTo>
                  <a:cubicBezTo>
                    <a:pt x="74" y="49"/>
                    <a:pt x="18" y="6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2" name="Freeform 1464">
              <a:extLst>
                <a:ext uri="{FF2B5EF4-FFF2-40B4-BE49-F238E27FC236}">
                  <a16:creationId xmlns:a16="http://schemas.microsoft.com/office/drawing/2014/main" id="{BF43E1D9-1415-4E74-A4AF-024B5579F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" y="1561"/>
              <a:ext cx="55" cy="92"/>
            </a:xfrm>
            <a:custGeom>
              <a:avLst/>
              <a:gdLst>
                <a:gd name="T0" fmla="*/ 6 w 95"/>
                <a:gd name="T1" fmla="*/ 0 h 160"/>
                <a:gd name="T2" fmla="*/ 0 w 95"/>
                <a:gd name="T3" fmla="*/ 30 h 160"/>
                <a:gd name="T4" fmla="*/ 6 w 95"/>
                <a:gd name="T5" fmla="*/ 0 h 1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" h="160">
                  <a:moveTo>
                    <a:pt x="31" y="0"/>
                  </a:moveTo>
                  <a:cubicBezTo>
                    <a:pt x="31" y="0"/>
                    <a:pt x="66" y="99"/>
                    <a:pt x="0" y="160"/>
                  </a:cubicBezTo>
                  <a:cubicBezTo>
                    <a:pt x="0" y="160"/>
                    <a:pt x="95" y="116"/>
                    <a:pt x="31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3" name="Freeform 1465">
              <a:extLst>
                <a:ext uri="{FF2B5EF4-FFF2-40B4-BE49-F238E27FC236}">
                  <a16:creationId xmlns:a16="http://schemas.microsoft.com/office/drawing/2014/main" id="{4040FC9C-551E-48CA-8D4E-105EE4A4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1386"/>
              <a:ext cx="50" cy="93"/>
            </a:xfrm>
            <a:custGeom>
              <a:avLst/>
              <a:gdLst>
                <a:gd name="T0" fmla="*/ 17 w 86"/>
                <a:gd name="T1" fmla="*/ 0 h 162"/>
                <a:gd name="T2" fmla="*/ 0 w 86"/>
                <a:gd name="T3" fmla="*/ 30 h 162"/>
                <a:gd name="T4" fmla="*/ 17 w 86"/>
                <a:gd name="T5" fmla="*/ 0 h 1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162">
                  <a:moveTo>
                    <a:pt x="86" y="0"/>
                  </a:moveTo>
                  <a:cubicBezTo>
                    <a:pt x="86" y="0"/>
                    <a:pt x="0" y="59"/>
                    <a:pt x="0" y="162"/>
                  </a:cubicBezTo>
                  <a:cubicBezTo>
                    <a:pt x="0" y="162"/>
                    <a:pt x="35" y="29"/>
                    <a:pt x="86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4" name="Freeform 1466">
              <a:extLst>
                <a:ext uri="{FF2B5EF4-FFF2-40B4-BE49-F238E27FC236}">
                  <a16:creationId xmlns:a16="http://schemas.microsoft.com/office/drawing/2014/main" id="{8EFE36C5-4775-4830-854A-9023ABCB7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" y="1326"/>
              <a:ext cx="79" cy="65"/>
            </a:xfrm>
            <a:custGeom>
              <a:avLst/>
              <a:gdLst>
                <a:gd name="T0" fmla="*/ 0 w 138"/>
                <a:gd name="T1" fmla="*/ 0 h 114"/>
                <a:gd name="T2" fmla="*/ 26 w 138"/>
                <a:gd name="T3" fmla="*/ 21 h 114"/>
                <a:gd name="T4" fmla="*/ 0 w 138"/>
                <a:gd name="T5" fmla="*/ 0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114">
                  <a:moveTo>
                    <a:pt x="0" y="0"/>
                  </a:moveTo>
                  <a:cubicBezTo>
                    <a:pt x="0" y="0"/>
                    <a:pt x="92" y="19"/>
                    <a:pt x="137" y="114"/>
                  </a:cubicBezTo>
                  <a:cubicBezTo>
                    <a:pt x="137" y="114"/>
                    <a:pt x="138" y="1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5" name="Freeform 1467">
              <a:extLst>
                <a:ext uri="{FF2B5EF4-FFF2-40B4-BE49-F238E27FC236}">
                  <a16:creationId xmlns:a16="http://schemas.microsoft.com/office/drawing/2014/main" id="{6B77EE84-4765-40ED-B9D6-7B85AD1BB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600"/>
              <a:ext cx="26" cy="23"/>
            </a:xfrm>
            <a:custGeom>
              <a:avLst/>
              <a:gdLst>
                <a:gd name="T0" fmla="*/ 0 w 44"/>
                <a:gd name="T1" fmla="*/ 5 h 40"/>
                <a:gd name="T2" fmla="*/ 9 w 44"/>
                <a:gd name="T3" fmla="*/ 7 h 40"/>
                <a:gd name="T4" fmla="*/ 0 w 44"/>
                <a:gd name="T5" fmla="*/ 5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40">
                  <a:moveTo>
                    <a:pt x="0" y="24"/>
                  </a:moveTo>
                  <a:cubicBezTo>
                    <a:pt x="0" y="24"/>
                    <a:pt x="31" y="0"/>
                    <a:pt x="44" y="40"/>
                  </a:cubicBezTo>
                  <a:cubicBezTo>
                    <a:pt x="44" y="40"/>
                    <a:pt x="18" y="10"/>
                    <a:pt x="0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6" name="Freeform 1468">
              <a:extLst>
                <a:ext uri="{FF2B5EF4-FFF2-40B4-BE49-F238E27FC236}">
                  <a16:creationId xmlns:a16="http://schemas.microsoft.com/office/drawing/2014/main" id="{83861FB4-AEFA-4A8A-903E-C4E1FC270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" y="1651"/>
              <a:ext cx="63" cy="22"/>
            </a:xfrm>
            <a:custGeom>
              <a:avLst/>
              <a:gdLst>
                <a:gd name="T0" fmla="*/ 0 w 108"/>
                <a:gd name="T1" fmla="*/ 7 h 38"/>
                <a:gd name="T2" fmla="*/ 22 w 108"/>
                <a:gd name="T3" fmla="*/ 0 h 38"/>
                <a:gd name="T4" fmla="*/ 0 w 108"/>
                <a:gd name="T5" fmla="*/ 7 h 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8">
                  <a:moveTo>
                    <a:pt x="0" y="3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57" y="38"/>
                    <a:pt x="0" y="3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7" name="Freeform 1469">
              <a:extLst>
                <a:ext uri="{FF2B5EF4-FFF2-40B4-BE49-F238E27FC236}">
                  <a16:creationId xmlns:a16="http://schemas.microsoft.com/office/drawing/2014/main" id="{42DB2305-083B-415F-995F-C7B39191E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" y="1767"/>
              <a:ext cx="71" cy="61"/>
            </a:xfrm>
            <a:custGeom>
              <a:avLst/>
              <a:gdLst>
                <a:gd name="T0" fmla="*/ 0 w 123"/>
                <a:gd name="T1" fmla="*/ 0 h 105"/>
                <a:gd name="T2" fmla="*/ 24 w 123"/>
                <a:gd name="T3" fmla="*/ 20 h 105"/>
                <a:gd name="T4" fmla="*/ 0 w 123"/>
                <a:gd name="T5" fmla="*/ 0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" h="105">
                  <a:moveTo>
                    <a:pt x="0" y="0"/>
                  </a:moveTo>
                  <a:cubicBezTo>
                    <a:pt x="0" y="0"/>
                    <a:pt x="19" y="63"/>
                    <a:pt x="123" y="105"/>
                  </a:cubicBezTo>
                  <a:cubicBezTo>
                    <a:pt x="123" y="105"/>
                    <a:pt x="31" y="51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8" name="Freeform 1470">
              <a:extLst>
                <a:ext uri="{FF2B5EF4-FFF2-40B4-BE49-F238E27FC236}">
                  <a16:creationId xmlns:a16="http://schemas.microsoft.com/office/drawing/2014/main" id="{64418CBD-E834-45C0-B80F-90E45C138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" y="1994"/>
              <a:ext cx="112" cy="132"/>
            </a:xfrm>
            <a:custGeom>
              <a:avLst/>
              <a:gdLst>
                <a:gd name="T0" fmla="*/ 38 w 194"/>
                <a:gd name="T1" fmla="*/ 0 h 229"/>
                <a:gd name="T2" fmla="*/ 0 w 194"/>
                <a:gd name="T3" fmla="*/ 44 h 229"/>
                <a:gd name="T4" fmla="*/ 38 w 194"/>
                <a:gd name="T5" fmla="*/ 0 h 2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4" h="229">
                  <a:moveTo>
                    <a:pt x="194" y="0"/>
                  </a:moveTo>
                  <a:cubicBezTo>
                    <a:pt x="194" y="0"/>
                    <a:pt x="105" y="173"/>
                    <a:pt x="0" y="229"/>
                  </a:cubicBezTo>
                  <a:cubicBezTo>
                    <a:pt x="0" y="229"/>
                    <a:pt x="116" y="132"/>
                    <a:pt x="194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9" name="Freeform 1471">
              <a:extLst>
                <a:ext uri="{FF2B5EF4-FFF2-40B4-BE49-F238E27FC236}">
                  <a16:creationId xmlns:a16="http://schemas.microsoft.com/office/drawing/2014/main" id="{520C4629-4B41-4257-84BE-24085BE27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053"/>
              <a:ext cx="85" cy="91"/>
            </a:xfrm>
            <a:custGeom>
              <a:avLst/>
              <a:gdLst>
                <a:gd name="T0" fmla="*/ 0 w 147"/>
                <a:gd name="T1" fmla="*/ 0 h 158"/>
                <a:gd name="T2" fmla="*/ 28 w 147"/>
                <a:gd name="T3" fmla="*/ 4 h 158"/>
                <a:gd name="T4" fmla="*/ 0 w 147"/>
                <a:gd name="T5" fmla="*/ 0 h 1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7" h="158">
                  <a:moveTo>
                    <a:pt x="0" y="0"/>
                  </a:moveTo>
                  <a:cubicBezTo>
                    <a:pt x="0" y="0"/>
                    <a:pt x="77" y="158"/>
                    <a:pt x="147" y="21"/>
                  </a:cubicBezTo>
                  <a:cubicBezTo>
                    <a:pt x="147" y="21"/>
                    <a:pt x="86" y="11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0" name="Freeform 1472">
              <a:extLst>
                <a:ext uri="{FF2B5EF4-FFF2-40B4-BE49-F238E27FC236}">
                  <a16:creationId xmlns:a16="http://schemas.microsoft.com/office/drawing/2014/main" id="{3440AA6C-0C53-4689-B4A6-F1A111452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" y="1859"/>
              <a:ext cx="103" cy="51"/>
            </a:xfrm>
            <a:custGeom>
              <a:avLst/>
              <a:gdLst>
                <a:gd name="T0" fmla="*/ 0 w 179"/>
                <a:gd name="T1" fmla="*/ 0 h 88"/>
                <a:gd name="T2" fmla="*/ 34 w 179"/>
                <a:gd name="T3" fmla="*/ 3 h 88"/>
                <a:gd name="T4" fmla="*/ 0 w 179"/>
                <a:gd name="T5" fmla="*/ 0 h 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9" h="88">
                  <a:moveTo>
                    <a:pt x="0" y="0"/>
                  </a:moveTo>
                  <a:cubicBezTo>
                    <a:pt x="0" y="0"/>
                    <a:pt x="42" y="88"/>
                    <a:pt x="179" y="19"/>
                  </a:cubicBezTo>
                  <a:cubicBezTo>
                    <a:pt x="179" y="19"/>
                    <a:pt x="87" y="76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1" name="Freeform 1473">
              <a:extLst>
                <a:ext uri="{FF2B5EF4-FFF2-40B4-BE49-F238E27FC236}">
                  <a16:creationId xmlns:a16="http://schemas.microsoft.com/office/drawing/2014/main" id="{A058A995-7411-4DD3-B70A-2EA2DA587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1587"/>
              <a:ext cx="92" cy="114"/>
            </a:xfrm>
            <a:custGeom>
              <a:avLst/>
              <a:gdLst>
                <a:gd name="T0" fmla="*/ 31 w 159"/>
                <a:gd name="T1" fmla="*/ 0 h 197"/>
                <a:gd name="T2" fmla="*/ 0 w 159"/>
                <a:gd name="T3" fmla="*/ 38 h 197"/>
                <a:gd name="T4" fmla="*/ 31 w 159"/>
                <a:gd name="T5" fmla="*/ 0 h 1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197">
                  <a:moveTo>
                    <a:pt x="159" y="0"/>
                  </a:moveTo>
                  <a:cubicBezTo>
                    <a:pt x="159" y="0"/>
                    <a:pt x="47" y="48"/>
                    <a:pt x="0" y="197"/>
                  </a:cubicBezTo>
                  <a:cubicBezTo>
                    <a:pt x="0" y="197"/>
                    <a:pt x="26" y="30"/>
                    <a:pt x="15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2" name="Freeform 1474">
              <a:extLst>
                <a:ext uri="{FF2B5EF4-FFF2-40B4-BE49-F238E27FC236}">
                  <a16:creationId xmlns:a16="http://schemas.microsoft.com/office/drawing/2014/main" id="{EE8D92B5-0CE7-462C-A126-54BF512F4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1430"/>
              <a:ext cx="88" cy="72"/>
            </a:xfrm>
            <a:custGeom>
              <a:avLst/>
              <a:gdLst>
                <a:gd name="T0" fmla="*/ 0 w 153"/>
                <a:gd name="T1" fmla="*/ 24 h 125"/>
                <a:gd name="T2" fmla="*/ 29 w 153"/>
                <a:gd name="T3" fmla="*/ 12 h 125"/>
                <a:gd name="T4" fmla="*/ 0 w 153"/>
                <a:gd name="T5" fmla="*/ 24 h 1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3" h="125">
                  <a:moveTo>
                    <a:pt x="0" y="125"/>
                  </a:moveTo>
                  <a:cubicBezTo>
                    <a:pt x="0" y="125"/>
                    <a:pt x="71" y="31"/>
                    <a:pt x="153" y="61"/>
                  </a:cubicBezTo>
                  <a:cubicBezTo>
                    <a:pt x="153" y="61"/>
                    <a:pt x="52" y="0"/>
                    <a:pt x="0" y="12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3" name="Freeform 1475">
              <a:extLst>
                <a:ext uri="{FF2B5EF4-FFF2-40B4-BE49-F238E27FC236}">
                  <a16:creationId xmlns:a16="http://schemas.microsoft.com/office/drawing/2014/main" id="{901F0621-165D-4973-811B-71924BCBA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1210"/>
              <a:ext cx="39" cy="113"/>
            </a:xfrm>
            <a:custGeom>
              <a:avLst/>
              <a:gdLst>
                <a:gd name="T0" fmla="*/ 12 w 69"/>
                <a:gd name="T1" fmla="*/ 0 h 197"/>
                <a:gd name="T2" fmla="*/ 3 w 69"/>
                <a:gd name="T3" fmla="*/ 13 h 197"/>
                <a:gd name="T4" fmla="*/ 3 w 69"/>
                <a:gd name="T5" fmla="*/ 37 h 197"/>
                <a:gd name="T6" fmla="*/ 3 w 69"/>
                <a:gd name="T7" fmla="*/ 19 h 197"/>
                <a:gd name="T8" fmla="*/ 12 w 69"/>
                <a:gd name="T9" fmla="*/ 0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197">
                  <a:moveTo>
                    <a:pt x="69" y="0"/>
                  </a:moveTo>
                  <a:cubicBezTo>
                    <a:pt x="69" y="0"/>
                    <a:pt x="18" y="12"/>
                    <a:pt x="19" y="67"/>
                  </a:cubicBezTo>
                  <a:cubicBezTo>
                    <a:pt x="21" y="122"/>
                    <a:pt x="37" y="150"/>
                    <a:pt x="18" y="197"/>
                  </a:cubicBezTo>
                  <a:cubicBezTo>
                    <a:pt x="18" y="197"/>
                    <a:pt x="27" y="133"/>
                    <a:pt x="14" y="101"/>
                  </a:cubicBezTo>
                  <a:cubicBezTo>
                    <a:pt x="0" y="68"/>
                    <a:pt x="9" y="15"/>
                    <a:pt x="6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4" name="Freeform 1476">
              <a:extLst>
                <a:ext uri="{FF2B5EF4-FFF2-40B4-BE49-F238E27FC236}">
                  <a16:creationId xmlns:a16="http://schemas.microsoft.com/office/drawing/2014/main" id="{C1DB47C6-AFB5-499E-82E8-E02617A18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" y="1171"/>
              <a:ext cx="42" cy="80"/>
            </a:xfrm>
            <a:custGeom>
              <a:avLst/>
              <a:gdLst>
                <a:gd name="T0" fmla="*/ 9 w 73"/>
                <a:gd name="T1" fmla="*/ 0 h 138"/>
                <a:gd name="T2" fmla="*/ 14 w 73"/>
                <a:gd name="T3" fmla="*/ 27 h 138"/>
                <a:gd name="T4" fmla="*/ 9 w 73"/>
                <a:gd name="T5" fmla="*/ 0 h 1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3" h="138">
                  <a:moveTo>
                    <a:pt x="47" y="0"/>
                  </a:moveTo>
                  <a:cubicBezTo>
                    <a:pt x="47" y="0"/>
                    <a:pt x="9" y="64"/>
                    <a:pt x="73" y="138"/>
                  </a:cubicBezTo>
                  <a:cubicBezTo>
                    <a:pt x="73" y="138"/>
                    <a:pt x="0" y="68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5" name="Freeform 1477">
              <a:extLst>
                <a:ext uri="{FF2B5EF4-FFF2-40B4-BE49-F238E27FC236}">
                  <a16:creationId xmlns:a16="http://schemas.microsoft.com/office/drawing/2014/main" id="{4D6CE822-C4CF-49F4-A761-9D26AD6F3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986"/>
              <a:ext cx="72" cy="163"/>
            </a:xfrm>
            <a:custGeom>
              <a:avLst/>
              <a:gdLst>
                <a:gd name="T0" fmla="*/ 18 w 125"/>
                <a:gd name="T1" fmla="*/ 0 h 283"/>
                <a:gd name="T2" fmla="*/ 24 w 125"/>
                <a:gd name="T3" fmla="*/ 54 h 283"/>
                <a:gd name="T4" fmla="*/ 18 w 125"/>
                <a:gd name="T5" fmla="*/ 0 h 2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5" h="283">
                  <a:moveTo>
                    <a:pt x="93" y="0"/>
                  </a:moveTo>
                  <a:cubicBezTo>
                    <a:pt x="93" y="0"/>
                    <a:pt x="22" y="158"/>
                    <a:pt x="125" y="283"/>
                  </a:cubicBezTo>
                  <a:cubicBezTo>
                    <a:pt x="125" y="283"/>
                    <a:pt x="0" y="163"/>
                    <a:pt x="93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6" name="Freeform 1478">
              <a:extLst>
                <a:ext uri="{FF2B5EF4-FFF2-40B4-BE49-F238E27FC236}">
                  <a16:creationId xmlns:a16="http://schemas.microsoft.com/office/drawing/2014/main" id="{C259F79B-89B2-4DBD-80E8-44341ED5E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" y="910"/>
              <a:ext cx="24" cy="85"/>
            </a:xfrm>
            <a:custGeom>
              <a:avLst/>
              <a:gdLst>
                <a:gd name="T0" fmla="*/ 8 w 42"/>
                <a:gd name="T1" fmla="*/ 2 h 149"/>
                <a:gd name="T2" fmla="*/ 4 w 42"/>
                <a:gd name="T3" fmla="*/ 27 h 149"/>
                <a:gd name="T4" fmla="*/ 8 w 42"/>
                <a:gd name="T5" fmla="*/ 2 h 1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" h="149">
                  <a:moveTo>
                    <a:pt x="42" y="13"/>
                  </a:moveTo>
                  <a:cubicBezTo>
                    <a:pt x="42" y="13"/>
                    <a:pt x="12" y="29"/>
                    <a:pt x="22" y="149"/>
                  </a:cubicBezTo>
                  <a:cubicBezTo>
                    <a:pt x="22" y="149"/>
                    <a:pt x="0" y="0"/>
                    <a:pt x="42" y="13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7" name="Freeform 1479">
              <a:extLst>
                <a:ext uri="{FF2B5EF4-FFF2-40B4-BE49-F238E27FC236}">
                  <a16:creationId xmlns:a16="http://schemas.microsoft.com/office/drawing/2014/main" id="{326B64A0-7057-4271-B57C-CFFD1ED33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" y="975"/>
              <a:ext cx="155" cy="137"/>
            </a:xfrm>
            <a:custGeom>
              <a:avLst/>
              <a:gdLst>
                <a:gd name="T0" fmla="*/ 0 w 268"/>
                <a:gd name="T1" fmla="*/ 6 h 239"/>
                <a:gd name="T2" fmla="*/ 13 w 268"/>
                <a:gd name="T3" fmla="*/ 13 h 239"/>
                <a:gd name="T4" fmla="*/ 52 w 268"/>
                <a:gd name="T5" fmla="*/ 37 h 239"/>
                <a:gd name="T6" fmla="*/ 23 w 268"/>
                <a:gd name="T7" fmla="*/ 22 h 239"/>
                <a:gd name="T8" fmla="*/ 0 w 268"/>
                <a:gd name="T9" fmla="*/ 6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239">
                  <a:moveTo>
                    <a:pt x="0" y="30"/>
                  </a:moveTo>
                  <a:cubicBezTo>
                    <a:pt x="0" y="30"/>
                    <a:pt x="31" y="10"/>
                    <a:pt x="69" y="67"/>
                  </a:cubicBezTo>
                  <a:cubicBezTo>
                    <a:pt x="107" y="124"/>
                    <a:pt x="196" y="239"/>
                    <a:pt x="268" y="199"/>
                  </a:cubicBezTo>
                  <a:cubicBezTo>
                    <a:pt x="268" y="199"/>
                    <a:pt x="198" y="220"/>
                    <a:pt x="115" y="115"/>
                  </a:cubicBezTo>
                  <a:cubicBezTo>
                    <a:pt x="32" y="10"/>
                    <a:pt x="29" y="0"/>
                    <a:pt x="0" y="3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8" name="Freeform 1480">
              <a:extLst>
                <a:ext uri="{FF2B5EF4-FFF2-40B4-BE49-F238E27FC236}">
                  <a16:creationId xmlns:a16="http://schemas.microsoft.com/office/drawing/2014/main" id="{9D071BF6-AD2F-4755-87A5-490530BE8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" y="1345"/>
              <a:ext cx="41" cy="39"/>
            </a:xfrm>
            <a:custGeom>
              <a:avLst/>
              <a:gdLst>
                <a:gd name="T0" fmla="*/ 9 w 71"/>
                <a:gd name="T1" fmla="*/ 0 h 67"/>
                <a:gd name="T2" fmla="*/ 0 w 71"/>
                <a:gd name="T3" fmla="*/ 13 h 67"/>
                <a:gd name="T4" fmla="*/ 9 w 71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1" h="67">
                  <a:moveTo>
                    <a:pt x="47" y="0"/>
                  </a:moveTo>
                  <a:cubicBezTo>
                    <a:pt x="47" y="0"/>
                    <a:pt x="52" y="37"/>
                    <a:pt x="0" y="67"/>
                  </a:cubicBezTo>
                  <a:cubicBezTo>
                    <a:pt x="0" y="67"/>
                    <a:pt x="71" y="44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9" name="Freeform 1481">
              <a:extLst>
                <a:ext uri="{FF2B5EF4-FFF2-40B4-BE49-F238E27FC236}">
                  <a16:creationId xmlns:a16="http://schemas.microsoft.com/office/drawing/2014/main" id="{9B2B9FF3-D3A7-424B-A460-BF37E76E2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1296"/>
              <a:ext cx="96" cy="107"/>
            </a:xfrm>
            <a:custGeom>
              <a:avLst/>
              <a:gdLst>
                <a:gd name="T0" fmla="*/ 26 w 167"/>
                <a:gd name="T1" fmla="*/ 0 h 187"/>
                <a:gd name="T2" fmla="*/ 18 w 167"/>
                <a:gd name="T3" fmla="*/ 20 h 187"/>
                <a:gd name="T4" fmla="*/ 0 w 167"/>
                <a:gd name="T5" fmla="*/ 35 h 187"/>
                <a:gd name="T6" fmla="*/ 18 w 167"/>
                <a:gd name="T7" fmla="*/ 22 h 187"/>
                <a:gd name="T8" fmla="*/ 26 w 167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187">
                  <a:moveTo>
                    <a:pt x="138" y="0"/>
                  </a:moveTo>
                  <a:cubicBezTo>
                    <a:pt x="138" y="0"/>
                    <a:pt x="167" y="67"/>
                    <a:pt x="96" y="107"/>
                  </a:cubicBezTo>
                  <a:cubicBezTo>
                    <a:pt x="25" y="146"/>
                    <a:pt x="17" y="159"/>
                    <a:pt x="0" y="187"/>
                  </a:cubicBezTo>
                  <a:cubicBezTo>
                    <a:pt x="0" y="187"/>
                    <a:pt x="36" y="140"/>
                    <a:pt x="94" y="115"/>
                  </a:cubicBezTo>
                  <a:cubicBezTo>
                    <a:pt x="153" y="91"/>
                    <a:pt x="161" y="35"/>
                    <a:pt x="1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0" name="Freeform 1482">
              <a:extLst>
                <a:ext uri="{FF2B5EF4-FFF2-40B4-BE49-F238E27FC236}">
                  <a16:creationId xmlns:a16="http://schemas.microsoft.com/office/drawing/2014/main" id="{6008F666-2B34-42BC-8534-3D89F85C2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" y="1841"/>
              <a:ext cx="79" cy="147"/>
            </a:xfrm>
            <a:custGeom>
              <a:avLst/>
              <a:gdLst>
                <a:gd name="T0" fmla="*/ 0 w 138"/>
                <a:gd name="T1" fmla="*/ 1 h 255"/>
                <a:gd name="T2" fmla="*/ 26 w 138"/>
                <a:gd name="T3" fmla="*/ 49 h 255"/>
                <a:gd name="T4" fmla="*/ 0 w 138"/>
                <a:gd name="T5" fmla="*/ 0 h 2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255">
                  <a:moveTo>
                    <a:pt x="0" y="2"/>
                  </a:moveTo>
                  <a:cubicBezTo>
                    <a:pt x="0" y="2"/>
                    <a:pt x="82" y="46"/>
                    <a:pt x="138" y="255"/>
                  </a:cubicBezTo>
                  <a:cubicBezTo>
                    <a:pt x="138" y="255"/>
                    <a:pt x="127" y="73"/>
                    <a:pt x="0" y="0"/>
                  </a:cubicBezTo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1" name="Freeform 1483">
              <a:extLst>
                <a:ext uri="{FF2B5EF4-FFF2-40B4-BE49-F238E27FC236}">
                  <a16:creationId xmlns:a16="http://schemas.microsoft.com/office/drawing/2014/main" id="{71411347-6E4E-4CDE-83B7-11EB4A5C6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1839"/>
              <a:ext cx="115" cy="59"/>
            </a:xfrm>
            <a:custGeom>
              <a:avLst/>
              <a:gdLst>
                <a:gd name="T0" fmla="*/ 39 w 198"/>
                <a:gd name="T1" fmla="*/ 1 h 102"/>
                <a:gd name="T2" fmla="*/ 0 w 198"/>
                <a:gd name="T3" fmla="*/ 20 h 102"/>
                <a:gd name="T4" fmla="*/ 39 w 198"/>
                <a:gd name="T5" fmla="*/ 1 h 1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8" h="102">
                  <a:moveTo>
                    <a:pt x="198" y="7"/>
                  </a:moveTo>
                  <a:cubicBezTo>
                    <a:pt x="198" y="7"/>
                    <a:pt x="49" y="66"/>
                    <a:pt x="0" y="102"/>
                  </a:cubicBezTo>
                  <a:cubicBezTo>
                    <a:pt x="0" y="102"/>
                    <a:pt x="120" y="0"/>
                    <a:pt x="198" y="7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2" name="Freeform 1484">
              <a:extLst>
                <a:ext uri="{FF2B5EF4-FFF2-40B4-BE49-F238E27FC236}">
                  <a16:creationId xmlns:a16="http://schemas.microsoft.com/office/drawing/2014/main" id="{20D40CE1-0F65-41F3-B21A-DE30EDA54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1575"/>
              <a:ext cx="9" cy="16"/>
            </a:xfrm>
            <a:custGeom>
              <a:avLst/>
              <a:gdLst>
                <a:gd name="T0" fmla="*/ 3 w 16"/>
                <a:gd name="T1" fmla="*/ 0 h 27"/>
                <a:gd name="T2" fmla="*/ 2 w 16"/>
                <a:gd name="T3" fmla="*/ 5 h 27"/>
                <a:gd name="T4" fmla="*/ 1 w 16"/>
                <a:gd name="T5" fmla="*/ 2 h 27"/>
                <a:gd name="T6" fmla="*/ 2 w 16"/>
                <a:gd name="T7" fmla="*/ 1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cubicBezTo>
                    <a:pt x="4" y="5"/>
                    <a:pt x="6" y="17"/>
                    <a:pt x="12" y="27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6"/>
                    <a:pt x="9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3" name="Freeform 1485">
              <a:extLst>
                <a:ext uri="{FF2B5EF4-FFF2-40B4-BE49-F238E27FC236}">
                  <a16:creationId xmlns:a16="http://schemas.microsoft.com/office/drawing/2014/main" id="{FC29A8D8-8231-4A6A-A2F0-85A338FA2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" y="1557"/>
              <a:ext cx="8" cy="15"/>
            </a:xfrm>
            <a:custGeom>
              <a:avLst/>
              <a:gdLst>
                <a:gd name="T0" fmla="*/ 3 w 14"/>
                <a:gd name="T1" fmla="*/ 0 h 26"/>
                <a:gd name="T2" fmla="*/ 1 w 14"/>
                <a:gd name="T3" fmla="*/ 2 h 26"/>
                <a:gd name="T4" fmla="*/ 2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9" y="0"/>
                    <a:pt x="5" y="9"/>
                    <a:pt x="5" y="13"/>
                  </a:cubicBezTo>
                  <a:cubicBezTo>
                    <a:pt x="5" y="19"/>
                    <a:pt x="9" y="21"/>
                    <a:pt x="12" y="26"/>
                  </a:cubicBezTo>
                  <a:cubicBezTo>
                    <a:pt x="7" y="24"/>
                    <a:pt x="0" y="17"/>
                    <a:pt x="1" y="12"/>
                  </a:cubicBezTo>
                  <a:cubicBezTo>
                    <a:pt x="1" y="7"/>
                    <a:pt x="7" y="2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4" name="Freeform 1486">
              <a:extLst>
                <a:ext uri="{FF2B5EF4-FFF2-40B4-BE49-F238E27FC236}">
                  <a16:creationId xmlns:a16="http://schemas.microsoft.com/office/drawing/2014/main" id="{20C4CD20-D43A-44CD-8F85-8ACF44C05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1591"/>
              <a:ext cx="6" cy="13"/>
            </a:xfrm>
            <a:custGeom>
              <a:avLst/>
              <a:gdLst>
                <a:gd name="T0" fmla="*/ 1 w 10"/>
                <a:gd name="T1" fmla="*/ 0 h 23"/>
                <a:gd name="T2" fmla="*/ 2 w 10"/>
                <a:gd name="T3" fmla="*/ 4 h 23"/>
                <a:gd name="T4" fmla="*/ 1 w 10"/>
                <a:gd name="T5" fmla="*/ 3 h 23"/>
                <a:gd name="T6" fmla="*/ 1 w 10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3">
                  <a:moveTo>
                    <a:pt x="7" y="0"/>
                  </a:moveTo>
                  <a:cubicBezTo>
                    <a:pt x="1" y="7"/>
                    <a:pt x="2" y="18"/>
                    <a:pt x="10" y="23"/>
                  </a:cubicBezTo>
                  <a:cubicBezTo>
                    <a:pt x="7" y="20"/>
                    <a:pt x="3" y="20"/>
                    <a:pt x="2" y="15"/>
                  </a:cubicBezTo>
                  <a:cubicBezTo>
                    <a:pt x="0" y="10"/>
                    <a:pt x="2" y="6"/>
                    <a:pt x="6" y="3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5" name="Freeform 1487">
              <a:extLst>
                <a:ext uri="{FF2B5EF4-FFF2-40B4-BE49-F238E27FC236}">
                  <a16:creationId xmlns:a16="http://schemas.microsoft.com/office/drawing/2014/main" id="{251C0E19-E85A-4091-8CDD-2D193B538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07"/>
              <a:ext cx="11" cy="16"/>
            </a:xfrm>
            <a:custGeom>
              <a:avLst/>
              <a:gdLst>
                <a:gd name="T0" fmla="*/ 3 w 18"/>
                <a:gd name="T1" fmla="*/ 1 h 28"/>
                <a:gd name="T2" fmla="*/ 1 w 18"/>
                <a:gd name="T3" fmla="*/ 3 h 28"/>
                <a:gd name="T4" fmla="*/ 4 w 18"/>
                <a:gd name="T5" fmla="*/ 5 h 28"/>
                <a:gd name="T6" fmla="*/ 1 w 18"/>
                <a:gd name="T7" fmla="*/ 3 h 28"/>
                <a:gd name="T8" fmla="*/ 2 w 18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28">
                  <a:moveTo>
                    <a:pt x="13" y="1"/>
                  </a:moveTo>
                  <a:cubicBezTo>
                    <a:pt x="6" y="2"/>
                    <a:pt x="5" y="11"/>
                    <a:pt x="7" y="16"/>
                  </a:cubicBezTo>
                  <a:cubicBezTo>
                    <a:pt x="9" y="21"/>
                    <a:pt x="13" y="25"/>
                    <a:pt x="18" y="28"/>
                  </a:cubicBezTo>
                  <a:cubicBezTo>
                    <a:pt x="12" y="26"/>
                    <a:pt x="5" y="22"/>
                    <a:pt x="2" y="16"/>
                  </a:cubicBezTo>
                  <a:cubicBezTo>
                    <a:pt x="0" y="10"/>
                    <a:pt x="4" y="0"/>
                    <a:pt x="12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6" name="Freeform 1488">
              <a:extLst>
                <a:ext uri="{FF2B5EF4-FFF2-40B4-BE49-F238E27FC236}">
                  <a16:creationId xmlns:a16="http://schemas.microsoft.com/office/drawing/2014/main" id="{C7D96922-E90F-440D-89CB-C04E80807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75"/>
              <a:ext cx="10" cy="17"/>
            </a:xfrm>
            <a:custGeom>
              <a:avLst/>
              <a:gdLst>
                <a:gd name="T0" fmla="*/ 3 w 17"/>
                <a:gd name="T1" fmla="*/ 0 h 29"/>
                <a:gd name="T2" fmla="*/ 1 w 17"/>
                <a:gd name="T3" fmla="*/ 3 h 29"/>
                <a:gd name="T4" fmla="*/ 4 w 17"/>
                <a:gd name="T5" fmla="*/ 6 h 29"/>
                <a:gd name="T6" fmla="*/ 1 w 17"/>
                <a:gd name="T7" fmla="*/ 3 h 29"/>
                <a:gd name="T8" fmla="*/ 2 w 17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9">
                  <a:moveTo>
                    <a:pt x="13" y="0"/>
                  </a:moveTo>
                  <a:cubicBezTo>
                    <a:pt x="7" y="2"/>
                    <a:pt x="5" y="10"/>
                    <a:pt x="6" y="15"/>
                  </a:cubicBezTo>
                  <a:cubicBezTo>
                    <a:pt x="8" y="23"/>
                    <a:pt x="15" y="23"/>
                    <a:pt x="17" y="29"/>
                  </a:cubicBezTo>
                  <a:cubicBezTo>
                    <a:pt x="11" y="26"/>
                    <a:pt x="4" y="23"/>
                    <a:pt x="2" y="16"/>
                  </a:cubicBezTo>
                  <a:cubicBezTo>
                    <a:pt x="0" y="8"/>
                    <a:pt x="5" y="5"/>
                    <a:pt x="10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7" name="Freeform 1489">
              <a:extLst>
                <a:ext uri="{FF2B5EF4-FFF2-40B4-BE49-F238E27FC236}">
                  <a16:creationId xmlns:a16="http://schemas.microsoft.com/office/drawing/2014/main" id="{5B306E70-77CD-4A25-9A52-ECA15964F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5" y="1551"/>
              <a:ext cx="9" cy="17"/>
            </a:xfrm>
            <a:custGeom>
              <a:avLst/>
              <a:gdLst>
                <a:gd name="T0" fmla="*/ 3 w 15"/>
                <a:gd name="T1" fmla="*/ 0 h 28"/>
                <a:gd name="T2" fmla="*/ 1 w 15"/>
                <a:gd name="T3" fmla="*/ 3 h 28"/>
                <a:gd name="T4" fmla="*/ 3 w 15"/>
                <a:gd name="T5" fmla="*/ 6 h 28"/>
                <a:gd name="T6" fmla="*/ 0 w 15"/>
                <a:gd name="T7" fmla="*/ 2 h 28"/>
                <a:gd name="T8" fmla="*/ 3 w 15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28">
                  <a:moveTo>
                    <a:pt x="14" y="0"/>
                  </a:moveTo>
                  <a:cubicBezTo>
                    <a:pt x="9" y="1"/>
                    <a:pt x="6" y="9"/>
                    <a:pt x="7" y="14"/>
                  </a:cubicBezTo>
                  <a:cubicBezTo>
                    <a:pt x="7" y="20"/>
                    <a:pt x="12" y="24"/>
                    <a:pt x="15" y="28"/>
                  </a:cubicBezTo>
                  <a:cubicBezTo>
                    <a:pt x="9" y="26"/>
                    <a:pt x="1" y="19"/>
                    <a:pt x="0" y="12"/>
                  </a:cubicBezTo>
                  <a:cubicBezTo>
                    <a:pt x="0" y="4"/>
                    <a:pt x="6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8" name="Freeform 1490">
              <a:extLst>
                <a:ext uri="{FF2B5EF4-FFF2-40B4-BE49-F238E27FC236}">
                  <a16:creationId xmlns:a16="http://schemas.microsoft.com/office/drawing/2014/main" id="{D8F271C3-C440-45EA-B5F2-35009FBED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638"/>
              <a:ext cx="11" cy="17"/>
            </a:xfrm>
            <a:custGeom>
              <a:avLst/>
              <a:gdLst>
                <a:gd name="T0" fmla="*/ 3 w 19"/>
                <a:gd name="T1" fmla="*/ 1 h 29"/>
                <a:gd name="T2" fmla="*/ 1 w 19"/>
                <a:gd name="T3" fmla="*/ 2 h 29"/>
                <a:gd name="T4" fmla="*/ 3 w 19"/>
                <a:gd name="T5" fmla="*/ 5 h 29"/>
                <a:gd name="T6" fmla="*/ 0 w 19"/>
                <a:gd name="T7" fmla="*/ 2 h 29"/>
                <a:gd name="T8" fmla="*/ 3 w 19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9">
                  <a:moveTo>
                    <a:pt x="19" y="1"/>
                  </a:moveTo>
                  <a:cubicBezTo>
                    <a:pt x="12" y="0"/>
                    <a:pt x="7" y="4"/>
                    <a:pt x="7" y="11"/>
                  </a:cubicBezTo>
                  <a:cubicBezTo>
                    <a:pt x="6" y="20"/>
                    <a:pt x="11" y="22"/>
                    <a:pt x="15" y="28"/>
                  </a:cubicBezTo>
                  <a:cubicBezTo>
                    <a:pt x="8" y="29"/>
                    <a:pt x="0" y="18"/>
                    <a:pt x="0" y="11"/>
                  </a:cubicBezTo>
                  <a:cubicBezTo>
                    <a:pt x="1" y="1"/>
                    <a:pt x="10" y="0"/>
                    <a:pt x="18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9" name="Freeform 1491">
              <a:extLst>
                <a:ext uri="{FF2B5EF4-FFF2-40B4-BE49-F238E27FC236}">
                  <a16:creationId xmlns:a16="http://schemas.microsoft.com/office/drawing/2014/main" id="{D65E9B86-70FA-4236-A029-757C510A6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1620"/>
              <a:ext cx="8" cy="15"/>
            </a:xfrm>
            <a:custGeom>
              <a:avLst/>
              <a:gdLst>
                <a:gd name="T0" fmla="*/ 2 w 14"/>
                <a:gd name="T1" fmla="*/ 0 h 26"/>
                <a:gd name="T2" fmla="*/ 1 w 14"/>
                <a:gd name="T3" fmla="*/ 2 h 26"/>
                <a:gd name="T4" fmla="*/ 3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2" y="0"/>
                  </a:moveTo>
                  <a:cubicBezTo>
                    <a:pt x="7" y="4"/>
                    <a:pt x="4" y="5"/>
                    <a:pt x="5" y="13"/>
                  </a:cubicBezTo>
                  <a:cubicBezTo>
                    <a:pt x="6" y="19"/>
                    <a:pt x="10" y="23"/>
                    <a:pt x="14" y="26"/>
                  </a:cubicBezTo>
                  <a:cubicBezTo>
                    <a:pt x="9" y="26"/>
                    <a:pt x="2" y="17"/>
                    <a:pt x="1" y="13"/>
                  </a:cubicBezTo>
                  <a:cubicBezTo>
                    <a:pt x="0" y="6"/>
                    <a:pt x="6" y="3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0" name="Freeform 1492">
              <a:extLst>
                <a:ext uri="{FF2B5EF4-FFF2-40B4-BE49-F238E27FC236}">
                  <a16:creationId xmlns:a16="http://schemas.microsoft.com/office/drawing/2014/main" id="{64226B52-EFF6-4BBB-BCFC-8466148AC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57"/>
              <a:ext cx="11" cy="15"/>
            </a:xfrm>
            <a:custGeom>
              <a:avLst/>
              <a:gdLst>
                <a:gd name="T0" fmla="*/ 3 w 20"/>
                <a:gd name="T1" fmla="*/ 0 h 26"/>
                <a:gd name="T2" fmla="*/ 2 w 20"/>
                <a:gd name="T3" fmla="*/ 2 h 26"/>
                <a:gd name="T4" fmla="*/ 3 w 20"/>
                <a:gd name="T5" fmla="*/ 5 h 26"/>
                <a:gd name="T6" fmla="*/ 2 w 20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26">
                  <a:moveTo>
                    <a:pt x="16" y="0"/>
                  </a:moveTo>
                  <a:cubicBezTo>
                    <a:pt x="11" y="0"/>
                    <a:pt x="10" y="10"/>
                    <a:pt x="11" y="13"/>
                  </a:cubicBezTo>
                  <a:cubicBezTo>
                    <a:pt x="12" y="19"/>
                    <a:pt x="17" y="22"/>
                    <a:pt x="20" y="26"/>
                  </a:cubicBezTo>
                  <a:cubicBezTo>
                    <a:pt x="10" y="22"/>
                    <a:pt x="0" y="5"/>
                    <a:pt x="15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1" name="Freeform 1493">
              <a:extLst>
                <a:ext uri="{FF2B5EF4-FFF2-40B4-BE49-F238E27FC236}">
                  <a16:creationId xmlns:a16="http://schemas.microsoft.com/office/drawing/2014/main" id="{BA8BCB7D-F4D3-4D81-9E01-4B23D906E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35"/>
              <a:ext cx="9" cy="16"/>
            </a:xfrm>
            <a:custGeom>
              <a:avLst/>
              <a:gdLst>
                <a:gd name="T0" fmla="*/ 3 w 15"/>
                <a:gd name="T1" fmla="*/ 0 h 28"/>
                <a:gd name="T2" fmla="*/ 3 w 15"/>
                <a:gd name="T3" fmla="*/ 5 h 28"/>
                <a:gd name="T4" fmla="*/ 2 w 15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8">
                  <a:moveTo>
                    <a:pt x="13" y="0"/>
                  </a:moveTo>
                  <a:cubicBezTo>
                    <a:pt x="5" y="8"/>
                    <a:pt x="8" y="20"/>
                    <a:pt x="15" y="28"/>
                  </a:cubicBezTo>
                  <a:cubicBezTo>
                    <a:pt x="6" y="25"/>
                    <a:pt x="0" y="6"/>
                    <a:pt x="11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2" name="Freeform 1494">
              <a:extLst>
                <a:ext uri="{FF2B5EF4-FFF2-40B4-BE49-F238E27FC236}">
                  <a16:creationId xmlns:a16="http://schemas.microsoft.com/office/drawing/2014/main" id="{2811E922-8783-4901-8554-2A16334D2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" y="1607"/>
              <a:ext cx="6" cy="14"/>
            </a:xfrm>
            <a:custGeom>
              <a:avLst/>
              <a:gdLst>
                <a:gd name="T0" fmla="*/ 2 w 12"/>
                <a:gd name="T1" fmla="*/ 0 h 24"/>
                <a:gd name="T2" fmla="*/ 2 w 12"/>
                <a:gd name="T3" fmla="*/ 5 h 24"/>
                <a:gd name="T4" fmla="*/ 1 w 12"/>
                <a:gd name="T5" fmla="*/ 2 h 24"/>
                <a:gd name="T6" fmla="*/ 2 w 1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8"/>
                    <a:pt x="2" y="17"/>
                    <a:pt x="11" y="24"/>
                  </a:cubicBezTo>
                  <a:cubicBezTo>
                    <a:pt x="6" y="22"/>
                    <a:pt x="0" y="19"/>
                    <a:pt x="1" y="12"/>
                  </a:cubicBezTo>
                  <a:cubicBezTo>
                    <a:pt x="2" y="7"/>
                    <a:pt x="7" y="2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3" name="Freeform 1495">
              <a:extLst>
                <a:ext uri="{FF2B5EF4-FFF2-40B4-BE49-F238E27FC236}">
                  <a16:creationId xmlns:a16="http://schemas.microsoft.com/office/drawing/2014/main" id="{3F155CD1-25CC-403B-B7A5-3E40C216C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0 w 15"/>
                <a:gd name="T3" fmla="*/ 2 h 10"/>
                <a:gd name="T4" fmla="*/ 3 w 15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0">
                  <a:moveTo>
                    <a:pt x="15" y="1"/>
                  </a:moveTo>
                  <a:cubicBezTo>
                    <a:pt x="9" y="0"/>
                    <a:pt x="2" y="6"/>
                    <a:pt x="0" y="10"/>
                  </a:cubicBezTo>
                  <a:cubicBezTo>
                    <a:pt x="0" y="3"/>
                    <a:pt x="8" y="0"/>
                    <a:pt x="14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4" name="Freeform 1496">
              <a:extLst>
                <a:ext uri="{FF2B5EF4-FFF2-40B4-BE49-F238E27FC236}">
                  <a16:creationId xmlns:a16="http://schemas.microsoft.com/office/drawing/2014/main" id="{3277B523-CD47-427F-8E7F-58C5ADE09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584"/>
              <a:ext cx="5" cy="13"/>
            </a:xfrm>
            <a:custGeom>
              <a:avLst/>
              <a:gdLst>
                <a:gd name="T0" fmla="*/ 2 w 9"/>
                <a:gd name="T1" fmla="*/ 0 h 23"/>
                <a:gd name="T2" fmla="*/ 1 w 9"/>
                <a:gd name="T3" fmla="*/ 4 h 23"/>
                <a:gd name="T4" fmla="*/ 0 w 9"/>
                <a:gd name="T5" fmla="*/ 2 h 23"/>
                <a:gd name="T6" fmla="*/ 1 w 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23">
                  <a:moveTo>
                    <a:pt x="9" y="0"/>
                  </a:moveTo>
                  <a:cubicBezTo>
                    <a:pt x="1" y="4"/>
                    <a:pt x="2" y="17"/>
                    <a:pt x="7" y="23"/>
                  </a:cubicBezTo>
                  <a:cubicBezTo>
                    <a:pt x="3" y="20"/>
                    <a:pt x="0" y="18"/>
                    <a:pt x="0" y="13"/>
                  </a:cubicBezTo>
                  <a:cubicBezTo>
                    <a:pt x="0" y="9"/>
                    <a:pt x="2" y="2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5" name="Freeform 1497">
              <a:extLst>
                <a:ext uri="{FF2B5EF4-FFF2-40B4-BE49-F238E27FC236}">
                  <a16:creationId xmlns:a16="http://schemas.microsoft.com/office/drawing/2014/main" id="{19D34F79-A9A6-4A20-8CA2-1FD746493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1560"/>
              <a:ext cx="11" cy="12"/>
            </a:xfrm>
            <a:custGeom>
              <a:avLst/>
              <a:gdLst>
                <a:gd name="T0" fmla="*/ 3 w 18"/>
                <a:gd name="T1" fmla="*/ 0 h 21"/>
                <a:gd name="T2" fmla="*/ 4 w 18"/>
                <a:gd name="T3" fmla="*/ 4 h 21"/>
                <a:gd name="T4" fmla="*/ 2 w 18"/>
                <a:gd name="T5" fmla="*/ 1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21">
                  <a:moveTo>
                    <a:pt x="13" y="0"/>
                  </a:moveTo>
                  <a:cubicBezTo>
                    <a:pt x="9" y="9"/>
                    <a:pt x="12" y="13"/>
                    <a:pt x="18" y="21"/>
                  </a:cubicBezTo>
                  <a:cubicBezTo>
                    <a:pt x="13" y="18"/>
                    <a:pt x="0" y="8"/>
                    <a:pt x="10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6" name="Freeform 1498">
              <a:extLst>
                <a:ext uri="{FF2B5EF4-FFF2-40B4-BE49-F238E27FC236}">
                  <a16:creationId xmlns:a16="http://schemas.microsoft.com/office/drawing/2014/main" id="{D0FD125B-06F9-4CB4-A29B-0C82F5A8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43"/>
              <a:ext cx="7" cy="9"/>
            </a:xfrm>
            <a:custGeom>
              <a:avLst/>
              <a:gdLst>
                <a:gd name="T0" fmla="*/ 1 w 12"/>
                <a:gd name="T1" fmla="*/ 0 h 15"/>
                <a:gd name="T2" fmla="*/ 2 w 12"/>
                <a:gd name="T3" fmla="*/ 3 h 15"/>
                <a:gd name="T4" fmla="*/ 1 w 12"/>
                <a:gd name="T5" fmla="*/ 1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5">
                  <a:moveTo>
                    <a:pt x="7" y="0"/>
                  </a:moveTo>
                  <a:cubicBezTo>
                    <a:pt x="7" y="6"/>
                    <a:pt x="7" y="10"/>
                    <a:pt x="12" y="15"/>
                  </a:cubicBezTo>
                  <a:cubicBezTo>
                    <a:pt x="6" y="15"/>
                    <a:pt x="0" y="4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7" name="Freeform 1499">
              <a:extLst>
                <a:ext uri="{FF2B5EF4-FFF2-40B4-BE49-F238E27FC236}">
                  <a16:creationId xmlns:a16="http://schemas.microsoft.com/office/drawing/2014/main" id="{2961987B-619F-4E29-998D-26EC896D3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1537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2 w 12"/>
                <a:gd name="T3" fmla="*/ 3 h 16"/>
                <a:gd name="T4" fmla="*/ 1 w 12"/>
                <a:gd name="T5" fmla="*/ 1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6">
                  <a:moveTo>
                    <a:pt x="4" y="0"/>
                  </a:moveTo>
                  <a:cubicBezTo>
                    <a:pt x="2" y="6"/>
                    <a:pt x="8" y="12"/>
                    <a:pt x="12" y="15"/>
                  </a:cubicBezTo>
                  <a:cubicBezTo>
                    <a:pt x="7" y="16"/>
                    <a:pt x="0" y="8"/>
                    <a:pt x="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8" name="Freeform 1500">
              <a:extLst>
                <a:ext uri="{FF2B5EF4-FFF2-40B4-BE49-F238E27FC236}">
                  <a16:creationId xmlns:a16="http://schemas.microsoft.com/office/drawing/2014/main" id="{F2DB50F9-7583-4FCE-BD64-9B585DF5C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672"/>
              <a:ext cx="10" cy="10"/>
            </a:xfrm>
            <a:custGeom>
              <a:avLst/>
              <a:gdLst>
                <a:gd name="T0" fmla="*/ 4 w 17"/>
                <a:gd name="T1" fmla="*/ 0 h 17"/>
                <a:gd name="T2" fmla="*/ 2 w 17"/>
                <a:gd name="T3" fmla="*/ 4 h 17"/>
                <a:gd name="T4" fmla="*/ 3 w 17"/>
                <a:gd name="T5" fmla="*/ 1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cubicBezTo>
                    <a:pt x="9" y="2"/>
                    <a:pt x="7" y="10"/>
                    <a:pt x="10" y="17"/>
                  </a:cubicBezTo>
                  <a:cubicBezTo>
                    <a:pt x="0" y="13"/>
                    <a:pt x="7" y="0"/>
                    <a:pt x="1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9" name="Freeform 1501">
              <a:extLst>
                <a:ext uri="{FF2B5EF4-FFF2-40B4-BE49-F238E27FC236}">
                  <a16:creationId xmlns:a16="http://schemas.microsoft.com/office/drawing/2014/main" id="{DF5D5458-AFA2-4227-B4D5-306F333CD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74"/>
              <a:ext cx="10" cy="5"/>
            </a:xfrm>
            <a:custGeom>
              <a:avLst/>
              <a:gdLst>
                <a:gd name="T0" fmla="*/ 0 w 17"/>
                <a:gd name="T1" fmla="*/ 1 h 9"/>
                <a:gd name="T2" fmla="*/ 4 w 17"/>
                <a:gd name="T3" fmla="*/ 2 h 9"/>
                <a:gd name="T4" fmla="*/ 1 w 1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9">
                  <a:moveTo>
                    <a:pt x="0" y="2"/>
                  </a:moveTo>
                  <a:cubicBezTo>
                    <a:pt x="8" y="3"/>
                    <a:pt x="11" y="3"/>
                    <a:pt x="17" y="9"/>
                  </a:cubicBezTo>
                  <a:cubicBezTo>
                    <a:pt x="14" y="1"/>
                    <a:pt x="8" y="0"/>
                    <a:pt x="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0" name="Freeform 1502">
              <a:extLst>
                <a:ext uri="{FF2B5EF4-FFF2-40B4-BE49-F238E27FC236}">
                  <a16:creationId xmlns:a16="http://schemas.microsoft.com/office/drawing/2014/main" id="{6DEF1C4E-780D-44D4-A901-050B8EBD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" y="1644"/>
              <a:ext cx="8" cy="5"/>
            </a:xfrm>
            <a:custGeom>
              <a:avLst/>
              <a:gdLst>
                <a:gd name="T0" fmla="*/ 1 w 14"/>
                <a:gd name="T1" fmla="*/ 2 h 9"/>
                <a:gd name="T2" fmla="*/ 3 w 14"/>
                <a:gd name="T3" fmla="*/ 1 h 9"/>
                <a:gd name="T4" fmla="*/ 0 w 14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9">
                  <a:moveTo>
                    <a:pt x="1" y="9"/>
                  </a:moveTo>
                  <a:cubicBezTo>
                    <a:pt x="2" y="3"/>
                    <a:pt x="9" y="2"/>
                    <a:pt x="14" y="2"/>
                  </a:cubicBezTo>
                  <a:cubicBezTo>
                    <a:pt x="8" y="0"/>
                    <a:pt x="2" y="1"/>
                    <a:pt x="0" y="8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1" name="Freeform 1503">
              <a:extLst>
                <a:ext uri="{FF2B5EF4-FFF2-40B4-BE49-F238E27FC236}">
                  <a16:creationId xmlns:a16="http://schemas.microsoft.com/office/drawing/2014/main" id="{568141FA-EE80-4ED2-9808-AE072FD55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" y="1623"/>
              <a:ext cx="7" cy="17"/>
            </a:xfrm>
            <a:custGeom>
              <a:avLst/>
              <a:gdLst>
                <a:gd name="T0" fmla="*/ 2 w 13"/>
                <a:gd name="T1" fmla="*/ 0 h 28"/>
                <a:gd name="T2" fmla="*/ 1 w 13"/>
                <a:gd name="T3" fmla="*/ 3 h 28"/>
                <a:gd name="T4" fmla="*/ 2 w 13"/>
                <a:gd name="T5" fmla="*/ 6 h 28"/>
                <a:gd name="T6" fmla="*/ 0 w 13"/>
                <a:gd name="T7" fmla="*/ 3 h 28"/>
                <a:gd name="T8" fmla="*/ 2 w 13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8">
                  <a:moveTo>
                    <a:pt x="13" y="0"/>
                  </a:moveTo>
                  <a:cubicBezTo>
                    <a:pt x="7" y="0"/>
                    <a:pt x="5" y="10"/>
                    <a:pt x="5" y="14"/>
                  </a:cubicBezTo>
                  <a:cubicBezTo>
                    <a:pt x="5" y="21"/>
                    <a:pt x="8" y="23"/>
                    <a:pt x="11" y="28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5"/>
                    <a:pt x="5" y="5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2" name="Freeform 1504">
              <a:extLst>
                <a:ext uri="{FF2B5EF4-FFF2-40B4-BE49-F238E27FC236}">
                  <a16:creationId xmlns:a16="http://schemas.microsoft.com/office/drawing/2014/main" id="{6A2E4A81-4A47-425A-8241-B84BF2E47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590"/>
              <a:ext cx="3" cy="8"/>
            </a:xfrm>
            <a:custGeom>
              <a:avLst/>
              <a:gdLst>
                <a:gd name="T0" fmla="*/ 1 w 6"/>
                <a:gd name="T1" fmla="*/ 0 h 14"/>
                <a:gd name="T2" fmla="*/ 1 w 6"/>
                <a:gd name="T3" fmla="*/ 3 h 14"/>
                <a:gd name="T4" fmla="*/ 1 w 6"/>
                <a:gd name="T5" fmla="*/ 1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4">
                  <a:moveTo>
                    <a:pt x="5" y="0"/>
                  </a:moveTo>
                  <a:cubicBezTo>
                    <a:pt x="2" y="5"/>
                    <a:pt x="5" y="10"/>
                    <a:pt x="6" y="14"/>
                  </a:cubicBezTo>
                  <a:cubicBezTo>
                    <a:pt x="3" y="13"/>
                    <a:pt x="0" y="7"/>
                    <a:pt x="3" y="4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3" name="Freeform 1505">
              <a:extLst>
                <a:ext uri="{FF2B5EF4-FFF2-40B4-BE49-F238E27FC236}">
                  <a16:creationId xmlns:a16="http://schemas.microsoft.com/office/drawing/2014/main" id="{E8A605D1-0A8A-420F-B1D4-C81A73989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1656"/>
              <a:ext cx="6" cy="8"/>
            </a:xfrm>
            <a:custGeom>
              <a:avLst/>
              <a:gdLst>
                <a:gd name="T0" fmla="*/ 2 w 11"/>
                <a:gd name="T1" fmla="*/ 0 h 14"/>
                <a:gd name="T2" fmla="*/ 1 w 11"/>
                <a:gd name="T3" fmla="*/ 3 h 14"/>
                <a:gd name="T4" fmla="*/ 2 w 1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cubicBezTo>
                    <a:pt x="5" y="1"/>
                    <a:pt x="4" y="9"/>
                    <a:pt x="5" y="14"/>
                  </a:cubicBezTo>
                  <a:cubicBezTo>
                    <a:pt x="0" y="8"/>
                    <a:pt x="5" y="1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4" name="Freeform 1506">
              <a:extLst>
                <a:ext uri="{FF2B5EF4-FFF2-40B4-BE49-F238E27FC236}">
                  <a16:creationId xmlns:a16="http://schemas.microsoft.com/office/drawing/2014/main" id="{775B1F9F-DDC0-4498-8204-17C80B2B1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468"/>
              <a:ext cx="98" cy="324"/>
            </a:xfrm>
            <a:custGeom>
              <a:avLst/>
              <a:gdLst>
                <a:gd name="T0" fmla="*/ 32 w 171"/>
                <a:gd name="T1" fmla="*/ 1 h 561"/>
                <a:gd name="T2" fmla="*/ 3 w 171"/>
                <a:gd name="T3" fmla="*/ 40 h 561"/>
                <a:gd name="T4" fmla="*/ 2 w 171"/>
                <a:gd name="T5" fmla="*/ 77 h 561"/>
                <a:gd name="T6" fmla="*/ 12 w 171"/>
                <a:gd name="T7" fmla="*/ 108 h 561"/>
                <a:gd name="T8" fmla="*/ 6 w 171"/>
                <a:gd name="T9" fmla="*/ 70 h 561"/>
                <a:gd name="T10" fmla="*/ 11 w 171"/>
                <a:gd name="T11" fmla="*/ 32 h 561"/>
                <a:gd name="T12" fmla="*/ 32 w 171"/>
                <a:gd name="T13" fmla="*/ 0 h 5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1" h="561">
                  <a:moveTo>
                    <a:pt x="171" y="2"/>
                  </a:moveTo>
                  <a:cubicBezTo>
                    <a:pt x="82" y="28"/>
                    <a:pt x="35" y="126"/>
                    <a:pt x="17" y="210"/>
                  </a:cubicBezTo>
                  <a:cubicBezTo>
                    <a:pt x="4" y="269"/>
                    <a:pt x="0" y="340"/>
                    <a:pt x="10" y="401"/>
                  </a:cubicBezTo>
                  <a:cubicBezTo>
                    <a:pt x="18" y="459"/>
                    <a:pt x="44" y="507"/>
                    <a:pt x="65" y="561"/>
                  </a:cubicBezTo>
                  <a:cubicBezTo>
                    <a:pt x="32" y="509"/>
                    <a:pt x="31" y="423"/>
                    <a:pt x="31" y="364"/>
                  </a:cubicBezTo>
                  <a:cubicBezTo>
                    <a:pt x="32" y="298"/>
                    <a:pt x="43" y="230"/>
                    <a:pt x="61" y="166"/>
                  </a:cubicBezTo>
                  <a:cubicBezTo>
                    <a:pt x="78" y="108"/>
                    <a:pt x="107" y="23"/>
                    <a:pt x="169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5" name="Freeform 1507">
              <a:extLst>
                <a:ext uri="{FF2B5EF4-FFF2-40B4-BE49-F238E27FC236}">
                  <a16:creationId xmlns:a16="http://schemas.microsoft.com/office/drawing/2014/main" id="{F7AAB2CF-B012-47D9-BC42-A732BBF0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478"/>
              <a:ext cx="51" cy="178"/>
            </a:xfrm>
            <a:custGeom>
              <a:avLst/>
              <a:gdLst>
                <a:gd name="T0" fmla="*/ 0 w 88"/>
                <a:gd name="T1" fmla="*/ 0 h 309"/>
                <a:gd name="T2" fmla="*/ 8 w 88"/>
                <a:gd name="T3" fmla="*/ 9 h 309"/>
                <a:gd name="T4" fmla="*/ 13 w 88"/>
                <a:gd name="T5" fmla="*/ 27 h 309"/>
                <a:gd name="T6" fmla="*/ 10 w 88"/>
                <a:gd name="T7" fmla="*/ 46 h 309"/>
                <a:gd name="T8" fmla="*/ 5 w 88"/>
                <a:gd name="T9" fmla="*/ 59 h 309"/>
                <a:gd name="T10" fmla="*/ 13 w 88"/>
                <a:gd name="T11" fmla="*/ 48 h 309"/>
                <a:gd name="T12" fmla="*/ 17 w 88"/>
                <a:gd name="T13" fmla="*/ 38 h 309"/>
                <a:gd name="T14" fmla="*/ 15 w 88"/>
                <a:gd name="T15" fmla="*/ 20 h 309"/>
                <a:gd name="T16" fmla="*/ 8 w 88"/>
                <a:gd name="T17" fmla="*/ 7 h 309"/>
                <a:gd name="T18" fmla="*/ 1 w 88"/>
                <a:gd name="T19" fmla="*/ 1 h 3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" h="309">
                  <a:moveTo>
                    <a:pt x="0" y="0"/>
                  </a:moveTo>
                  <a:cubicBezTo>
                    <a:pt x="10" y="16"/>
                    <a:pt x="27" y="29"/>
                    <a:pt x="39" y="45"/>
                  </a:cubicBezTo>
                  <a:cubicBezTo>
                    <a:pt x="58" y="72"/>
                    <a:pt x="67" y="106"/>
                    <a:pt x="68" y="140"/>
                  </a:cubicBezTo>
                  <a:cubicBezTo>
                    <a:pt x="68" y="175"/>
                    <a:pt x="65" y="209"/>
                    <a:pt x="53" y="242"/>
                  </a:cubicBezTo>
                  <a:cubicBezTo>
                    <a:pt x="45" y="263"/>
                    <a:pt x="39" y="290"/>
                    <a:pt x="27" y="309"/>
                  </a:cubicBezTo>
                  <a:cubicBezTo>
                    <a:pt x="45" y="296"/>
                    <a:pt x="55" y="270"/>
                    <a:pt x="66" y="251"/>
                  </a:cubicBezTo>
                  <a:cubicBezTo>
                    <a:pt x="76" y="234"/>
                    <a:pt x="84" y="220"/>
                    <a:pt x="86" y="200"/>
                  </a:cubicBezTo>
                  <a:cubicBezTo>
                    <a:pt x="88" y="169"/>
                    <a:pt x="83" y="136"/>
                    <a:pt x="76" y="106"/>
                  </a:cubicBezTo>
                  <a:cubicBezTo>
                    <a:pt x="69" y="81"/>
                    <a:pt x="59" y="55"/>
                    <a:pt x="40" y="37"/>
                  </a:cubicBezTo>
                  <a:cubicBezTo>
                    <a:pt x="28" y="25"/>
                    <a:pt x="15" y="15"/>
                    <a:pt x="3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6" name="Oval 1508">
              <a:extLst>
                <a:ext uri="{FF2B5EF4-FFF2-40B4-BE49-F238E27FC236}">
                  <a16:creationId xmlns:a16="http://schemas.microsoft.com/office/drawing/2014/main" id="{2BEC3517-96EF-45EC-B091-1A3FD64C4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498"/>
              <a:ext cx="13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97" name="Oval 1509">
              <a:extLst>
                <a:ext uri="{FF2B5EF4-FFF2-40B4-BE49-F238E27FC236}">
                  <a16:creationId xmlns:a16="http://schemas.microsoft.com/office/drawing/2014/main" id="{9C5CA9D6-75BD-483E-A862-96B182390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1486"/>
              <a:ext cx="7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98" name="Freeform 1510">
              <a:extLst>
                <a:ext uri="{FF2B5EF4-FFF2-40B4-BE49-F238E27FC236}">
                  <a16:creationId xmlns:a16="http://schemas.microsoft.com/office/drawing/2014/main" id="{39D7DE36-3A72-43F9-97BE-C68820933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1774"/>
              <a:ext cx="100" cy="75"/>
            </a:xfrm>
            <a:custGeom>
              <a:avLst/>
              <a:gdLst>
                <a:gd name="T0" fmla="*/ 30 w 175"/>
                <a:gd name="T1" fmla="*/ 21 h 131"/>
                <a:gd name="T2" fmla="*/ 12 w 175"/>
                <a:gd name="T3" fmla="*/ 19 h 131"/>
                <a:gd name="T4" fmla="*/ 2 w 175"/>
                <a:gd name="T5" fmla="*/ 4 h 131"/>
                <a:gd name="T6" fmla="*/ 21 w 175"/>
                <a:gd name="T7" fmla="*/ 5 h 131"/>
                <a:gd name="T8" fmla="*/ 30 w 175"/>
                <a:gd name="T9" fmla="*/ 21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" h="131">
                  <a:moveTo>
                    <a:pt x="162" y="110"/>
                  </a:moveTo>
                  <a:cubicBezTo>
                    <a:pt x="150" y="131"/>
                    <a:pt x="106" y="128"/>
                    <a:pt x="65" y="104"/>
                  </a:cubicBezTo>
                  <a:cubicBezTo>
                    <a:pt x="23" y="79"/>
                    <a:pt x="0" y="42"/>
                    <a:pt x="13" y="21"/>
                  </a:cubicBezTo>
                  <a:cubicBezTo>
                    <a:pt x="25" y="0"/>
                    <a:pt x="69" y="3"/>
                    <a:pt x="110" y="28"/>
                  </a:cubicBezTo>
                  <a:cubicBezTo>
                    <a:pt x="151" y="53"/>
                    <a:pt x="175" y="90"/>
                    <a:pt x="162" y="11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9" name="Freeform 1511">
              <a:extLst>
                <a:ext uri="{FF2B5EF4-FFF2-40B4-BE49-F238E27FC236}">
                  <a16:creationId xmlns:a16="http://schemas.microsoft.com/office/drawing/2014/main" id="{B60B9C9D-AE74-4BD8-B633-8AE8F2C4C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396"/>
              <a:ext cx="63" cy="81"/>
            </a:xfrm>
            <a:custGeom>
              <a:avLst/>
              <a:gdLst>
                <a:gd name="T0" fmla="*/ 17 w 110"/>
                <a:gd name="T1" fmla="*/ 17 h 139"/>
                <a:gd name="T2" fmla="*/ 4 w 110"/>
                <a:gd name="T3" fmla="*/ 26 h 139"/>
                <a:gd name="T4" fmla="*/ 3 w 110"/>
                <a:gd name="T5" fmla="*/ 10 h 139"/>
                <a:gd name="T6" fmla="*/ 17 w 110"/>
                <a:gd name="T7" fmla="*/ 2 h 139"/>
                <a:gd name="T8" fmla="*/ 17 w 110"/>
                <a:gd name="T9" fmla="*/ 17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" h="139">
                  <a:moveTo>
                    <a:pt x="92" y="90"/>
                  </a:moveTo>
                  <a:cubicBezTo>
                    <a:pt x="73" y="122"/>
                    <a:pt x="42" y="139"/>
                    <a:pt x="22" y="128"/>
                  </a:cubicBezTo>
                  <a:cubicBezTo>
                    <a:pt x="2" y="116"/>
                    <a:pt x="0" y="81"/>
                    <a:pt x="19" y="49"/>
                  </a:cubicBezTo>
                  <a:cubicBezTo>
                    <a:pt x="37" y="17"/>
                    <a:pt x="68" y="0"/>
                    <a:pt x="88" y="11"/>
                  </a:cubicBezTo>
                  <a:cubicBezTo>
                    <a:pt x="108" y="23"/>
                    <a:pt x="110" y="58"/>
                    <a:pt x="92" y="9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0" name="Freeform 1512">
              <a:extLst>
                <a:ext uri="{FF2B5EF4-FFF2-40B4-BE49-F238E27FC236}">
                  <a16:creationId xmlns:a16="http://schemas.microsoft.com/office/drawing/2014/main" id="{894B93AE-CDE1-488C-BF25-A9B63F8AF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" y="1785"/>
              <a:ext cx="53" cy="48"/>
            </a:xfrm>
            <a:custGeom>
              <a:avLst/>
              <a:gdLst>
                <a:gd name="T0" fmla="*/ 2 w 91"/>
                <a:gd name="T1" fmla="*/ 0 h 83"/>
                <a:gd name="T2" fmla="*/ 1 w 91"/>
                <a:gd name="T3" fmla="*/ 3 h 83"/>
                <a:gd name="T4" fmla="*/ 6 w 91"/>
                <a:gd name="T5" fmla="*/ 10 h 83"/>
                <a:gd name="T6" fmla="*/ 13 w 91"/>
                <a:gd name="T7" fmla="*/ 15 h 83"/>
                <a:gd name="T8" fmla="*/ 17 w 91"/>
                <a:gd name="T9" fmla="*/ 16 h 83"/>
                <a:gd name="T10" fmla="*/ 16 w 91"/>
                <a:gd name="T11" fmla="*/ 12 h 83"/>
                <a:gd name="T12" fmla="*/ 7 w 91"/>
                <a:gd name="T13" fmla="*/ 1 h 83"/>
                <a:gd name="T14" fmla="*/ 2 w 91"/>
                <a:gd name="T15" fmla="*/ 1 h 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1" h="83">
                  <a:moveTo>
                    <a:pt x="12" y="0"/>
                  </a:moveTo>
                  <a:cubicBezTo>
                    <a:pt x="5" y="4"/>
                    <a:pt x="0" y="9"/>
                    <a:pt x="3" y="19"/>
                  </a:cubicBezTo>
                  <a:cubicBezTo>
                    <a:pt x="6" y="33"/>
                    <a:pt x="19" y="44"/>
                    <a:pt x="29" y="54"/>
                  </a:cubicBezTo>
                  <a:cubicBezTo>
                    <a:pt x="39" y="64"/>
                    <a:pt x="52" y="73"/>
                    <a:pt x="67" y="78"/>
                  </a:cubicBezTo>
                  <a:cubicBezTo>
                    <a:pt x="71" y="80"/>
                    <a:pt x="81" y="83"/>
                    <a:pt x="86" y="80"/>
                  </a:cubicBezTo>
                  <a:cubicBezTo>
                    <a:pt x="91" y="75"/>
                    <a:pt x="85" y="63"/>
                    <a:pt x="83" y="59"/>
                  </a:cubicBezTo>
                  <a:cubicBezTo>
                    <a:pt x="74" y="38"/>
                    <a:pt x="59" y="8"/>
                    <a:pt x="34" y="3"/>
                  </a:cubicBezTo>
                  <a:cubicBezTo>
                    <a:pt x="27" y="2"/>
                    <a:pt x="19" y="3"/>
                    <a:pt x="12" y="1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1" name="Freeform 1513">
              <a:extLst>
                <a:ext uri="{FF2B5EF4-FFF2-40B4-BE49-F238E27FC236}">
                  <a16:creationId xmlns:a16="http://schemas.microsoft.com/office/drawing/2014/main" id="{CB66DD99-6506-4A74-A7EC-6DE02C7CC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402"/>
              <a:ext cx="35" cy="51"/>
            </a:xfrm>
            <a:custGeom>
              <a:avLst/>
              <a:gdLst>
                <a:gd name="T0" fmla="*/ 9 w 61"/>
                <a:gd name="T1" fmla="*/ 2 h 89"/>
                <a:gd name="T2" fmla="*/ 1 w 61"/>
                <a:gd name="T3" fmla="*/ 8 h 89"/>
                <a:gd name="T4" fmla="*/ 2 w 61"/>
                <a:gd name="T5" fmla="*/ 15 h 89"/>
                <a:gd name="T6" fmla="*/ 7 w 61"/>
                <a:gd name="T7" fmla="*/ 14 h 89"/>
                <a:gd name="T8" fmla="*/ 9 w 61"/>
                <a:gd name="T9" fmla="*/ 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89">
                  <a:moveTo>
                    <a:pt x="46" y="11"/>
                  </a:moveTo>
                  <a:cubicBezTo>
                    <a:pt x="26" y="0"/>
                    <a:pt x="12" y="28"/>
                    <a:pt x="7" y="43"/>
                  </a:cubicBezTo>
                  <a:cubicBezTo>
                    <a:pt x="3" y="53"/>
                    <a:pt x="0" y="70"/>
                    <a:pt x="9" y="80"/>
                  </a:cubicBezTo>
                  <a:cubicBezTo>
                    <a:pt x="19" y="89"/>
                    <a:pt x="33" y="82"/>
                    <a:pt x="40" y="74"/>
                  </a:cubicBezTo>
                  <a:cubicBezTo>
                    <a:pt x="51" y="60"/>
                    <a:pt x="61" y="24"/>
                    <a:pt x="45" y="12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2" name="Freeform 1514">
              <a:extLst>
                <a:ext uri="{FF2B5EF4-FFF2-40B4-BE49-F238E27FC236}">
                  <a16:creationId xmlns:a16="http://schemas.microsoft.com/office/drawing/2014/main" id="{35DD5ECD-F56B-4789-90F0-731DBCBD9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53"/>
              <a:ext cx="154" cy="347"/>
            </a:xfrm>
            <a:custGeom>
              <a:avLst/>
              <a:gdLst>
                <a:gd name="T0" fmla="*/ 8 w 268"/>
                <a:gd name="T1" fmla="*/ 21 h 602"/>
                <a:gd name="T2" fmla="*/ 21 w 268"/>
                <a:gd name="T3" fmla="*/ 14 h 602"/>
                <a:gd name="T4" fmla="*/ 33 w 268"/>
                <a:gd name="T5" fmla="*/ 4 h 602"/>
                <a:gd name="T6" fmla="*/ 32 w 268"/>
                <a:gd name="T7" fmla="*/ 14 h 602"/>
                <a:gd name="T8" fmla="*/ 37 w 268"/>
                <a:gd name="T9" fmla="*/ 7 h 602"/>
                <a:gd name="T10" fmla="*/ 44 w 268"/>
                <a:gd name="T11" fmla="*/ 3 h 602"/>
                <a:gd name="T12" fmla="*/ 38 w 268"/>
                <a:gd name="T13" fmla="*/ 16 h 602"/>
                <a:gd name="T14" fmla="*/ 51 w 268"/>
                <a:gd name="T15" fmla="*/ 7 h 602"/>
                <a:gd name="T16" fmla="*/ 43 w 268"/>
                <a:gd name="T17" fmla="*/ 20 h 602"/>
                <a:gd name="T18" fmla="*/ 36 w 268"/>
                <a:gd name="T19" fmla="*/ 27 h 602"/>
                <a:gd name="T20" fmla="*/ 35 w 268"/>
                <a:gd name="T21" fmla="*/ 30 h 602"/>
                <a:gd name="T22" fmla="*/ 40 w 268"/>
                <a:gd name="T23" fmla="*/ 28 h 602"/>
                <a:gd name="T24" fmla="*/ 36 w 268"/>
                <a:gd name="T25" fmla="*/ 41 h 602"/>
                <a:gd name="T26" fmla="*/ 34 w 268"/>
                <a:gd name="T27" fmla="*/ 60 h 602"/>
                <a:gd name="T28" fmla="*/ 35 w 268"/>
                <a:gd name="T29" fmla="*/ 76 h 602"/>
                <a:gd name="T30" fmla="*/ 32 w 268"/>
                <a:gd name="T31" fmla="*/ 81 h 602"/>
                <a:gd name="T32" fmla="*/ 29 w 268"/>
                <a:gd name="T33" fmla="*/ 82 h 602"/>
                <a:gd name="T34" fmla="*/ 30 w 268"/>
                <a:gd name="T35" fmla="*/ 88 h 602"/>
                <a:gd name="T36" fmla="*/ 31 w 268"/>
                <a:gd name="T37" fmla="*/ 97 h 602"/>
                <a:gd name="T38" fmla="*/ 28 w 268"/>
                <a:gd name="T39" fmla="*/ 96 h 602"/>
                <a:gd name="T40" fmla="*/ 22 w 268"/>
                <a:gd name="T41" fmla="*/ 85 h 602"/>
                <a:gd name="T42" fmla="*/ 20 w 268"/>
                <a:gd name="T43" fmla="*/ 95 h 602"/>
                <a:gd name="T44" fmla="*/ 20 w 268"/>
                <a:gd name="T45" fmla="*/ 103 h 602"/>
                <a:gd name="T46" fmla="*/ 20 w 268"/>
                <a:gd name="T47" fmla="*/ 111 h 602"/>
                <a:gd name="T48" fmla="*/ 14 w 268"/>
                <a:gd name="T49" fmla="*/ 106 h 602"/>
                <a:gd name="T50" fmla="*/ 8 w 268"/>
                <a:gd name="T51" fmla="*/ 90 h 602"/>
                <a:gd name="T52" fmla="*/ 5 w 268"/>
                <a:gd name="T53" fmla="*/ 99 h 602"/>
                <a:gd name="T54" fmla="*/ 2 w 268"/>
                <a:gd name="T55" fmla="*/ 105 h 602"/>
                <a:gd name="T56" fmla="*/ 1 w 268"/>
                <a:gd name="T57" fmla="*/ 99 h 602"/>
                <a:gd name="T58" fmla="*/ 0 w 268"/>
                <a:gd name="T59" fmla="*/ 88 h 602"/>
                <a:gd name="T60" fmla="*/ 3 w 268"/>
                <a:gd name="T61" fmla="*/ 72 h 602"/>
                <a:gd name="T62" fmla="*/ 10 w 268"/>
                <a:gd name="T63" fmla="*/ 50 h 602"/>
                <a:gd name="T64" fmla="*/ 9 w 268"/>
                <a:gd name="T65" fmla="*/ 47 h 602"/>
                <a:gd name="T66" fmla="*/ 12 w 268"/>
                <a:gd name="T67" fmla="*/ 41 h 602"/>
                <a:gd name="T68" fmla="*/ 14 w 268"/>
                <a:gd name="T69" fmla="*/ 36 h 602"/>
                <a:gd name="T70" fmla="*/ 9 w 268"/>
                <a:gd name="T71" fmla="*/ 36 h 602"/>
                <a:gd name="T72" fmla="*/ 5 w 268"/>
                <a:gd name="T73" fmla="*/ 32 h 602"/>
                <a:gd name="T74" fmla="*/ 8 w 268"/>
                <a:gd name="T75" fmla="*/ 21 h 602"/>
                <a:gd name="T76" fmla="*/ 9 w 268"/>
                <a:gd name="T77" fmla="*/ 22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68" h="602">
                  <a:moveTo>
                    <a:pt x="42" y="112"/>
                  </a:moveTo>
                  <a:cubicBezTo>
                    <a:pt x="63" y="121"/>
                    <a:pt x="94" y="87"/>
                    <a:pt x="109" y="75"/>
                  </a:cubicBezTo>
                  <a:cubicBezTo>
                    <a:pt x="121" y="65"/>
                    <a:pt x="157" y="14"/>
                    <a:pt x="175" y="21"/>
                  </a:cubicBezTo>
                  <a:cubicBezTo>
                    <a:pt x="192" y="27"/>
                    <a:pt x="149" y="79"/>
                    <a:pt x="167" y="77"/>
                  </a:cubicBezTo>
                  <a:cubicBezTo>
                    <a:pt x="176" y="77"/>
                    <a:pt x="189" y="45"/>
                    <a:pt x="195" y="38"/>
                  </a:cubicBezTo>
                  <a:cubicBezTo>
                    <a:pt x="202" y="31"/>
                    <a:pt x="218" y="16"/>
                    <a:pt x="229" y="18"/>
                  </a:cubicBezTo>
                  <a:cubicBezTo>
                    <a:pt x="223" y="37"/>
                    <a:pt x="196" y="64"/>
                    <a:pt x="200" y="85"/>
                  </a:cubicBezTo>
                  <a:cubicBezTo>
                    <a:pt x="206" y="84"/>
                    <a:pt x="268" y="0"/>
                    <a:pt x="268" y="37"/>
                  </a:cubicBezTo>
                  <a:cubicBezTo>
                    <a:pt x="268" y="61"/>
                    <a:pt x="238" y="89"/>
                    <a:pt x="224" y="105"/>
                  </a:cubicBezTo>
                  <a:cubicBezTo>
                    <a:pt x="214" y="116"/>
                    <a:pt x="200" y="126"/>
                    <a:pt x="192" y="138"/>
                  </a:cubicBezTo>
                  <a:cubicBezTo>
                    <a:pt x="190" y="141"/>
                    <a:pt x="183" y="152"/>
                    <a:pt x="187" y="156"/>
                  </a:cubicBezTo>
                  <a:cubicBezTo>
                    <a:pt x="192" y="162"/>
                    <a:pt x="202" y="143"/>
                    <a:pt x="210" y="147"/>
                  </a:cubicBezTo>
                  <a:cubicBezTo>
                    <a:pt x="228" y="155"/>
                    <a:pt x="193" y="202"/>
                    <a:pt x="189" y="213"/>
                  </a:cubicBezTo>
                  <a:cubicBezTo>
                    <a:pt x="177" y="246"/>
                    <a:pt x="179" y="279"/>
                    <a:pt x="180" y="314"/>
                  </a:cubicBezTo>
                  <a:cubicBezTo>
                    <a:pt x="181" y="340"/>
                    <a:pt x="188" y="371"/>
                    <a:pt x="184" y="398"/>
                  </a:cubicBezTo>
                  <a:cubicBezTo>
                    <a:pt x="182" y="408"/>
                    <a:pt x="179" y="420"/>
                    <a:pt x="168" y="424"/>
                  </a:cubicBezTo>
                  <a:cubicBezTo>
                    <a:pt x="160" y="427"/>
                    <a:pt x="158" y="418"/>
                    <a:pt x="154" y="428"/>
                  </a:cubicBezTo>
                  <a:cubicBezTo>
                    <a:pt x="152" y="434"/>
                    <a:pt x="159" y="449"/>
                    <a:pt x="160" y="456"/>
                  </a:cubicBezTo>
                  <a:cubicBezTo>
                    <a:pt x="162" y="470"/>
                    <a:pt x="170" y="493"/>
                    <a:pt x="164" y="507"/>
                  </a:cubicBezTo>
                  <a:cubicBezTo>
                    <a:pt x="156" y="523"/>
                    <a:pt x="149" y="511"/>
                    <a:pt x="144" y="500"/>
                  </a:cubicBezTo>
                  <a:cubicBezTo>
                    <a:pt x="136" y="482"/>
                    <a:pt x="129" y="460"/>
                    <a:pt x="115" y="446"/>
                  </a:cubicBezTo>
                  <a:cubicBezTo>
                    <a:pt x="106" y="461"/>
                    <a:pt x="105" y="481"/>
                    <a:pt x="104" y="498"/>
                  </a:cubicBezTo>
                  <a:cubicBezTo>
                    <a:pt x="103" y="510"/>
                    <a:pt x="103" y="523"/>
                    <a:pt x="103" y="535"/>
                  </a:cubicBezTo>
                  <a:cubicBezTo>
                    <a:pt x="102" y="547"/>
                    <a:pt x="109" y="566"/>
                    <a:pt x="104" y="577"/>
                  </a:cubicBezTo>
                  <a:cubicBezTo>
                    <a:pt x="94" y="602"/>
                    <a:pt x="79" y="565"/>
                    <a:pt x="74" y="555"/>
                  </a:cubicBezTo>
                  <a:cubicBezTo>
                    <a:pt x="61" y="530"/>
                    <a:pt x="59" y="497"/>
                    <a:pt x="42" y="474"/>
                  </a:cubicBezTo>
                  <a:cubicBezTo>
                    <a:pt x="31" y="484"/>
                    <a:pt x="29" y="504"/>
                    <a:pt x="26" y="518"/>
                  </a:cubicBezTo>
                  <a:cubicBezTo>
                    <a:pt x="25" y="529"/>
                    <a:pt x="24" y="557"/>
                    <a:pt x="9" y="546"/>
                  </a:cubicBezTo>
                  <a:cubicBezTo>
                    <a:pt x="4" y="542"/>
                    <a:pt x="4" y="521"/>
                    <a:pt x="3" y="516"/>
                  </a:cubicBezTo>
                  <a:cubicBezTo>
                    <a:pt x="1" y="498"/>
                    <a:pt x="0" y="480"/>
                    <a:pt x="0" y="462"/>
                  </a:cubicBezTo>
                  <a:cubicBezTo>
                    <a:pt x="0" y="432"/>
                    <a:pt x="7" y="404"/>
                    <a:pt x="20" y="377"/>
                  </a:cubicBezTo>
                  <a:cubicBezTo>
                    <a:pt x="36" y="344"/>
                    <a:pt x="63" y="298"/>
                    <a:pt x="54" y="260"/>
                  </a:cubicBezTo>
                  <a:cubicBezTo>
                    <a:pt x="53" y="256"/>
                    <a:pt x="47" y="250"/>
                    <a:pt x="47" y="247"/>
                  </a:cubicBezTo>
                  <a:cubicBezTo>
                    <a:pt x="47" y="236"/>
                    <a:pt x="58" y="223"/>
                    <a:pt x="63" y="214"/>
                  </a:cubicBezTo>
                  <a:cubicBezTo>
                    <a:pt x="66" y="208"/>
                    <a:pt x="76" y="194"/>
                    <a:pt x="71" y="187"/>
                  </a:cubicBezTo>
                  <a:cubicBezTo>
                    <a:pt x="63" y="178"/>
                    <a:pt x="57" y="190"/>
                    <a:pt x="48" y="191"/>
                  </a:cubicBezTo>
                  <a:cubicBezTo>
                    <a:pt x="31" y="194"/>
                    <a:pt x="27" y="178"/>
                    <a:pt x="25" y="164"/>
                  </a:cubicBezTo>
                  <a:cubicBezTo>
                    <a:pt x="24" y="150"/>
                    <a:pt x="17" y="103"/>
                    <a:pt x="43" y="107"/>
                  </a:cubicBezTo>
                  <a:cubicBezTo>
                    <a:pt x="44" y="110"/>
                    <a:pt x="45" y="112"/>
                    <a:pt x="45" y="115"/>
                  </a:cubicBezTo>
                </a:path>
              </a:pathLst>
            </a:custGeom>
            <a:solidFill>
              <a:srgbClr val="F1B2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3" name="Freeform 1515">
              <a:extLst>
                <a:ext uri="{FF2B5EF4-FFF2-40B4-BE49-F238E27FC236}">
                  <a16:creationId xmlns:a16="http://schemas.microsoft.com/office/drawing/2014/main" id="{5AED3F80-5B60-4459-89CA-CE3C9A498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" y="1388"/>
              <a:ext cx="262" cy="483"/>
            </a:xfrm>
            <a:custGeom>
              <a:avLst/>
              <a:gdLst>
                <a:gd name="T0" fmla="*/ 87 w 454"/>
                <a:gd name="T1" fmla="*/ 4 h 838"/>
                <a:gd name="T2" fmla="*/ 52 w 454"/>
                <a:gd name="T3" fmla="*/ 7 h 838"/>
                <a:gd name="T4" fmla="*/ 31 w 454"/>
                <a:gd name="T5" fmla="*/ 38 h 838"/>
                <a:gd name="T6" fmla="*/ 17 w 454"/>
                <a:gd name="T7" fmla="*/ 52 h 838"/>
                <a:gd name="T8" fmla="*/ 13 w 454"/>
                <a:gd name="T9" fmla="*/ 69 h 838"/>
                <a:gd name="T10" fmla="*/ 2 w 454"/>
                <a:gd name="T11" fmla="*/ 107 h 838"/>
                <a:gd name="T12" fmla="*/ 12 w 454"/>
                <a:gd name="T13" fmla="*/ 140 h 838"/>
                <a:gd name="T14" fmla="*/ 23 w 454"/>
                <a:gd name="T15" fmla="*/ 150 h 838"/>
                <a:gd name="T16" fmla="*/ 35 w 454"/>
                <a:gd name="T17" fmla="*/ 160 h 838"/>
                <a:gd name="T18" fmla="*/ 14 w 454"/>
                <a:gd name="T19" fmla="*/ 105 h 838"/>
                <a:gd name="T20" fmla="*/ 23 w 454"/>
                <a:gd name="T21" fmla="*/ 78 h 838"/>
                <a:gd name="T22" fmla="*/ 29 w 454"/>
                <a:gd name="T23" fmla="*/ 54 h 838"/>
                <a:gd name="T24" fmla="*/ 48 w 454"/>
                <a:gd name="T25" fmla="*/ 32 h 838"/>
                <a:gd name="T26" fmla="*/ 62 w 454"/>
                <a:gd name="T27" fmla="*/ 12 h 838"/>
                <a:gd name="T28" fmla="*/ 75 w 454"/>
                <a:gd name="T29" fmla="*/ 4 h 838"/>
                <a:gd name="T30" fmla="*/ 87 w 454"/>
                <a:gd name="T31" fmla="*/ 5 h 8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4" h="838">
                  <a:moveTo>
                    <a:pt x="454" y="23"/>
                  </a:moveTo>
                  <a:cubicBezTo>
                    <a:pt x="391" y="0"/>
                    <a:pt x="329" y="2"/>
                    <a:pt x="270" y="39"/>
                  </a:cubicBezTo>
                  <a:cubicBezTo>
                    <a:pt x="220" y="70"/>
                    <a:pt x="192" y="149"/>
                    <a:pt x="160" y="198"/>
                  </a:cubicBezTo>
                  <a:cubicBezTo>
                    <a:pt x="139" y="229"/>
                    <a:pt x="110" y="246"/>
                    <a:pt x="88" y="274"/>
                  </a:cubicBezTo>
                  <a:cubicBezTo>
                    <a:pt x="70" y="298"/>
                    <a:pt x="71" y="334"/>
                    <a:pt x="67" y="362"/>
                  </a:cubicBezTo>
                  <a:cubicBezTo>
                    <a:pt x="57" y="429"/>
                    <a:pt x="24" y="492"/>
                    <a:pt x="11" y="559"/>
                  </a:cubicBezTo>
                  <a:cubicBezTo>
                    <a:pt x="0" y="618"/>
                    <a:pt x="26" y="684"/>
                    <a:pt x="62" y="731"/>
                  </a:cubicBezTo>
                  <a:cubicBezTo>
                    <a:pt x="77" y="752"/>
                    <a:pt x="97" y="768"/>
                    <a:pt x="118" y="783"/>
                  </a:cubicBezTo>
                  <a:cubicBezTo>
                    <a:pt x="140" y="801"/>
                    <a:pt x="159" y="824"/>
                    <a:pt x="184" y="838"/>
                  </a:cubicBezTo>
                  <a:cubicBezTo>
                    <a:pt x="118" y="764"/>
                    <a:pt x="53" y="654"/>
                    <a:pt x="77" y="551"/>
                  </a:cubicBezTo>
                  <a:cubicBezTo>
                    <a:pt x="89" y="503"/>
                    <a:pt x="105" y="455"/>
                    <a:pt x="117" y="407"/>
                  </a:cubicBezTo>
                  <a:cubicBezTo>
                    <a:pt x="128" y="365"/>
                    <a:pt x="132" y="321"/>
                    <a:pt x="155" y="283"/>
                  </a:cubicBezTo>
                  <a:cubicBezTo>
                    <a:pt x="180" y="242"/>
                    <a:pt x="220" y="207"/>
                    <a:pt x="249" y="169"/>
                  </a:cubicBezTo>
                  <a:cubicBezTo>
                    <a:pt x="275" y="134"/>
                    <a:pt x="297" y="94"/>
                    <a:pt x="323" y="60"/>
                  </a:cubicBezTo>
                  <a:cubicBezTo>
                    <a:pt x="338" y="41"/>
                    <a:pt x="365" y="23"/>
                    <a:pt x="390" y="20"/>
                  </a:cubicBezTo>
                  <a:cubicBezTo>
                    <a:pt x="406" y="18"/>
                    <a:pt x="441" y="17"/>
                    <a:pt x="451" y="2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4" name="Freeform 1516">
              <a:extLst>
                <a:ext uri="{FF2B5EF4-FFF2-40B4-BE49-F238E27FC236}">
                  <a16:creationId xmlns:a16="http://schemas.microsoft.com/office/drawing/2014/main" id="{8782B1F3-1669-4D1F-819D-FED181342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63"/>
              <a:ext cx="132" cy="311"/>
            </a:xfrm>
            <a:custGeom>
              <a:avLst/>
              <a:gdLst>
                <a:gd name="T0" fmla="*/ 44 w 229"/>
                <a:gd name="T1" fmla="*/ 1 h 540"/>
                <a:gd name="T2" fmla="*/ 37 w 229"/>
                <a:gd name="T3" fmla="*/ 4 h 540"/>
                <a:gd name="T4" fmla="*/ 32 w 229"/>
                <a:gd name="T5" fmla="*/ 12 h 540"/>
                <a:gd name="T6" fmla="*/ 33 w 229"/>
                <a:gd name="T7" fmla="*/ 1 h 540"/>
                <a:gd name="T8" fmla="*/ 33 w 229"/>
                <a:gd name="T9" fmla="*/ 1 h 540"/>
                <a:gd name="T10" fmla="*/ 26 w 229"/>
                <a:gd name="T11" fmla="*/ 13 h 540"/>
                <a:gd name="T12" fmla="*/ 12 w 229"/>
                <a:gd name="T13" fmla="*/ 28 h 540"/>
                <a:gd name="T14" fmla="*/ 10 w 229"/>
                <a:gd name="T15" fmla="*/ 33 h 540"/>
                <a:gd name="T16" fmla="*/ 13 w 229"/>
                <a:gd name="T17" fmla="*/ 32 h 540"/>
                <a:gd name="T18" fmla="*/ 12 w 229"/>
                <a:gd name="T19" fmla="*/ 37 h 540"/>
                <a:gd name="T20" fmla="*/ 9 w 229"/>
                <a:gd name="T21" fmla="*/ 44 h 540"/>
                <a:gd name="T22" fmla="*/ 10 w 229"/>
                <a:gd name="T23" fmla="*/ 47 h 540"/>
                <a:gd name="T24" fmla="*/ 4 w 229"/>
                <a:gd name="T25" fmla="*/ 69 h 540"/>
                <a:gd name="T26" fmla="*/ 0 w 229"/>
                <a:gd name="T27" fmla="*/ 85 h 540"/>
                <a:gd name="T28" fmla="*/ 1 w 229"/>
                <a:gd name="T29" fmla="*/ 95 h 540"/>
                <a:gd name="T30" fmla="*/ 2 w 229"/>
                <a:gd name="T31" fmla="*/ 101 h 540"/>
                <a:gd name="T32" fmla="*/ 5 w 229"/>
                <a:gd name="T33" fmla="*/ 96 h 540"/>
                <a:gd name="T34" fmla="*/ 8 w 229"/>
                <a:gd name="T35" fmla="*/ 87 h 540"/>
                <a:gd name="T36" fmla="*/ 9 w 229"/>
                <a:gd name="T37" fmla="*/ 89 h 540"/>
                <a:gd name="T38" fmla="*/ 10 w 229"/>
                <a:gd name="T39" fmla="*/ 80 h 540"/>
                <a:gd name="T40" fmla="*/ 18 w 229"/>
                <a:gd name="T41" fmla="*/ 53 h 540"/>
                <a:gd name="T42" fmla="*/ 25 w 229"/>
                <a:gd name="T43" fmla="*/ 29 h 540"/>
                <a:gd name="T44" fmla="*/ 38 w 229"/>
                <a:gd name="T45" fmla="*/ 13 h 540"/>
                <a:gd name="T46" fmla="*/ 44 w 229"/>
                <a:gd name="T47" fmla="*/ 1 h 5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" h="540">
                  <a:moveTo>
                    <a:pt x="229" y="1"/>
                  </a:moveTo>
                  <a:cubicBezTo>
                    <a:pt x="217" y="0"/>
                    <a:pt x="202" y="14"/>
                    <a:pt x="195" y="22"/>
                  </a:cubicBezTo>
                  <a:cubicBezTo>
                    <a:pt x="189" y="28"/>
                    <a:pt x="175" y="60"/>
                    <a:pt x="167" y="60"/>
                  </a:cubicBezTo>
                  <a:cubicBezTo>
                    <a:pt x="149" y="62"/>
                    <a:pt x="192" y="10"/>
                    <a:pt x="175" y="4"/>
                  </a:cubicBezTo>
                  <a:cubicBezTo>
                    <a:pt x="174" y="3"/>
                    <a:pt x="173" y="3"/>
                    <a:pt x="171" y="3"/>
                  </a:cubicBezTo>
                  <a:cubicBezTo>
                    <a:pt x="159" y="26"/>
                    <a:pt x="147" y="50"/>
                    <a:pt x="135" y="68"/>
                  </a:cubicBezTo>
                  <a:cubicBezTo>
                    <a:pt x="114" y="100"/>
                    <a:pt x="85" y="116"/>
                    <a:pt x="63" y="144"/>
                  </a:cubicBezTo>
                  <a:cubicBezTo>
                    <a:pt x="57" y="153"/>
                    <a:pt x="53" y="163"/>
                    <a:pt x="50" y="174"/>
                  </a:cubicBezTo>
                  <a:cubicBezTo>
                    <a:pt x="57" y="171"/>
                    <a:pt x="64" y="161"/>
                    <a:pt x="70" y="170"/>
                  </a:cubicBezTo>
                  <a:cubicBezTo>
                    <a:pt x="76" y="177"/>
                    <a:pt x="66" y="191"/>
                    <a:pt x="63" y="197"/>
                  </a:cubicBezTo>
                  <a:cubicBezTo>
                    <a:pt x="57" y="206"/>
                    <a:pt x="47" y="219"/>
                    <a:pt x="47" y="230"/>
                  </a:cubicBezTo>
                  <a:cubicBezTo>
                    <a:pt x="47" y="233"/>
                    <a:pt x="53" y="239"/>
                    <a:pt x="54" y="243"/>
                  </a:cubicBezTo>
                  <a:cubicBezTo>
                    <a:pt x="63" y="281"/>
                    <a:pt x="36" y="327"/>
                    <a:pt x="20" y="360"/>
                  </a:cubicBezTo>
                  <a:cubicBezTo>
                    <a:pt x="6" y="387"/>
                    <a:pt x="0" y="415"/>
                    <a:pt x="0" y="445"/>
                  </a:cubicBezTo>
                  <a:cubicBezTo>
                    <a:pt x="0" y="463"/>
                    <a:pt x="1" y="481"/>
                    <a:pt x="3" y="499"/>
                  </a:cubicBezTo>
                  <a:cubicBezTo>
                    <a:pt x="4" y="505"/>
                    <a:pt x="4" y="525"/>
                    <a:pt x="9" y="529"/>
                  </a:cubicBezTo>
                  <a:cubicBezTo>
                    <a:pt x="24" y="540"/>
                    <a:pt x="25" y="512"/>
                    <a:pt x="26" y="501"/>
                  </a:cubicBezTo>
                  <a:cubicBezTo>
                    <a:pt x="29" y="487"/>
                    <a:pt x="31" y="467"/>
                    <a:pt x="42" y="457"/>
                  </a:cubicBezTo>
                  <a:cubicBezTo>
                    <a:pt x="44" y="460"/>
                    <a:pt x="45" y="462"/>
                    <a:pt x="47" y="465"/>
                  </a:cubicBezTo>
                  <a:cubicBezTo>
                    <a:pt x="47" y="450"/>
                    <a:pt x="49" y="435"/>
                    <a:pt x="52" y="421"/>
                  </a:cubicBezTo>
                  <a:cubicBezTo>
                    <a:pt x="64" y="373"/>
                    <a:pt x="80" y="325"/>
                    <a:pt x="92" y="277"/>
                  </a:cubicBezTo>
                  <a:cubicBezTo>
                    <a:pt x="103" y="235"/>
                    <a:pt x="107" y="191"/>
                    <a:pt x="130" y="153"/>
                  </a:cubicBezTo>
                  <a:cubicBezTo>
                    <a:pt x="148" y="123"/>
                    <a:pt x="176" y="96"/>
                    <a:pt x="200" y="68"/>
                  </a:cubicBezTo>
                  <a:cubicBezTo>
                    <a:pt x="196" y="47"/>
                    <a:pt x="223" y="20"/>
                    <a:pt x="229" y="1"/>
                  </a:cubicBezTo>
                  <a:close/>
                </a:path>
              </a:pathLst>
            </a:custGeom>
            <a:solidFill>
              <a:srgbClr val="F0CA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5" name="Freeform 1517">
              <a:extLst>
                <a:ext uri="{FF2B5EF4-FFF2-40B4-BE49-F238E27FC236}">
                  <a16:creationId xmlns:a16="http://schemas.microsoft.com/office/drawing/2014/main" id="{467499AB-EFF0-45B6-98D2-7326E4148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" y="1396"/>
              <a:ext cx="188" cy="440"/>
            </a:xfrm>
            <a:custGeom>
              <a:avLst/>
              <a:gdLst>
                <a:gd name="T0" fmla="*/ 63 w 325"/>
                <a:gd name="T1" fmla="*/ 2 h 763"/>
                <a:gd name="T2" fmla="*/ 37 w 325"/>
                <a:gd name="T3" fmla="*/ 19 h 763"/>
                <a:gd name="T4" fmla="*/ 20 w 325"/>
                <a:gd name="T5" fmla="*/ 45 h 763"/>
                <a:gd name="T6" fmla="*/ 12 w 325"/>
                <a:gd name="T7" fmla="*/ 55 h 763"/>
                <a:gd name="T8" fmla="*/ 9 w 325"/>
                <a:gd name="T9" fmla="*/ 69 h 763"/>
                <a:gd name="T10" fmla="*/ 2 w 325"/>
                <a:gd name="T11" fmla="*/ 101 h 763"/>
                <a:gd name="T12" fmla="*/ 5 w 325"/>
                <a:gd name="T13" fmla="*/ 125 h 763"/>
                <a:gd name="T14" fmla="*/ 12 w 325"/>
                <a:gd name="T15" fmla="*/ 135 h 763"/>
                <a:gd name="T16" fmla="*/ 20 w 325"/>
                <a:gd name="T17" fmla="*/ 146 h 763"/>
                <a:gd name="T18" fmla="*/ 8 w 325"/>
                <a:gd name="T19" fmla="*/ 123 h 763"/>
                <a:gd name="T20" fmla="*/ 3 w 325"/>
                <a:gd name="T21" fmla="*/ 101 h 763"/>
                <a:gd name="T22" fmla="*/ 10 w 325"/>
                <a:gd name="T23" fmla="*/ 78 h 763"/>
                <a:gd name="T24" fmla="*/ 16 w 325"/>
                <a:gd name="T25" fmla="*/ 59 h 763"/>
                <a:gd name="T26" fmla="*/ 24 w 325"/>
                <a:gd name="T27" fmla="*/ 43 h 763"/>
                <a:gd name="T28" fmla="*/ 35 w 325"/>
                <a:gd name="T29" fmla="*/ 25 h 763"/>
                <a:gd name="T30" fmla="*/ 54 w 325"/>
                <a:gd name="T31" fmla="*/ 6 h 763"/>
                <a:gd name="T32" fmla="*/ 62 w 325"/>
                <a:gd name="T33" fmla="*/ 3 h 7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5" h="763">
                  <a:moveTo>
                    <a:pt x="325" y="9"/>
                  </a:moveTo>
                  <a:cubicBezTo>
                    <a:pt x="272" y="0"/>
                    <a:pt x="218" y="62"/>
                    <a:pt x="192" y="99"/>
                  </a:cubicBezTo>
                  <a:cubicBezTo>
                    <a:pt x="161" y="143"/>
                    <a:pt x="138" y="193"/>
                    <a:pt x="106" y="235"/>
                  </a:cubicBezTo>
                  <a:cubicBezTo>
                    <a:pt x="93" y="254"/>
                    <a:pt x="73" y="269"/>
                    <a:pt x="63" y="289"/>
                  </a:cubicBezTo>
                  <a:cubicBezTo>
                    <a:pt x="51" y="311"/>
                    <a:pt x="53" y="336"/>
                    <a:pt x="47" y="361"/>
                  </a:cubicBezTo>
                  <a:cubicBezTo>
                    <a:pt x="34" y="416"/>
                    <a:pt x="21" y="471"/>
                    <a:pt x="10" y="526"/>
                  </a:cubicBezTo>
                  <a:cubicBezTo>
                    <a:pt x="2" y="570"/>
                    <a:pt x="0" y="613"/>
                    <a:pt x="22" y="651"/>
                  </a:cubicBezTo>
                  <a:cubicBezTo>
                    <a:pt x="33" y="670"/>
                    <a:pt x="47" y="686"/>
                    <a:pt x="58" y="704"/>
                  </a:cubicBezTo>
                  <a:cubicBezTo>
                    <a:pt x="71" y="727"/>
                    <a:pt x="88" y="741"/>
                    <a:pt x="101" y="763"/>
                  </a:cubicBezTo>
                  <a:cubicBezTo>
                    <a:pt x="80" y="721"/>
                    <a:pt x="50" y="688"/>
                    <a:pt x="39" y="643"/>
                  </a:cubicBezTo>
                  <a:cubicBezTo>
                    <a:pt x="29" y="607"/>
                    <a:pt x="16" y="563"/>
                    <a:pt x="18" y="526"/>
                  </a:cubicBezTo>
                  <a:cubicBezTo>
                    <a:pt x="20" y="486"/>
                    <a:pt x="41" y="443"/>
                    <a:pt x="54" y="406"/>
                  </a:cubicBezTo>
                  <a:cubicBezTo>
                    <a:pt x="66" y="373"/>
                    <a:pt x="69" y="339"/>
                    <a:pt x="79" y="307"/>
                  </a:cubicBezTo>
                  <a:cubicBezTo>
                    <a:pt x="89" y="276"/>
                    <a:pt x="110" y="253"/>
                    <a:pt x="125" y="225"/>
                  </a:cubicBezTo>
                  <a:cubicBezTo>
                    <a:pt x="142" y="193"/>
                    <a:pt x="157" y="164"/>
                    <a:pt x="178" y="134"/>
                  </a:cubicBezTo>
                  <a:cubicBezTo>
                    <a:pt x="203" y="98"/>
                    <a:pt x="241" y="54"/>
                    <a:pt x="280" y="31"/>
                  </a:cubicBezTo>
                  <a:cubicBezTo>
                    <a:pt x="292" y="23"/>
                    <a:pt x="304" y="13"/>
                    <a:pt x="319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6" name="Freeform 1518">
              <a:extLst>
                <a:ext uri="{FF2B5EF4-FFF2-40B4-BE49-F238E27FC236}">
                  <a16:creationId xmlns:a16="http://schemas.microsoft.com/office/drawing/2014/main" id="{0ACFEF18-2BEF-4924-B357-716023F37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" y="1482"/>
              <a:ext cx="75" cy="169"/>
            </a:xfrm>
            <a:custGeom>
              <a:avLst/>
              <a:gdLst>
                <a:gd name="T0" fmla="*/ 25 w 130"/>
                <a:gd name="T1" fmla="*/ 0 h 293"/>
                <a:gd name="T2" fmla="*/ 16 w 130"/>
                <a:gd name="T3" fmla="*/ 16 h 293"/>
                <a:gd name="T4" fmla="*/ 7 w 130"/>
                <a:gd name="T5" fmla="*/ 25 h 293"/>
                <a:gd name="T6" fmla="*/ 3 w 130"/>
                <a:gd name="T7" fmla="*/ 39 h 293"/>
                <a:gd name="T8" fmla="*/ 0 w 130"/>
                <a:gd name="T9" fmla="*/ 56 h 293"/>
                <a:gd name="T10" fmla="*/ 6 w 130"/>
                <a:gd name="T11" fmla="*/ 36 h 293"/>
                <a:gd name="T12" fmla="*/ 13 w 130"/>
                <a:gd name="T13" fmla="*/ 21 h 293"/>
                <a:gd name="T14" fmla="*/ 19 w 130"/>
                <a:gd name="T15" fmla="*/ 10 h 293"/>
                <a:gd name="T16" fmla="*/ 22 w 130"/>
                <a:gd name="T17" fmla="*/ 5 h 293"/>
                <a:gd name="T18" fmla="*/ 24 w 130"/>
                <a:gd name="T19" fmla="*/ 1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" h="293">
                  <a:moveTo>
                    <a:pt x="130" y="0"/>
                  </a:moveTo>
                  <a:cubicBezTo>
                    <a:pt x="116" y="28"/>
                    <a:pt x="95" y="53"/>
                    <a:pt x="79" y="79"/>
                  </a:cubicBezTo>
                  <a:cubicBezTo>
                    <a:pt x="68" y="98"/>
                    <a:pt x="51" y="113"/>
                    <a:pt x="40" y="131"/>
                  </a:cubicBezTo>
                  <a:cubicBezTo>
                    <a:pt x="26" y="154"/>
                    <a:pt x="23" y="178"/>
                    <a:pt x="19" y="204"/>
                  </a:cubicBezTo>
                  <a:cubicBezTo>
                    <a:pt x="14" y="232"/>
                    <a:pt x="0" y="264"/>
                    <a:pt x="0" y="293"/>
                  </a:cubicBezTo>
                  <a:cubicBezTo>
                    <a:pt x="13" y="258"/>
                    <a:pt x="20" y="221"/>
                    <a:pt x="30" y="185"/>
                  </a:cubicBezTo>
                  <a:cubicBezTo>
                    <a:pt x="38" y="158"/>
                    <a:pt x="53" y="135"/>
                    <a:pt x="67" y="110"/>
                  </a:cubicBezTo>
                  <a:cubicBezTo>
                    <a:pt x="79" y="91"/>
                    <a:pt x="89" y="71"/>
                    <a:pt x="99" y="52"/>
                  </a:cubicBezTo>
                  <a:cubicBezTo>
                    <a:pt x="103" y="43"/>
                    <a:pt x="107" y="35"/>
                    <a:pt x="113" y="27"/>
                  </a:cubicBezTo>
                  <a:cubicBezTo>
                    <a:pt x="117" y="20"/>
                    <a:pt x="124" y="14"/>
                    <a:pt x="127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7" name="Oval 1519">
              <a:extLst>
                <a:ext uri="{FF2B5EF4-FFF2-40B4-BE49-F238E27FC236}">
                  <a16:creationId xmlns:a16="http://schemas.microsoft.com/office/drawing/2014/main" id="{00B9A02A-069B-4CBD-8DAB-1961645DF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1504"/>
              <a:ext cx="11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08" name="Oval 1520">
              <a:extLst>
                <a:ext uri="{FF2B5EF4-FFF2-40B4-BE49-F238E27FC236}">
                  <a16:creationId xmlns:a16="http://schemas.microsoft.com/office/drawing/2014/main" id="{DA0A97CB-4A75-4392-B009-0D46B92BB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" y="149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09" name="Oval 1521">
              <a:extLst>
                <a:ext uri="{FF2B5EF4-FFF2-40B4-BE49-F238E27FC236}">
                  <a16:creationId xmlns:a16="http://schemas.microsoft.com/office/drawing/2014/main" id="{32762CB1-6B57-4619-881D-5BD7A3916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1630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10" name="Oval 1522">
              <a:extLst>
                <a:ext uri="{FF2B5EF4-FFF2-40B4-BE49-F238E27FC236}">
                  <a16:creationId xmlns:a16="http://schemas.microsoft.com/office/drawing/2014/main" id="{C3AA0437-6618-4EEB-86A4-FE4C1533F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645"/>
              <a:ext cx="7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11" name="Freeform 1523">
              <a:extLst>
                <a:ext uri="{FF2B5EF4-FFF2-40B4-BE49-F238E27FC236}">
                  <a16:creationId xmlns:a16="http://schemas.microsoft.com/office/drawing/2014/main" id="{0B61B310-243D-4837-86CE-E049C1801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1563"/>
              <a:ext cx="251" cy="391"/>
            </a:xfrm>
            <a:custGeom>
              <a:avLst/>
              <a:gdLst>
                <a:gd name="T0" fmla="*/ 56 w 436"/>
                <a:gd name="T1" fmla="*/ 20 h 678"/>
                <a:gd name="T2" fmla="*/ 43 w 436"/>
                <a:gd name="T3" fmla="*/ 13 h 678"/>
                <a:gd name="T4" fmla="*/ 47 w 436"/>
                <a:gd name="T5" fmla="*/ 35 h 678"/>
                <a:gd name="T6" fmla="*/ 29 w 436"/>
                <a:gd name="T7" fmla="*/ 42 h 678"/>
                <a:gd name="T8" fmla="*/ 33 w 436"/>
                <a:gd name="T9" fmla="*/ 54 h 678"/>
                <a:gd name="T10" fmla="*/ 14 w 436"/>
                <a:gd name="T11" fmla="*/ 58 h 678"/>
                <a:gd name="T12" fmla="*/ 10 w 436"/>
                <a:gd name="T13" fmla="*/ 76 h 678"/>
                <a:gd name="T14" fmla="*/ 29 w 436"/>
                <a:gd name="T15" fmla="*/ 77 h 678"/>
                <a:gd name="T16" fmla="*/ 13 w 436"/>
                <a:gd name="T17" fmla="*/ 101 h 678"/>
                <a:gd name="T18" fmla="*/ 36 w 436"/>
                <a:gd name="T19" fmla="*/ 81 h 678"/>
                <a:gd name="T20" fmla="*/ 40 w 436"/>
                <a:gd name="T21" fmla="*/ 96 h 678"/>
                <a:gd name="T22" fmla="*/ 25 w 436"/>
                <a:gd name="T23" fmla="*/ 116 h 678"/>
                <a:gd name="T24" fmla="*/ 48 w 436"/>
                <a:gd name="T25" fmla="*/ 100 h 678"/>
                <a:gd name="T26" fmla="*/ 61 w 436"/>
                <a:gd name="T27" fmla="*/ 77 h 678"/>
                <a:gd name="T28" fmla="*/ 69 w 436"/>
                <a:gd name="T29" fmla="*/ 93 h 678"/>
                <a:gd name="T30" fmla="*/ 69 w 436"/>
                <a:gd name="T31" fmla="*/ 66 h 678"/>
                <a:gd name="T32" fmla="*/ 81 w 436"/>
                <a:gd name="T33" fmla="*/ 63 h 678"/>
                <a:gd name="T34" fmla="*/ 81 w 436"/>
                <a:gd name="T35" fmla="*/ 35 h 678"/>
                <a:gd name="T36" fmla="*/ 71 w 436"/>
                <a:gd name="T37" fmla="*/ 30 h 678"/>
                <a:gd name="T38" fmla="*/ 63 w 436"/>
                <a:gd name="T39" fmla="*/ 7 h 678"/>
                <a:gd name="T40" fmla="*/ 55 w 436"/>
                <a:gd name="T41" fmla="*/ 21 h 6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36" h="678">
                  <a:moveTo>
                    <a:pt x="293" y="106"/>
                  </a:moveTo>
                  <a:cubicBezTo>
                    <a:pt x="290" y="76"/>
                    <a:pt x="260" y="49"/>
                    <a:pt x="228" y="70"/>
                  </a:cubicBezTo>
                  <a:cubicBezTo>
                    <a:pt x="165" y="111"/>
                    <a:pt x="262" y="148"/>
                    <a:pt x="246" y="183"/>
                  </a:cubicBezTo>
                  <a:cubicBezTo>
                    <a:pt x="232" y="217"/>
                    <a:pt x="172" y="176"/>
                    <a:pt x="154" y="216"/>
                  </a:cubicBezTo>
                  <a:cubicBezTo>
                    <a:pt x="139" y="250"/>
                    <a:pt x="191" y="258"/>
                    <a:pt x="176" y="282"/>
                  </a:cubicBezTo>
                  <a:cubicBezTo>
                    <a:pt x="160" y="306"/>
                    <a:pt x="98" y="286"/>
                    <a:pt x="74" y="306"/>
                  </a:cubicBezTo>
                  <a:cubicBezTo>
                    <a:pt x="51" y="325"/>
                    <a:pt x="0" y="400"/>
                    <a:pt x="53" y="397"/>
                  </a:cubicBezTo>
                  <a:cubicBezTo>
                    <a:pt x="69" y="396"/>
                    <a:pt x="192" y="330"/>
                    <a:pt x="153" y="400"/>
                  </a:cubicBezTo>
                  <a:cubicBezTo>
                    <a:pt x="132" y="437"/>
                    <a:pt x="38" y="465"/>
                    <a:pt x="68" y="526"/>
                  </a:cubicBezTo>
                  <a:cubicBezTo>
                    <a:pt x="114" y="509"/>
                    <a:pt x="139" y="446"/>
                    <a:pt x="186" y="424"/>
                  </a:cubicBezTo>
                  <a:cubicBezTo>
                    <a:pt x="258" y="390"/>
                    <a:pt x="242" y="460"/>
                    <a:pt x="210" y="497"/>
                  </a:cubicBezTo>
                  <a:cubicBezTo>
                    <a:pt x="190" y="520"/>
                    <a:pt x="113" y="567"/>
                    <a:pt x="130" y="607"/>
                  </a:cubicBezTo>
                  <a:cubicBezTo>
                    <a:pt x="161" y="678"/>
                    <a:pt x="242" y="541"/>
                    <a:pt x="253" y="520"/>
                  </a:cubicBezTo>
                  <a:cubicBezTo>
                    <a:pt x="261" y="504"/>
                    <a:pt x="289" y="391"/>
                    <a:pt x="320" y="403"/>
                  </a:cubicBezTo>
                  <a:cubicBezTo>
                    <a:pt x="337" y="410"/>
                    <a:pt x="320" y="514"/>
                    <a:pt x="361" y="483"/>
                  </a:cubicBezTo>
                  <a:cubicBezTo>
                    <a:pt x="395" y="458"/>
                    <a:pt x="354" y="380"/>
                    <a:pt x="360" y="347"/>
                  </a:cubicBezTo>
                  <a:cubicBezTo>
                    <a:pt x="368" y="301"/>
                    <a:pt x="392" y="318"/>
                    <a:pt x="422" y="329"/>
                  </a:cubicBezTo>
                  <a:cubicBezTo>
                    <a:pt x="436" y="290"/>
                    <a:pt x="434" y="223"/>
                    <a:pt x="422" y="182"/>
                  </a:cubicBezTo>
                  <a:cubicBezTo>
                    <a:pt x="411" y="144"/>
                    <a:pt x="405" y="156"/>
                    <a:pt x="370" y="156"/>
                  </a:cubicBezTo>
                  <a:cubicBezTo>
                    <a:pt x="362" y="135"/>
                    <a:pt x="401" y="0"/>
                    <a:pt x="329" y="38"/>
                  </a:cubicBezTo>
                  <a:cubicBezTo>
                    <a:pt x="302" y="52"/>
                    <a:pt x="306" y="91"/>
                    <a:pt x="287" y="109"/>
                  </a:cubicBezTo>
                </a:path>
              </a:pathLst>
            </a:custGeom>
            <a:solidFill>
              <a:srgbClr val="F3B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" name="Freeform 1524">
              <a:extLst>
                <a:ext uri="{FF2B5EF4-FFF2-40B4-BE49-F238E27FC236}">
                  <a16:creationId xmlns:a16="http://schemas.microsoft.com/office/drawing/2014/main" id="{AE7F23D4-948F-4D39-8C84-C15E13F29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492"/>
              <a:ext cx="224" cy="475"/>
            </a:xfrm>
            <a:custGeom>
              <a:avLst/>
              <a:gdLst>
                <a:gd name="T0" fmla="*/ 43 w 388"/>
                <a:gd name="T1" fmla="*/ 1 h 824"/>
                <a:gd name="T2" fmla="*/ 66 w 388"/>
                <a:gd name="T3" fmla="*/ 47 h 824"/>
                <a:gd name="T4" fmla="*/ 68 w 388"/>
                <a:gd name="T5" fmla="*/ 92 h 824"/>
                <a:gd name="T6" fmla="*/ 54 w 388"/>
                <a:gd name="T7" fmla="*/ 115 h 824"/>
                <a:gd name="T8" fmla="*/ 35 w 388"/>
                <a:gd name="T9" fmla="*/ 133 h 824"/>
                <a:gd name="T10" fmla="*/ 17 w 388"/>
                <a:gd name="T11" fmla="*/ 156 h 824"/>
                <a:gd name="T12" fmla="*/ 0 w 388"/>
                <a:gd name="T13" fmla="*/ 155 h 824"/>
                <a:gd name="T14" fmla="*/ 10 w 388"/>
                <a:gd name="T15" fmla="*/ 151 h 824"/>
                <a:gd name="T16" fmla="*/ 23 w 388"/>
                <a:gd name="T17" fmla="*/ 133 h 824"/>
                <a:gd name="T18" fmla="*/ 53 w 388"/>
                <a:gd name="T19" fmla="*/ 81 h 824"/>
                <a:gd name="T20" fmla="*/ 54 w 388"/>
                <a:gd name="T21" fmla="*/ 57 h 824"/>
                <a:gd name="T22" fmla="*/ 50 w 388"/>
                <a:gd name="T23" fmla="*/ 36 h 824"/>
                <a:gd name="T24" fmla="*/ 47 w 388"/>
                <a:gd name="T25" fmla="*/ 18 h 824"/>
                <a:gd name="T26" fmla="*/ 43 w 388"/>
                <a:gd name="T27" fmla="*/ 6 h 824"/>
                <a:gd name="T28" fmla="*/ 43 w 388"/>
                <a:gd name="T29" fmla="*/ 0 h 8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824">
                  <a:moveTo>
                    <a:pt x="224" y="3"/>
                  </a:moveTo>
                  <a:cubicBezTo>
                    <a:pt x="267" y="78"/>
                    <a:pt x="312" y="162"/>
                    <a:pt x="344" y="242"/>
                  </a:cubicBezTo>
                  <a:cubicBezTo>
                    <a:pt x="375" y="318"/>
                    <a:pt x="388" y="407"/>
                    <a:pt x="353" y="481"/>
                  </a:cubicBezTo>
                  <a:cubicBezTo>
                    <a:pt x="333" y="524"/>
                    <a:pt x="310" y="561"/>
                    <a:pt x="282" y="600"/>
                  </a:cubicBezTo>
                  <a:cubicBezTo>
                    <a:pt x="255" y="639"/>
                    <a:pt x="218" y="664"/>
                    <a:pt x="184" y="695"/>
                  </a:cubicBezTo>
                  <a:cubicBezTo>
                    <a:pt x="148" y="728"/>
                    <a:pt x="140" y="801"/>
                    <a:pt x="90" y="816"/>
                  </a:cubicBezTo>
                  <a:cubicBezTo>
                    <a:pt x="65" y="824"/>
                    <a:pt x="22" y="823"/>
                    <a:pt x="0" y="808"/>
                  </a:cubicBezTo>
                  <a:cubicBezTo>
                    <a:pt x="23" y="802"/>
                    <a:pt x="37" y="805"/>
                    <a:pt x="55" y="787"/>
                  </a:cubicBezTo>
                  <a:cubicBezTo>
                    <a:pt x="81" y="761"/>
                    <a:pt x="101" y="725"/>
                    <a:pt x="119" y="694"/>
                  </a:cubicBezTo>
                  <a:cubicBezTo>
                    <a:pt x="169" y="604"/>
                    <a:pt x="250" y="521"/>
                    <a:pt x="272" y="419"/>
                  </a:cubicBezTo>
                  <a:cubicBezTo>
                    <a:pt x="280" y="379"/>
                    <a:pt x="284" y="337"/>
                    <a:pt x="282" y="296"/>
                  </a:cubicBezTo>
                  <a:cubicBezTo>
                    <a:pt x="281" y="261"/>
                    <a:pt x="266" y="226"/>
                    <a:pt x="258" y="191"/>
                  </a:cubicBezTo>
                  <a:cubicBezTo>
                    <a:pt x="250" y="159"/>
                    <a:pt x="250" y="128"/>
                    <a:pt x="244" y="96"/>
                  </a:cubicBezTo>
                  <a:cubicBezTo>
                    <a:pt x="240" y="73"/>
                    <a:pt x="230" y="53"/>
                    <a:pt x="226" y="29"/>
                  </a:cubicBezTo>
                  <a:cubicBezTo>
                    <a:pt x="225" y="20"/>
                    <a:pt x="223" y="7"/>
                    <a:pt x="221" y="0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3" name="Freeform 1525">
              <a:extLst>
                <a:ext uri="{FF2B5EF4-FFF2-40B4-BE49-F238E27FC236}">
                  <a16:creationId xmlns:a16="http://schemas.microsoft.com/office/drawing/2014/main" id="{95D3B328-5818-4BEB-B174-50C5049AC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580"/>
              <a:ext cx="168" cy="361"/>
            </a:xfrm>
            <a:custGeom>
              <a:avLst/>
              <a:gdLst>
                <a:gd name="T0" fmla="*/ 52 w 292"/>
                <a:gd name="T1" fmla="*/ 57 h 626"/>
                <a:gd name="T2" fmla="*/ 51 w 292"/>
                <a:gd name="T3" fmla="*/ 24 h 626"/>
                <a:gd name="T4" fmla="*/ 44 w 292"/>
                <a:gd name="T5" fmla="*/ 24 h 626"/>
                <a:gd name="T6" fmla="*/ 45 w 292"/>
                <a:gd name="T7" fmla="*/ 7 h 626"/>
                <a:gd name="T8" fmla="*/ 41 w 292"/>
                <a:gd name="T9" fmla="*/ 1 h 626"/>
                <a:gd name="T10" fmla="*/ 36 w 292"/>
                <a:gd name="T11" fmla="*/ 2 h 626"/>
                <a:gd name="T12" fmla="*/ 32 w 292"/>
                <a:gd name="T13" fmla="*/ 7 h 626"/>
                <a:gd name="T14" fmla="*/ 32 w 292"/>
                <a:gd name="T15" fmla="*/ 7 h 626"/>
                <a:gd name="T16" fmla="*/ 37 w 292"/>
                <a:gd name="T17" fmla="*/ 27 h 626"/>
                <a:gd name="T18" fmla="*/ 35 w 292"/>
                <a:gd name="T19" fmla="*/ 51 h 626"/>
                <a:gd name="T20" fmla="*/ 6 w 292"/>
                <a:gd name="T21" fmla="*/ 103 h 626"/>
                <a:gd name="T22" fmla="*/ 0 w 292"/>
                <a:gd name="T23" fmla="*/ 114 h 626"/>
                <a:gd name="T24" fmla="*/ 22 w 292"/>
                <a:gd name="T25" fmla="*/ 94 h 626"/>
                <a:gd name="T26" fmla="*/ 35 w 292"/>
                <a:gd name="T27" fmla="*/ 72 h 626"/>
                <a:gd name="T28" fmla="*/ 37 w 292"/>
                <a:gd name="T29" fmla="*/ 85 h 626"/>
                <a:gd name="T30" fmla="*/ 44 w 292"/>
                <a:gd name="T31" fmla="*/ 74 h 626"/>
                <a:gd name="T32" fmla="*/ 42 w 292"/>
                <a:gd name="T33" fmla="*/ 61 h 626"/>
                <a:gd name="T34" fmla="*/ 52 w 292"/>
                <a:gd name="T35" fmla="*/ 57 h 6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2" h="626">
                  <a:moveTo>
                    <a:pt x="276" y="296"/>
                  </a:moveTo>
                  <a:cubicBezTo>
                    <a:pt x="292" y="242"/>
                    <a:pt x="285" y="181"/>
                    <a:pt x="268" y="126"/>
                  </a:cubicBezTo>
                  <a:cubicBezTo>
                    <a:pt x="261" y="122"/>
                    <a:pt x="250" y="126"/>
                    <a:pt x="231" y="126"/>
                  </a:cubicBezTo>
                  <a:cubicBezTo>
                    <a:pt x="227" y="115"/>
                    <a:pt x="236" y="73"/>
                    <a:pt x="234" y="40"/>
                  </a:cubicBezTo>
                  <a:cubicBezTo>
                    <a:pt x="229" y="27"/>
                    <a:pt x="222" y="15"/>
                    <a:pt x="216" y="2"/>
                  </a:cubicBezTo>
                  <a:cubicBezTo>
                    <a:pt x="210" y="0"/>
                    <a:pt x="201" y="2"/>
                    <a:pt x="190" y="8"/>
                  </a:cubicBezTo>
                  <a:cubicBezTo>
                    <a:pt x="179" y="14"/>
                    <a:pt x="173" y="24"/>
                    <a:pt x="168" y="36"/>
                  </a:cubicBezTo>
                  <a:cubicBezTo>
                    <a:pt x="168" y="37"/>
                    <a:pt x="169" y="37"/>
                    <a:pt x="169" y="38"/>
                  </a:cubicBezTo>
                  <a:cubicBezTo>
                    <a:pt x="177" y="73"/>
                    <a:pt x="192" y="108"/>
                    <a:pt x="193" y="143"/>
                  </a:cubicBezTo>
                  <a:cubicBezTo>
                    <a:pt x="195" y="184"/>
                    <a:pt x="191" y="226"/>
                    <a:pt x="183" y="266"/>
                  </a:cubicBezTo>
                  <a:cubicBezTo>
                    <a:pt x="161" y="368"/>
                    <a:pt x="80" y="451"/>
                    <a:pt x="30" y="540"/>
                  </a:cubicBezTo>
                  <a:cubicBezTo>
                    <a:pt x="21" y="557"/>
                    <a:pt x="11" y="574"/>
                    <a:pt x="0" y="591"/>
                  </a:cubicBezTo>
                  <a:cubicBezTo>
                    <a:pt x="35" y="626"/>
                    <a:pt x="104" y="509"/>
                    <a:pt x="114" y="490"/>
                  </a:cubicBezTo>
                  <a:cubicBezTo>
                    <a:pt x="122" y="474"/>
                    <a:pt x="151" y="361"/>
                    <a:pt x="181" y="373"/>
                  </a:cubicBezTo>
                  <a:cubicBezTo>
                    <a:pt x="192" y="377"/>
                    <a:pt x="189" y="420"/>
                    <a:pt x="196" y="443"/>
                  </a:cubicBezTo>
                  <a:cubicBezTo>
                    <a:pt x="209" y="425"/>
                    <a:pt x="221" y="407"/>
                    <a:pt x="232" y="388"/>
                  </a:cubicBezTo>
                  <a:cubicBezTo>
                    <a:pt x="227" y="361"/>
                    <a:pt x="218" y="334"/>
                    <a:pt x="221" y="317"/>
                  </a:cubicBezTo>
                  <a:cubicBezTo>
                    <a:pt x="229" y="275"/>
                    <a:pt x="250" y="286"/>
                    <a:pt x="276" y="296"/>
                  </a:cubicBezTo>
                  <a:close/>
                </a:path>
              </a:pathLst>
            </a:custGeom>
            <a:solidFill>
              <a:srgbClr val="F4CA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" name="Freeform 1526">
              <a:extLst>
                <a:ext uri="{FF2B5EF4-FFF2-40B4-BE49-F238E27FC236}">
                  <a16:creationId xmlns:a16="http://schemas.microsoft.com/office/drawing/2014/main" id="{8E786474-5559-413C-93B8-F7D85D5D0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41"/>
              <a:ext cx="134" cy="409"/>
            </a:xfrm>
            <a:custGeom>
              <a:avLst/>
              <a:gdLst>
                <a:gd name="T0" fmla="*/ 28 w 233"/>
                <a:gd name="T1" fmla="*/ 0 h 709"/>
                <a:gd name="T2" fmla="*/ 37 w 233"/>
                <a:gd name="T3" fmla="*/ 20 h 709"/>
                <a:gd name="T4" fmla="*/ 43 w 233"/>
                <a:gd name="T5" fmla="*/ 40 h 709"/>
                <a:gd name="T6" fmla="*/ 38 w 233"/>
                <a:gd name="T7" fmla="*/ 79 h 709"/>
                <a:gd name="T8" fmla="*/ 17 w 233"/>
                <a:gd name="T9" fmla="*/ 114 h 709"/>
                <a:gd name="T10" fmla="*/ 0 w 233"/>
                <a:gd name="T11" fmla="*/ 136 h 709"/>
                <a:gd name="T12" fmla="*/ 10 w 233"/>
                <a:gd name="T13" fmla="*/ 117 h 709"/>
                <a:gd name="T14" fmla="*/ 24 w 233"/>
                <a:gd name="T15" fmla="*/ 95 h 709"/>
                <a:gd name="T16" fmla="*/ 40 w 233"/>
                <a:gd name="T17" fmla="*/ 51 h 709"/>
                <a:gd name="T18" fmla="*/ 37 w 233"/>
                <a:gd name="T19" fmla="*/ 22 h 709"/>
                <a:gd name="T20" fmla="*/ 29 w 233"/>
                <a:gd name="T21" fmla="*/ 3 h 7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3" h="709">
                  <a:moveTo>
                    <a:pt x="147" y="0"/>
                  </a:moveTo>
                  <a:cubicBezTo>
                    <a:pt x="153" y="33"/>
                    <a:pt x="184" y="70"/>
                    <a:pt x="197" y="102"/>
                  </a:cubicBezTo>
                  <a:cubicBezTo>
                    <a:pt x="212" y="135"/>
                    <a:pt x="222" y="170"/>
                    <a:pt x="225" y="206"/>
                  </a:cubicBezTo>
                  <a:cubicBezTo>
                    <a:pt x="233" y="279"/>
                    <a:pt x="222" y="341"/>
                    <a:pt x="199" y="410"/>
                  </a:cubicBezTo>
                  <a:cubicBezTo>
                    <a:pt x="175" y="481"/>
                    <a:pt x="139" y="535"/>
                    <a:pt x="91" y="592"/>
                  </a:cubicBezTo>
                  <a:cubicBezTo>
                    <a:pt x="60" y="628"/>
                    <a:pt x="23" y="666"/>
                    <a:pt x="0" y="709"/>
                  </a:cubicBezTo>
                  <a:cubicBezTo>
                    <a:pt x="6" y="675"/>
                    <a:pt x="30" y="637"/>
                    <a:pt x="51" y="610"/>
                  </a:cubicBezTo>
                  <a:cubicBezTo>
                    <a:pt x="79" y="574"/>
                    <a:pt x="102" y="536"/>
                    <a:pt x="125" y="496"/>
                  </a:cubicBezTo>
                  <a:cubicBezTo>
                    <a:pt x="164" y="430"/>
                    <a:pt x="199" y="344"/>
                    <a:pt x="208" y="267"/>
                  </a:cubicBezTo>
                  <a:cubicBezTo>
                    <a:pt x="215" y="214"/>
                    <a:pt x="209" y="168"/>
                    <a:pt x="196" y="118"/>
                  </a:cubicBezTo>
                  <a:cubicBezTo>
                    <a:pt x="188" y="86"/>
                    <a:pt x="176" y="31"/>
                    <a:pt x="153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5" name="Freeform 1527">
              <a:extLst>
                <a:ext uri="{FF2B5EF4-FFF2-40B4-BE49-F238E27FC236}">
                  <a16:creationId xmlns:a16="http://schemas.microsoft.com/office/drawing/2014/main" id="{0786560E-33F7-4CCF-A0F3-D9BFF150A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15"/>
              <a:ext cx="53" cy="205"/>
            </a:xfrm>
            <a:custGeom>
              <a:avLst/>
              <a:gdLst>
                <a:gd name="T0" fmla="*/ 11 w 93"/>
                <a:gd name="T1" fmla="*/ 16 h 357"/>
                <a:gd name="T2" fmla="*/ 17 w 93"/>
                <a:gd name="T3" fmla="*/ 0 h 357"/>
                <a:gd name="T4" fmla="*/ 11 w 93"/>
                <a:gd name="T5" fmla="*/ 3 h 357"/>
                <a:gd name="T6" fmla="*/ 3 w 93"/>
                <a:gd name="T7" fmla="*/ 25 h 357"/>
                <a:gd name="T8" fmla="*/ 2 w 93"/>
                <a:gd name="T9" fmla="*/ 61 h 357"/>
                <a:gd name="T10" fmla="*/ 2 w 93"/>
                <a:gd name="T11" fmla="*/ 64 h 357"/>
                <a:gd name="T12" fmla="*/ 6 w 93"/>
                <a:gd name="T13" fmla="*/ 68 h 357"/>
                <a:gd name="T14" fmla="*/ 6 w 93"/>
                <a:gd name="T15" fmla="*/ 54 h 357"/>
                <a:gd name="T16" fmla="*/ 11 w 93"/>
                <a:gd name="T17" fmla="*/ 16 h 3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357">
                  <a:moveTo>
                    <a:pt x="61" y="86"/>
                  </a:moveTo>
                  <a:cubicBezTo>
                    <a:pt x="69" y="60"/>
                    <a:pt x="79" y="29"/>
                    <a:pt x="93" y="0"/>
                  </a:cubicBezTo>
                  <a:cubicBezTo>
                    <a:pt x="82" y="4"/>
                    <a:pt x="71" y="9"/>
                    <a:pt x="61" y="15"/>
                  </a:cubicBezTo>
                  <a:cubicBezTo>
                    <a:pt x="39" y="51"/>
                    <a:pt x="25" y="92"/>
                    <a:pt x="17" y="130"/>
                  </a:cubicBezTo>
                  <a:cubicBezTo>
                    <a:pt x="4" y="189"/>
                    <a:pt x="0" y="260"/>
                    <a:pt x="10" y="321"/>
                  </a:cubicBezTo>
                  <a:cubicBezTo>
                    <a:pt x="10" y="327"/>
                    <a:pt x="12" y="333"/>
                    <a:pt x="13" y="339"/>
                  </a:cubicBezTo>
                  <a:cubicBezTo>
                    <a:pt x="19" y="345"/>
                    <a:pt x="26" y="352"/>
                    <a:pt x="33" y="357"/>
                  </a:cubicBezTo>
                  <a:cubicBezTo>
                    <a:pt x="31" y="331"/>
                    <a:pt x="31" y="306"/>
                    <a:pt x="31" y="284"/>
                  </a:cubicBezTo>
                  <a:cubicBezTo>
                    <a:pt x="32" y="218"/>
                    <a:pt x="43" y="150"/>
                    <a:pt x="61" y="86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6" name="Freeform 1528">
              <a:extLst>
                <a:ext uri="{FF2B5EF4-FFF2-40B4-BE49-F238E27FC236}">
                  <a16:creationId xmlns:a16="http://schemas.microsoft.com/office/drawing/2014/main" id="{CA8A2D81-C8CB-4F0A-A62C-5AA477F8D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492"/>
              <a:ext cx="59" cy="219"/>
            </a:xfrm>
            <a:custGeom>
              <a:avLst/>
              <a:gdLst>
                <a:gd name="T0" fmla="*/ 19 w 103"/>
                <a:gd name="T1" fmla="*/ 0 h 380"/>
                <a:gd name="T2" fmla="*/ 14 w 103"/>
                <a:gd name="T3" fmla="*/ 6 h 380"/>
                <a:gd name="T4" fmla="*/ 10 w 103"/>
                <a:gd name="T5" fmla="*/ 14 h 380"/>
                <a:gd name="T6" fmla="*/ 4 w 103"/>
                <a:gd name="T7" fmla="*/ 33 h 380"/>
                <a:gd name="T8" fmla="*/ 3 w 103"/>
                <a:gd name="T9" fmla="*/ 73 h 380"/>
                <a:gd name="T10" fmla="*/ 8 w 103"/>
                <a:gd name="T11" fmla="*/ 28 h 380"/>
                <a:gd name="T12" fmla="*/ 13 w 103"/>
                <a:gd name="T13" fmla="*/ 12 h 380"/>
                <a:gd name="T14" fmla="*/ 18 w 103"/>
                <a:gd name="T15" fmla="*/ 2 h 3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3" h="380">
                  <a:moveTo>
                    <a:pt x="103" y="0"/>
                  </a:moveTo>
                  <a:cubicBezTo>
                    <a:pt x="97" y="11"/>
                    <a:pt x="84" y="20"/>
                    <a:pt x="76" y="30"/>
                  </a:cubicBezTo>
                  <a:cubicBezTo>
                    <a:pt x="65" y="44"/>
                    <a:pt x="57" y="61"/>
                    <a:pt x="50" y="77"/>
                  </a:cubicBezTo>
                  <a:cubicBezTo>
                    <a:pt x="36" y="107"/>
                    <a:pt x="27" y="139"/>
                    <a:pt x="21" y="171"/>
                  </a:cubicBezTo>
                  <a:cubicBezTo>
                    <a:pt x="8" y="240"/>
                    <a:pt x="0" y="312"/>
                    <a:pt x="17" y="380"/>
                  </a:cubicBezTo>
                  <a:cubicBezTo>
                    <a:pt x="3" y="307"/>
                    <a:pt x="18" y="215"/>
                    <a:pt x="42" y="145"/>
                  </a:cubicBezTo>
                  <a:cubicBezTo>
                    <a:pt x="51" y="118"/>
                    <a:pt x="57" y="90"/>
                    <a:pt x="68" y="63"/>
                  </a:cubicBezTo>
                  <a:cubicBezTo>
                    <a:pt x="75" y="45"/>
                    <a:pt x="80" y="25"/>
                    <a:pt x="95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7" name="Freeform 1529">
              <a:extLst>
                <a:ext uri="{FF2B5EF4-FFF2-40B4-BE49-F238E27FC236}">
                  <a16:creationId xmlns:a16="http://schemas.microsoft.com/office/drawing/2014/main" id="{8FE017E8-08D5-4D56-9903-903A32518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32"/>
              <a:ext cx="35" cy="124"/>
            </a:xfrm>
            <a:custGeom>
              <a:avLst/>
              <a:gdLst>
                <a:gd name="T0" fmla="*/ 9 w 61"/>
                <a:gd name="T1" fmla="*/ 2 h 214"/>
                <a:gd name="T2" fmla="*/ 6 w 61"/>
                <a:gd name="T3" fmla="*/ 0 h 214"/>
                <a:gd name="T4" fmla="*/ 8 w 61"/>
                <a:gd name="T5" fmla="*/ 9 h 214"/>
                <a:gd name="T6" fmla="*/ 5 w 61"/>
                <a:gd name="T7" fmla="*/ 28 h 214"/>
                <a:gd name="T8" fmla="*/ 0 w 61"/>
                <a:gd name="T9" fmla="*/ 42 h 214"/>
                <a:gd name="T10" fmla="*/ 7 w 61"/>
                <a:gd name="T11" fmla="*/ 30 h 214"/>
                <a:gd name="T12" fmla="*/ 11 w 61"/>
                <a:gd name="T13" fmla="*/ 20 h 214"/>
                <a:gd name="T14" fmla="*/ 9 w 61"/>
                <a:gd name="T15" fmla="*/ 2 h 2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214">
                  <a:moveTo>
                    <a:pt x="49" y="12"/>
                  </a:moveTo>
                  <a:cubicBezTo>
                    <a:pt x="44" y="8"/>
                    <a:pt x="40" y="4"/>
                    <a:pt x="35" y="0"/>
                  </a:cubicBezTo>
                  <a:cubicBezTo>
                    <a:pt x="38" y="15"/>
                    <a:pt x="40" y="30"/>
                    <a:pt x="41" y="45"/>
                  </a:cubicBezTo>
                  <a:cubicBezTo>
                    <a:pt x="41" y="80"/>
                    <a:pt x="38" y="114"/>
                    <a:pt x="26" y="146"/>
                  </a:cubicBezTo>
                  <a:cubicBezTo>
                    <a:pt x="18" y="168"/>
                    <a:pt x="12" y="195"/>
                    <a:pt x="0" y="214"/>
                  </a:cubicBezTo>
                  <a:cubicBezTo>
                    <a:pt x="18" y="201"/>
                    <a:pt x="28" y="175"/>
                    <a:pt x="39" y="156"/>
                  </a:cubicBezTo>
                  <a:cubicBezTo>
                    <a:pt x="49" y="139"/>
                    <a:pt x="57" y="125"/>
                    <a:pt x="59" y="105"/>
                  </a:cubicBezTo>
                  <a:cubicBezTo>
                    <a:pt x="61" y="74"/>
                    <a:pt x="56" y="42"/>
                    <a:pt x="49" y="12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8" name="Freeform 1530">
              <a:extLst>
                <a:ext uri="{FF2B5EF4-FFF2-40B4-BE49-F238E27FC236}">
                  <a16:creationId xmlns:a16="http://schemas.microsoft.com/office/drawing/2014/main" id="{5CAB343F-9D1C-4DC8-AD1F-A29325740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512"/>
              <a:ext cx="21" cy="109"/>
            </a:xfrm>
            <a:custGeom>
              <a:avLst/>
              <a:gdLst>
                <a:gd name="T0" fmla="*/ 0 w 38"/>
                <a:gd name="T1" fmla="*/ 0 h 189"/>
                <a:gd name="T2" fmla="*/ 1 w 38"/>
                <a:gd name="T3" fmla="*/ 36 h 189"/>
                <a:gd name="T4" fmla="*/ 1 w 38"/>
                <a:gd name="T5" fmla="*/ 2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" h="189">
                  <a:moveTo>
                    <a:pt x="0" y="0"/>
                  </a:moveTo>
                  <a:cubicBezTo>
                    <a:pt x="29" y="55"/>
                    <a:pt x="38" y="134"/>
                    <a:pt x="3" y="189"/>
                  </a:cubicBezTo>
                  <a:cubicBezTo>
                    <a:pt x="25" y="141"/>
                    <a:pt x="35" y="58"/>
                    <a:pt x="5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9" name="Oval 1531">
              <a:extLst>
                <a:ext uri="{FF2B5EF4-FFF2-40B4-BE49-F238E27FC236}">
                  <a16:creationId xmlns:a16="http://schemas.microsoft.com/office/drawing/2014/main" id="{06745AB6-39F0-4946-B3DC-3DDA13FC4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" y="1614"/>
              <a:ext cx="5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0" name="Oval 1532">
              <a:extLst>
                <a:ext uri="{FF2B5EF4-FFF2-40B4-BE49-F238E27FC236}">
                  <a16:creationId xmlns:a16="http://schemas.microsoft.com/office/drawing/2014/main" id="{614D1516-8B21-41AB-9B2E-0DA41068C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24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1" name="Oval 1533">
              <a:extLst>
                <a:ext uri="{FF2B5EF4-FFF2-40B4-BE49-F238E27FC236}">
                  <a16:creationId xmlns:a16="http://schemas.microsoft.com/office/drawing/2014/main" id="{AE52537E-7013-4855-8F5F-E9EBF7B6D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48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2" name="Oval 1534">
              <a:extLst>
                <a:ext uri="{FF2B5EF4-FFF2-40B4-BE49-F238E27FC236}">
                  <a16:creationId xmlns:a16="http://schemas.microsoft.com/office/drawing/2014/main" id="{592B3C9C-5D49-432A-84C3-A8B0D0E87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2" y="1486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3" name="Oval 1535">
              <a:extLst>
                <a:ext uri="{FF2B5EF4-FFF2-40B4-BE49-F238E27FC236}">
                  <a16:creationId xmlns:a16="http://schemas.microsoft.com/office/drawing/2014/main" id="{35C675B9-0420-4392-9EEC-380A30105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" y="149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4" name="Oval 1536">
              <a:extLst>
                <a:ext uri="{FF2B5EF4-FFF2-40B4-BE49-F238E27FC236}">
                  <a16:creationId xmlns:a16="http://schemas.microsoft.com/office/drawing/2014/main" id="{CBE71250-705D-4891-BCF5-04A5FE965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" y="152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5" name="Oval 1537">
              <a:extLst>
                <a:ext uri="{FF2B5EF4-FFF2-40B4-BE49-F238E27FC236}">
                  <a16:creationId xmlns:a16="http://schemas.microsoft.com/office/drawing/2014/main" id="{3159E500-7DA1-4A13-BE52-4B87C4484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" y="1527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6" name="Oval 1538">
              <a:extLst>
                <a:ext uri="{FF2B5EF4-FFF2-40B4-BE49-F238E27FC236}">
                  <a16:creationId xmlns:a16="http://schemas.microsoft.com/office/drawing/2014/main" id="{15DB3760-F7CB-44F6-91B6-7A40C8CD7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" y="153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7" name="Oval 1539">
              <a:extLst>
                <a:ext uri="{FF2B5EF4-FFF2-40B4-BE49-F238E27FC236}">
                  <a16:creationId xmlns:a16="http://schemas.microsoft.com/office/drawing/2014/main" id="{144CC341-57BC-4D97-89D2-5CA837226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0" y="1868"/>
              <a:ext cx="9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8" name="Oval 1540">
              <a:extLst>
                <a:ext uri="{FF2B5EF4-FFF2-40B4-BE49-F238E27FC236}">
                  <a16:creationId xmlns:a16="http://schemas.microsoft.com/office/drawing/2014/main" id="{F9213676-9767-4F69-9475-BD117EBE4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86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9" name="Oval 1541">
              <a:extLst>
                <a:ext uri="{FF2B5EF4-FFF2-40B4-BE49-F238E27FC236}">
                  <a16:creationId xmlns:a16="http://schemas.microsoft.com/office/drawing/2014/main" id="{84AAFFB4-C665-4B35-96AC-3733B6251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8" y="186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0" name="Oval 1542">
              <a:extLst>
                <a:ext uri="{FF2B5EF4-FFF2-40B4-BE49-F238E27FC236}">
                  <a16:creationId xmlns:a16="http://schemas.microsoft.com/office/drawing/2014/main" id="{14837331-088D-4B56-8393-02CC733D4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1773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1" name="Oval 1543">
              <a:extLst>
                <a:ext uri="{FF2B5EF4-FFF2-40B4-BE49-F238E27FC236}">
                  <a16:creationId xmlns:a16="http://schemas.microsoft.com/office/drawing/2014/main" id="{2B6365CE-E4B4-48C0-930E-F66AA16D1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" y="1773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2" name="Oval 1544">
              <a:extLst>
                <a:ext uri="{FF2B5EF4-FFF2-40B4-BE49-F238E27FC236}">
                  <a16:creationId xmlns:a16="http://schemas.microsoft.com/office/drawing/2014/main" id="{326E49DF-BC39-4082-9151-0A55A7032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" y="1780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3" name="Freeform 1545">
              <a:extLst>
                <a:ext uri="{FF2B5EF4-FFF2-40B4-BE49-F238E27FC236}">
                  <a16:creationId xmlns:a16="http://schemas.microsoft.com/office/drawing/2014/main" id="{DFAB9E85-CF30-47BC-AC90-5B24FC52C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138"/>
              <a:ext cx="123" cy="252"/>
            </a:xfrm>
            <a:custGeom>
              <a:avLst/>
              <a:gdLst>
                <a:gd name="T0" fmla="*/ 18 w 215"/>
                <a:gd name="T1" fmla="*/ 10 h 437"/>
                <a:gd name="T2" fmla="*/ 26 w 215"/>
                <a:gd name="T3" fmla="*/ 27 h 437"/>
                <a:gd name="T4" fmla="*/ 29 w 215"/>
                <a:gd name="T5" fmla="*/ 42 h 437"/>
                <a:gd name="T6" fmla="*/ 12 w 215"/>
                <a:gd name="T7" fmla="*/ 62 h 437"/>
                <a:gd name="T8" fmla="*/ 10 w 215"/>
                <a:gd name="T9" fmla="*/ 82 h 437"/>
                <a:gd name="T10" fmla="*/ 26 w 215"/>
                <a:gd name="T11" fmla="*/ 78 h 437"/>
                <a:gd name="T12" fmla="*/ 35 w 215"/>
                <a:gd name="T13" fmla="*/ 78 h 437"/>
                <a:gd name="T14" fmla="*/ 31 w 215"/>
                <a:gd name="T15" fmla="*/ 66 h 437"/>
                <a:gd name="T16" fmla="*/ 37 w 215"/>
                <a:gd name="T17" fmla="*/ 55 h 437"/>
                <a:gd name="T18" fmla="*/ 39 w 215"/>
                <a:gd name="T19" fmla="*/ 28 h 437"/>
                <a:gd name="T20" fmla="*/ 15 w 215"/>
                <a:gd name="T21" fmla="*/ 0 h 437"/>
                <a:gd name="T22" fmla="*/ 19 w 215"/>
                <a:gd name="T23" fmla="*/ 10 h 4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5" h="437">
                  <a:moveTo>
                    <a:pt x="97" y="55"/>
                  </a:moveTo>
                  <a:cubicBezTo>
                    <a:pt x="116" y="78"/>
                    <a:pt x="124" y="116"/>
                    <a:pt x="136" y="143"/>
                  </a:cubicBezTo>
                  <a:cubicBezTo>
                    <a:pt x="147" y="166"/>
                    <a:pt x="155" y="193"/>
                    <a:pt x="153" y="219"/>
                  </a:cubicBezTo>
                  <a:cubicBezTo>
                    <a:pt x="148" y="277"/>
                    <a:pt x="98" y="284"/>
                    <a:pt x="64" y="322"/>
                  </a:cubicBezTo>
                  <a:cubicBezTo>
                    <a:pt x="48" y="340"/>
                    <a:pt x="0" y="433"/>
                    <a:pt x="50" y="427"/>
                  </a:cubicBezTo>
                  <a:cubicBezTo>
                    <a:pt x="79" y="423"/>
                    <a:pt x="107" y="404"/>
                    <a:pt x="139" y="409"/>
                  </a:cubicBezTo>
                  <a:cubicBezTo>
                    <a:pt x="158" y="411"/>
                    <a:pt x="187" y="437"/>
                    <a:pt x="187" y="408"/>
                  </a:cubicBezTo>
                  <a:cubicBezTo>
                    <a:pt x="187" y="385"/>
                    <a:pt x="166" y="367"/>
                    <a:pt x="170" y="341"/>
                  </a:cubicBezTo>
                  <a:cubicBezTo>
                    <a:pt x="174" y="320"/>
                    <a:pt x="188" y="306"/>
                    <a:pt x="196" y="286"/>
                  </a:cubicBezTo>
                  <a:cubicBezTo>
                    <a:pt x="214" y="243"/>
                    <a:pt x="215" y="193"/>
                    <a:pt x="206" y="148"/>
                  </a:cubicBezTo>
                  <a:cubicBezTo>
                    <a:pt x="192" y="80"/>
                    <a:pt x="108" y="63"/>
                    <a:pt x="84" y="0"/>
                  </a:cubicBezTo>
                  <a:cubicBezTo>
                    <a:pt x="87" y="18"/>
                    <a:pt x="93" y="38"/>
                    <a:pt x="99" y="5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4" name="Freeform 1546">
              <a:extLst>
                <a:ext uri="{FF2B5EF4-FFF2-40B4-BE49-F238E27FC236}">
                  <a16:creationId xmlns:a16="http://schemas.microsoft.com/office/drawing/2014/main" id="{09508B6B-9FE9-4E43-B2B4-0CC25E2A5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" y="1509"/>
              <a:ext cx="178" cy="49"/>
            </a:xfrm>
            <a:custGeom>
              <a:avLst/>
              <a:gdLst>
                <a:gd name="T0" fmla="*/ 0 w 309"/>
                <a:gd name="T1" fmla="*/ 7 h 84"/>
                <a:gd name="T2" fmla="*/ 19 w 309"/>
                <a:gd name="T3" fmla="*/ 11 h 84"/>
                <a:gd name="T4" fmla="*/ 36 w 309"/>
                <a:gd name="T5" fmla="*/ 11 h 84"/>
                <a:gd name="T6" fmla="*/ 48 w 309"/>
                <a:gd name="T7" fmla="*/ 11 h 84"/>
                <a:gd name="T8" fmla="*/ 58 w 309"/>
                <a:gd name="T9" fmla="*/ 17 h 84"/>
                <a:gd name="T10" fmla="*/ 58 w 309"/>
                <a:gd name="T11" fmla="*/ 1 h 84"/>
                <a:gd name="T12" fmla="*/ 27 w 309"/>
                <a:gd name="T13" fmla="*/ 6 h 84"/>
                <a:gd name="T14" fmla="*/ 1 w 309"/>
                <a:gd name="T15" fmla="*/ 8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9" h="84">
                  <a:moveTo>
                    <a:pt x="0" y="36"/>
                  </a:moveTo>
                  <a:cubicBezTo>
                    <a:pt x="33" y="38"/>
                    <a:pt x="66" y="52"/>
                    <a:pt x="99" y="54"/>
                  </a:cubicBezTo>
                  <a:cubicBezTo>
                    <a:pt x="128" y="57"/>
                    <a:pt x="156" y="52"/>
                    <a:pt x="185" y="51"/>
                  </a:cubicBezTo>
                  <a:cubicBezTo>
                    <a:pt x="208" y="50"/>
                    <a:pt x="228" y="44"/>
                    <a:pt x="251" y="51"/>
                  </a:cubicBezTo>
                  <a:cubicBezTo>
                    <a:pt x="272" y="57"/>
                    <a:pt x="283" y="78"/>
                    <a:pt x="302" y="84"/>
                  </a:cubicBezTo>
                  <a:cubicBezTo>
                    <a:pt x="278" y="59"/>
                    <a:pt x="309" y="32"/>
                    <a:pt x="304" y="3"/>
                  </a:cubicBezTo>
                  <a:cubicBezTo>
                    <a:pt x="246" y="0"/>
                    <a:pt x="198" y="27"/>
                    <a:pt x="142" y="32"/>
                  </a:cubicBezTo>
                  <a:cubicBezTo>
                    <a:pt x="96" y="37"/>
                    <a:pt x="49" y="42"/>
                    <a:pt x="2" y="38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5" name="Freeform 1547">
              <a:extLst>
                <a:ext uri="{FF2B5EF4-FFF2-40B4-BE49-F238E27FC236}">
                  <a16:creationId xmlns:a16="http://schemas.microsoft.com/office/drawing/2014/main" id="{B0294617-B641-40D6-899E-E0B7F825C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0" y="1433"/>
              <a:ext cx="154" cy="154"/>
            </a:xfrm>
            <a:custGeom>
              <a:avLst/>
              <a:gdLst>
                <a:gd name="T0" fmla="*/ 51 w 267"/>
                <a:gd name="T1" fmla="*/ 2 h 268"/>
                <a:gd name="T2" fmla="*/ 42 w 267"/>
                <a:gd name="T3" fmla="*/ 1 h 268"/>
                <a:gd name="T4" fmla="*/ 35 w 267"/>
                <a:gd name="T5" fmla="*/ 8 h 268"/>
                <a:gd name="T6" fmla="*/ 18 w 267"/>
                <a:gd name="T7" fmla="*/ 23 h 268"/>
                <a:gd name="T8" fmla="*/ 9 w 267"/>
                <a:gd name="T9" fmla="*/ 25 h 268"/>
                <a:gd name="T10" fmla="*/ 7 w 267"/>
                <a:gd name="T11" fmla="*/ 30 h 268"/>
                <a:gd name="T12" fmla="*/ 4 w 267"/>
                <a:gd name="T13" fmla="*/ 51 h 268"/>
                <a:gd name="T14" fmla="*/ 10 w 267"/>
                <a:gd name="T15" fmla="*/ 43 h 268"/>
                <a:gd name="T16" fmla="*/ 18 w 267"/>
                <a:gd name="T17" fmla="*/ 38 h 268"/>
                <a:gd name="T18" fmla="*/ 33 w 267"/>
                <a:gd name="T19" fmla="*/ 24 h 268"/>
                <a:gd name="T20" fmla="*/ 51 w 267"/>
                <a:gd name="T21" fmla="*/ 3 h 2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7" h="268">
                  <a:moveTo>
                    <a:pt x="267" y="11"/>
                  </a:moveTo>
                  <a:cubicBezTo>
                    <a:pt x="250" y="14"/>
                    <a:pt x="232" y="0"/>
                    <a:pt x="216" y="4"/>
                  </a:cubicBezTo>
                  <a:cubicBezTo>
                    <a:pt x="202" y="8"/>
                    <a:pt x="193" y="29"/>
                    <a:pt x="184" y="42"/>
                  </a:cubicBezTo>
                  <a:cubicBezTo>
                    <a:pt x="159" y="75"/>
                    <a:pt x="132" y="103"/>
                    <a:pt x="93" y="120"/>
                  </a:cubicBezTo>
                  <a:cubicBezTo>
                    <a:pt x="78" y="126"/>
                    <a:pt x="63" y="126"/>
                    <a:pt x="48" y="131"/>
                  </a:cubicBezTo>
                  <a:cubicBezTo>
                    <a:pt x="26" y="139"/>
                    <a:pt x="34" y="143"/>
                    <a:pt x="36" y="161"/>
                  </a:cubicBezTo>
                  <a:cubicBezTo>
                    <a:pt x="38" y="191"/>
                    <a:pt x="0" y="246"/>
                    <a:pt x="22" y="268"/>
                  </a:cubicBezTo>
                  <a:cubicBezTo>
                    <a:pt x="33" y="255"/>
                    <a:pt x="40" y="239"/>
                    <a:pt x="52" y="228"/>
                  </a:cubicBezTo>
                  <a:cubicBezTo>
                    <a:pt x="64" y="217"/>
                    <a:pt x="81" y="208"/>
                    <a:pt x="95" y="199"/>
                  </a:cubicBezTo>
                  <a:cubicBezTo>
                    <a:pt x="122" y="181"/>
                    <a:pt x="151" y="151"/>
                    <a:pt x="170" y="124"/>
                  </a:cubicBezTo>
                  <a:cubicBezTo>
                    <a:pt x="200" y="82"/>
                    <a:pt x="201" y="18"/>
                    <a:pt x="265" y="17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6" name="Freeform 1548">
              <a:extLst>
                <a:ext uri="{FF2B5EF4-FFF2-40B4-BE49-F238E27FC236}">
                  <a16:creationId xmlns:a16="http://schemas.microsoft.com/office/drawing/2014/main" id="{04870216-4505-4B2F-B8BF-F194E251D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" y="1743"/>
              <a:ext cx="221" cy="144"/>
            </a:xfrm>
            <a:custGeom>
              <a:avLst/>
              <a:gdLst>
                <a:gd name="T0" fmla="*/ 51 w 384"/>
                <a:gd name="T1" fmla="*/ 0 h 250"/>
                <a:gd name="T2" fmla="*/ 28 w 384"/>
                <a:gd name="T3" fmla="*/ 30 h 250"/>
                <a:gd name="T4" fmla="*/ 0 w 384"/>
                <a:gd name="T5" fmla="*/ 18 h 250"/>
                <a:gd name="T6" fmla="*/ 14 w 384"/>
                <a:gd name="T7" fmla="*/ 32 h 250"/>
                <a:gd name="T8" fmla="*/ 11 w 384"/>
                <a:gd name="T9" fmla="*/ 48 h 250"/>
                <a:gd name="T10" fmla="*/ 26 w 384"/>
                <a:gd name="T11" fmla="*/ 37 h 250"/>
                <a:gd name="T12" fmla="*/ 40 w 384"/>
                <a:gd name="T13" fmla="*/ 31 h 250"/>
                <a:gd name="T14" fmla="*/ 73 w 384"/>
                <a:gd name="T15" fmla="*/ 27 h 250"/>
                <a:gd name="T16" fmla="*/ 54 w 384"/>
                <a:gd name="T17" fmla="*/ 14 h 250"/>
                <a:gd name="T18" fmla="*/ 52 w 384"/>
                <a:gd name="T19" fmla="*/ 6 h 250"/>
                <a:gd name="T20" fmla="*/ 51 w 384"/>
                <a:gd name="T21" fmla="*/ 1 h 2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4" h="250">
                  <a:moveTo>
                    <a:pt x="269" y="0"/>
                  </a:moveTo>
                  <a:cubicBezTo>
                    <a:pt x="233" y="46"/>
                    <a:pt x="214" y="147"/>
                    <a:pt x="147" y="158"/>
                  </a:cubicBezTo>
                  <a:cubicBezTo>
                    <a:pt x="88" y="168"/>
                    <a:pt x="56" y="99"/>
                    <a:pt x="0" y="97"/>
                  </a:cubicBezTo>
                  <a:cubicBezTo>
                    <a:pt x="12" y="124"/>
                    <a:pt x="53" y="148"/>
                    <a:pt x="72" y="171"/>
                  </a:cubicBezTo>
                  <a:cubicBezTo>
                    <a:pt x="98" y="205"/>
                    <a:pt x="56" y="218"/>
                    <a:pt x="58" y="250"/>
                  </a:cubicBezTo>
                  <a:cubicBezTo>
                    <a:pt x="87" y="234"/>
                    <a:pt x="106" y="209"/>
                    <a:pt x="138" y="197"/>
                  </a:cubicBezTo>
                  <a:cubicBezTo>
                    <a:pt x="163" y="188"/>
                    <a:pt x="185" y="174"/>
                    <a:pt x="208" y="162"/>
                  </a:cubicBezTo>
                  <a:cubicBezTo>
                    <a:pt x="262" y="133"/>
                    <a:pt x="325" y="142"/>
                    <a:pt x="384" y="142"/>
                  </a:cubicBezTo>
                  <a:cubicBezTo>
                    <a:pt x="354" y="118"/>
                    <a:pt x="298" y="122"/>
                    <a:pt x="282" y="76"/>
                  </a:cubicBezTo>
                  <a:cubicBezTo>
                    <a:pt x="277" y="61"/>
                    <a:pt x="273" y="45"/>
                    <a:pt x="275" y="29"/>
                  </a:cubicBezTo>
                  <a:cubicBezTo>
                    <a:pt x="276" y="19"/>
                    <a:pt x="288" y="0"/>
                    <a:pt x="267" y="4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7" name="Freeform 1549">
              <a:extLst>
                <a:ext uri="{FF2B5EF4-FFF2-40B4-BE49-F238E27FC236}">
                  <a16:creationId xmlns:a16="http://schemas.microsoft.com/office/drawing/2014/main" id="{B8FD3C1C-A00A-410B-A16C-7FBD486C1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944"/>
              <a:ext cx="97" cy="220"/>
            </a:xfrm>
            <a:custGeom>
              <a:avLst/>
              <a:gdLst>
                <a:gd name="T0" fmla="*/ 1 w 169"/>
                <a:gd name="T1" fmla="*/ 4 h 381"/>
                <a:gd name="T2" fmla="*/ 5 w 169"/>
                <a:gd name="T3" fmla="*/ 13 h 381"/>
                <a:gd name="T4" fmla="*/ 9 w 169"/>
                <a:gd name="T5" fmla="*/ 24 h 381"/>
                <a:gd name="T6" fmla="*/ 14 w 169"/>
                <a:gd name="T7" fmla="*/ 44 h 381"/>
                <a:gd name="T8" fmla="*/ 14 w 169"/>
                <a:gd name="T9" fmla="*/ 72 h 381"/>
                <a:gd name="T10" fmla="*/ 21 w 169"/>
                <a:gd name="T11" fmla="*/ 73 h 381"/>
                <a:gd name="T12" fmla="*/ 22 w 169"/>
                <a:gd name="T13" fmla="*/ 63 h 381"/>
                <a:gd name="T14" fmla="*/ 24 w 169"/>
                <a:gd name="T15" fmla="*/ 49 h 381"/>
                <a:gd name="T16" fmla="*/ 28 w 169"/>
                <a:gd name="T17" fmla="*/ 23 h 381"/>
                <a:gd name="T18" fmla="*/ 29 w 169"/>
                <a:gd name="T19" fmla="*/ 15 h 381"/>
                <a:gd name="T20" fmla="*/ 19 w 169"/>
                <a:gd name="T21" fmla="*/ 13 h 381"/>
                <a:gd name="T22" fmla="*/ 1 w 169"/>
                <a:gd name="T23" fmla="*/ 1 h 381"/>
                <a:gd name="T24" fmla="*/ 1 w 169"/>
                <a:gd name="T25" fmla="*/ 5 h 3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9" h="381">
                  <a:moveTo>
                    <a:pt x="2" y="20"/>
                  </a:moveTo>
                  <a:cubicBezTo>
                    <a:pt x="4" y="36"/>
                    <a:pt x="20" y="52"/>
                    <a:pt x="26" y="68"/>
                  </a:cubicBezTo>
                  <a:cubicBezTo>
                    <a:pt x="34" y="86"/>
                    <a:pt x="41" y="106"/>
                    <a:pt x="47" y="124"/>
                  </a:cubicBezTo>
                  <a:cubicBezTo>
                    <a:pt x="60" y="159"/>
                    <a:pt x="65" y="196"/>
                    <a:pt x="72" y="232"/>
                  </a:cubicBezTo>
                  <a:cubicBezTo>
                    <a:pt x="80" y="281"/>
                    <a:pt x="69" y="328"/>
                    <a:pt x="72" y="376"/>
                  </a:cubicBezTo>
                  <a:cubicBezTo>
                    <a:pt x="86" y="376"/>
                    <a:pt x="99" y="381"/>
                    <a:pt x="113" y="381"/>
                  </a:cubicBezTo>
                  <a:cubicBezTo>
                    <a:pt x="120" y="367"/>
                    <a:pt x="118" y="345"/>
                    <a:pt x="119" y="328"/>
                  </a:cubicBezTo>
                  <a:cubicBezTo>
                    <a:pt x="121" y="303"/>
                    <a:pt x="123" y="279"/>
                    <a:pt x="126" y="253"/>
                  </a:cubicBezTo>
                  <a:cubicBezTo>
                    <a:pt x="132" y="209"/>
                    <a:pt x="134" y="161"/>
                    <a:pt x="149" y="119"/>
                  </a:cubicBezTo>
                  <a:cubicBezTo>
                    <a:pt x="154" y="105"/>
                    <a:pt x="169" y="90"/>
                    <a:pt x="153" y="78"/>
                  </a:cubicBezTo>
                  <a:cubicBezTo>
                    <a:pt x="141" y="70"/>
                    <a:pt x="114" y="71"/>
                    <a:pt x="100" y="65"/>
                  </a:cubicBezTo>
                  <a:cubicBezTo>
                    <a:pt x="69" y="50"/>
                    <a:pt x="41" y="0"/>
                    <a:pt x="5" y="7"/>
                  </a:cubicBezTo>
                  <a:cubicBezTo>
                    <a:pt x="1" y="13"/>
                    <a:pt x="0" y="19"/>
                    <a:pt x="2" y="26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8" name="Freeform 1550">
              <a:extLst>
                <a:ext uri="{FF2B5EF4-FFF2-40B4-BE49-F238E27FC236}">
                  <a16:creationId xmlns:a16="http://schemas.microsoft.com/office/drawing/2014/main" id="{B45A4A58-8263-4431-B989-579972DB2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4" y="1679"/>
              <a:ext cx="223" cy="194"/>
            </a:xfrm>
            <a:custGeom>
              <a:avLst/>
              <a:gdLst>
                <a:gd name="T0" fmla="*/ 61 w 388"/>
                <a:gd name="T1" fmla="*/ 65 h 336"/>
                <a:gd name="T2" fmla="*/ 45 w 388"/>
                <a:gd name="T3" fmla="*/ 50 h 336"/>
                <a:gd name="T4" fmla="*/ 26 w 388"/>
                <a:gd name="T5" fmla="*/ 42 h 336"/>
                <a:gd name="T6" fmla="*/ 6 w 388"/>
                <a:gd name="T7" fmla="*/ 43 h 336"/>
                <a:gd name="T8" fmla="*/ 1 w 388"/>
                <a:gd name="T9" fmla="*/ 40 h 336"/>
                <a:gd name="T10" fmla="*/ 6 w 388"/>
                <a:gd name="T11" fmla="*/ 26 h 336"/>
                <a:gd name="T12" fmla="*/ 6 w 388"/>
                <a:gd name="T13" fmla="*/ 12 h 336"/>
                <a:gd name="T14" fmla="*/ 6 w 388"/>
                <a:gd name="T15" fmla="*/ 0 h 336"/>
                <a:gd name="T16" fmla="*/ 13 w 388"/>
                <a:gd name="T17" fmla="*/ 10 h 336"/>
                <a:gd name="T18" fmla="*/ 23 w 388"/>
                <a:gd name="T19" fmla="*/ 22 h 336"/>
                <a:gd name="T20" fmla="*/ 43 w 388"/>
                <a:gd name="T21" fmla="*/ 29 h 336"/>
                <a:gd name="T22" fmla="*/ 59 w 388"/>
                <a:gd name="T23" fmla="*/ 32 h 336"/>
                <a:gd name="T24" fmla="*/ 74 w 388"/>
                <a:gd name="T25" fmla="*/ 38 h 336"/>
                <a:gd name="T26" fmla="*/ 50 w 388"/>
                <a:gd name="T27" fmla="*/ 46 h 336"/>
                <a:gd name="T28" fmla="*/ 61 w 388"/>
                <a:gd name="T29" fmla="*/ 64 h 3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336">
                  <a:moveTo>
                    <a:pt x="324" y="336"/>
                  </a:moveTo>
                  <a:cubicBezTo>
                    <a:pt x="311" y="302"/>
                    <a:pt x="266" y="280"/>
                    <a:pt x="240" y="259"/>
                  </a:cubicBezTo>
                  <a:cubicBezTo>
                    <a:pt x="212" y="236"/>
                    <a:pt x="179" y="213"/>
                    <a:pt x="140" y="214"/>
                  </a:cubicBezTo>
                  <a:cubicBezTo>
                    <a:pt x="105" y="214"/>
                    <a:pt x="68" y="216"/>
                    <a:pt x="35" y="226"/>
                  </a:cubicBezTo>
                  <a:cubicBezTo>
                    <a:pt x="15" y="232"/>
                    <a:pt x="0" y="241"/>
                    <a:pt x="2" y="212"/>
                  </a:cubicBezTo>
                  <a:cubicBezTo>
                    <a:pt x="3" y="185"/>
                    <a:pt x="25" y="161"/>
                    <a:pt x="32" y="135"/>
                  </a:cubicBezTo>
                  <a:cubicBezTo>
                    <a:pt x="38" y="111"/>
                    <a:pt x="36" y="84"/>
                    <a:pt x="33" y="59"/>
                  </a:cubicBezTo>
                  <a:cubicBezTo>
                    <a:pt x="31" y="40"/>
                    <a:pt x="23" y="20"/>
                    <a:pt x="30" y="0"/>
                  </a:cubicBezTo>
                  <a:cubicBezTo>
                    <a:pt x="47" y="0"/>
                    <a:pt x="58" y="41"/>
                    <a:pt x="67" y="54"/>
                  </a:cubicBezTo>
                  <a:cubicBezTo>
                    <a:pt x="81" y="77"/>
                    <a:pt x="101" y="98"/>
                    <a:pt x="122" y="115"/>
                  </a:cubicBezTo>
                  <a:cubicBezTo>
                    <a:pt x="153" y="141"/>
                    <a:pt x="186" y="150"/>
                    <a:pt x="225" y="152"/>
                  </a:cubicBezTo>
                  <a:cubicBezTo>
                    <a:pt x="256" y="154"/>
                    <a:pt x="285" y="154"/>
                    <a:pt x="314" y="164"/>
                  </a:cubicBezTo>
                  <a:cubicBezTo>
                    <a:pt x="333" y="171"/>
                    <a:pt x="374" y="179"/>
                    <a:pt x="388" y="194"/>
                  </a:cubicBezTo>
                  <a:cubicBezTo>
                    <a:pt x="357" y="191"/>
                    <a:pt x="246" y="188"/>
                    <a:pt x="264" y="237"/>
                  </a:cubicBezTo>
                  <a:cubicBezTo>
                    <a:pt x="271" y="257"/>
                    <a:pt x="333" y="318"/>
                    <a:pt x="326" y="332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9" name="Freeform 1551">
              <a:extLst>
                <a:ext uri="{FF2B5EF4-FFF2-40B4-BE49-F238E27FC236}">
                  <a16:creationId xmlns:a16="http://schemas.microsoft.com/office/drawing/2014/main" id="{10480A73-099D-4B28-8DF7-05998E6B3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969"/>
              <a:ext cx="43" cy="181"/>
            </a:xfrm>
            <a:custGeom>
              <a:avLst/>
              <a:gdLst>
                <a:gd name="T0" fmla="*/ 8 w 75"/>
                <a:gd name="T1" fmla="*/ 60 h 315"/>
                <a:gd name="T2" fmla="*/ 6 w 75"/>
                <a:gd name="T3" fmla="*/ 22 h 315"/>
                <a:gd name="T4" fmla="*/ 4 w 75"/>
                <a:gd name="T5" fmla="*/ 9 h 315"/>
                <a:gd name="T6" fmla="*/ 0 w 75"/>
                <a:gd name="T7" fmla="*/ 0 h 315"/>
                <a:gd name="T8" fmla="*/ 11 w 75"/>
                <a:gd name="T9" fmla="*/ 7 h 315"/>
                <a:gd name="T10" fmla="*/ 10 w 75"/>
                <a:gd name="T11" fmla="*/ 28 h 315"/>
                <a:gd name="T12" fmla="*/ 8 w 75"/>
                <a:gd name="T13" fmla="*/ 48 h 315"/>
                <a:gd name="T14" fmla="*/ 8 w 75"/>
                <a:gd name="T15" fmla="*/ 60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315">
                  <a:moveTo>
                    <a:pt x="41" y="315"/>
                  </a:moveTo>
                  <a:cubicBezTo>
                    <a:pt x="21" y="252"/>
                    <a:pt x="36" y="179"/>
                    <a:pt x="34" y="114"/>
                  </a:cubicBezTo>
                  <a:cubicBezTo>
                    <a:pt x="33" y="91"/>
                    <a:pt x="31" y="70"/>
                    <a:pt x="23" y="49"/>
                  </a:cubicBezTo>
                  <a:cubicBezTo>
                    <a:pt x="17" y="33"/>
                    <a:pt x="1" y="17"/>
                    <a:pt x="0" y="0"/>
                  </a:cubicBezTo>
                  <a:cubicBezTo>
                    <a:pt x="14" y="3"/>
                    <a:pt x="49" y="24"/>
                    <a:pt x="58" y="37"/>
                  </a:cubicBezTo>
                  <a:cubicBezTo>
                    <a:pt x="75" y="62"/>
                    <a:pt x="54" y="121"/>
                    <a:pt x="52" y="150"/>
                  </a:cubicBezTo>
                  <a:cubicBezTo>
                    <a:pt x="50" y="185"/>
                    <a:pt x="48" y="220"/>
                    <a:pt x="44" y="255"/>
                  </a:cubicBezTo>
                  <a:cubicBezTo>
                    <a:pt x="43" y="266"/>
                    <a:pt x="51" y="315"/>
                    <a:pt x="41" y="3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0" name="Freeform 1552">
              <a:extLst>
                <a:ext uri="{FF2B5EF4-FFF2-40B4-BE49-F238E27FC236}">
                  <a16:creationId xmlns:a16="http://schemas.microsoft.com/office/drawing/2014/main" id="{6F12B7CE-72B6-4634-BD02-5D7893A9F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" y="1766"/>
              <a:ext cx="77" cy="79"/>
            </a:xfrm>
            <a:custGeom>
              <a:avLst/>
              <a:gdLst>
                <a:gd name="T0" fmla="*/ 1 w 134"/>
                <a:gd name="T1" fmla="*/ 25 h 137"/>
                <a:gd name="T2" fmla="*/ 17 w 134"/>
                <a:gd name="T3" fmla="*/ 14 h 137"/>
                <a:gd name="T4" fmla="*/ 25 w 134"/>
                <a:gd name="T5" fmla="*/ 0 h 137"/>
                <a:gd name="T6" fmla="*/ 18 w 134"/>
                <a:gd name="T7" fmla="*/ 17 h 137"/>
                <a:gd name="T8" fmla="*/ 0 w 134"/>
                <a:gd name="T9" fmla="*/ 27 h 1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" h="137">
                  <a:moveTo>
                    <a:pt x="3" y="132"/>
                  </a:moveTo>
                  <a:cubicBezTo>
                    <a:pt x="34" y="131"/>
                    <a:pt x="73" y="93"/>
                    <a:pt x="93" y="72"/>
                  </a:cubicBezTo>
                  <a:cubicBezTo>
                    <a:pt x="110" y="53"/>
                    <a:pt x="113" y="11"/>
                    <a:pt x="133" y="0"/>
                  </a:cubicBezTo>
                  <a:cubicBezTo>
                    <a:pt x="128" y="38"/>
                    <a:pt x="134" y="70"/>
                    <a:pt x="96" y="89"/>
                  </a:cubicBezTo>
                  <a:cubicBezTo>
                    <a:pt x="64" y="105"/>
                    <a:pt x="32" y="126"/>
                    <a:pt x="0" y="1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1" name="Freeform 1553">
              <a:extLst>
                <a:ext uri="{FF2B5EF4-FFF2-40B4-BE49-F238E27FC236}">
                  <a16:creationId xmlns:a16="http://schemas.microsoft.com/office/drawing/2014/main" id="{76DF47D8-C124-4DF9-9B8E-A555B3A01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214"/>
              <a:ext cx="85" cy="171"/>
            </a:xfrm>
            <a:custGeom>
              <a:avLst/>
              <a:gdLst>
                <a:gd name="T0" fmla="*/ 20 w 147"/>
                <a:gd name="T1" fmla="*/ 0 h 297"/>
                <a:gd name="T2" fmla="*/ 17 w 147"/>
                <a:gd name="T3" fmla="*/ 32 h 297"/>
                <a:gd name="T4" fmla="*/ 6 w 147"/>
                <a:gd name="T5" fmla="*/ 53 h 297"/>
                <a:gd name="T6" fmla="*/ 15 w 147"/>
                <a:gd name="T7" fmla="*/ 56 h 297"/>
                <a:gd name="T8" fmla="*/ 17 w 147"/>
                <a:gd name="T9" fmla="*/ 47 h 297"/>
                <a:gd name="T10" fmla="*/ 27 w 147"/>
                <a:gd name="T11" fmla="*/ 17 h 297"/>
                <a:gd name="T12" fmla="*/ 25 w 147"/>
                <a:gd name="T13" fmla="*/ 7 h 297"/>
                <a:gd name="T14" fmla="*/ 20 w 147"/>
                <a:gd name="T15" fmla="*/ 1 h 2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7" h="297">
                  <a:moveTo>
                    <a:pt x="103" y="0"/>
                  </a:moveTo>
                  <a:cubicBezTo>
                    <a:pt x="147" y="44"/>
                    <a:pt x="117" y="124"/>
                    <a:pt x="89" y="167"/>
                  </a:cubicBezTo>
                  <a:cubicBezTo>
                    <a:pt x="75" y="190"/>
                    <a:pt x="0" y="248"/>
                    <a:pt x="30" y="278"/>
                  </a:cubicBezTo>
                  <a:cubicBezTo>
                    <a:pt x="35" y="282"/>
                    <a:pt x="70" y="297"/>
                    <a:pt x="77" y="294"/>
                  </a:cubicBezTo>
                  <a:cubicBezTo>
                    <a:pt x="91" y="289"/>
                    <a:pt x="87" y="258"/>
                    <a:pt x="89" y="245"/>
                  </a:cubicBezTo>
                  <a:cubicBezTo>
                    <a:pt x="101" y="191"/>
                    <a:pt x="136" y="144"/>
                    <a:pt x="136" y="88"/>
                  </a:cubicBezTo>
                  <a:cubicBezTo>
                    <a:pt x="136" y="70"/>
                    <a:pt x="137" y="53"/>
                    <a:pt x="130" y="37"/>
                  </a:cubicBezTo>
                  <a:cubicBezTo>
                    <a:pt x="124" y="24"/>
                    <a:pt x="111" y="17"/>
                    <a:pt x="105" y="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2" name="Freeform 1554">
              <a:extLst>
                <a:ext uri="{FF2B5EF4-FFF2-40B4-BE49-F238E27FC236}">
                  <a16:creationId xmlns:a16="http://schemas.microsoft.com/office/drawing/2014/main" id="{21330779-2A22-4A18-8F17-6B7F0D7E7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" y="1521"/>
              <a:ext cx="103" cy="21"/>
            </a:xfrm>
            <a:custGeom>
              <a:avLst/>
              <a:gdLst>
                <a:gd name="T0" fmla="*/ 0 w 179"/>
                <a:gd name="T1" fmla="*/ 5 h 36"/>
                <a:gd name="T2" fmla="*/ 20 w 179"/>
                <a:gd name="T3" fmla="*/ 4 h 36"/>
                <a:gd name="T4" fmla="*/ 33 w 179"/>
                <a:gd name="T5" fmla="*/ 7 h 36"/>
                <a:gd name="T6" fmla="*/ 18 w 179"/>
                <a:gd name="T7" fmla="*/ 1 h 36"/>
                <a:gd name="T8" fmla="*/ 1 w 179"/>
                <a:gd name="T9" fmla="*/ 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9" h="36">
                  <a:moveTo>
                    <a:pt x="0" y="25"/>
                  </a:moveTo>
                  <a:cubicBezTo>
                    <a:pt x="28" y="15"/>
                    <a:pt x="76" y="15"/>
                    <a:pt x="106" y="20"/>
                  </a:cubicBezTo>
                  <a:cubicBezTo>
                    <a:pt x="127" y="23"/>
                    <a:pt x="152" y="36"/>
                    <a:pt x="173" y="36"/>
                  </a:cubicBezTo>
                  <a:cubicBezTo>
                    <a:pt x="179" y="0"/>
                    <a:pt x="123" y="6"/>
                    <a:pt x="98" y="7"/>
                  </a:cubicBezTo>
                  <a:cubicBezTo>
                    <a:pt x="70" y="8"/>
                    <a:pt x="29" y="10"/>
                    <a:pt x="4" y="2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3" name="Freeform 1555">
              <a:extLst>
                <a:ext uri="{FF2B5EF4-FFF2-40B4-BE49-F238E27FC236}">
                  <a16:creationId xmlns:a16="http://schemas.microsoft.com/office/drawing/2014/main" id="{29F205E9-DC79-4A81-A128-9CF62E6A9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" y="1450"/>
              <a:ext cx="103" cy="118"/>
            </a:xfrm>
            <a:custGeom>
              <a:avLst/>
              <a:gdLst>
                <a:gd name="T0" fmla="*/ 2 w 179"/>
                <a:gd name="T1" fmla="*/ 25 h 204"/>
                <a:gd name="T2" fmla="*/ 1 w 179"/>
                <a:gd name="T3" fmla="*/ 39 h 204"/>
                <a:gd name="T4" fmla="*/ 10 w 179"/>
                <a:gd name="T5" fmla="*/ 31 h 204"/>
                <a:gd name="T6" fmla="*/ 20 w 179"/>
                <a:gd name="T7" fmla="*/ 23 h 204"/>
                <a:gd name="T8" fmla="*/ 34 w 179"/>
                <a:gd name="T9" fmla="*/ 0 h 204"/>
                <a:gd name="T10" fmla="*/ 16 w 179"/>
                <a:gd name="T11" fmla="*/ 23 h 204"/>
                <a:gd name="T12" fmla="*/ 3 w 179"/>
                <a:gd name="T13" fmla="*/ 26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" h="204">
                  <a:moveTo>
                    <a:pt x="12" y="128"/>
                  </a:moveTo>
                  <a:cubicBezTo>
                    <a:pt x="24" y="152"/>
                    <a:pt x="0" y="177"/>
                    <a:pt x="3" y="202"/>
                  </a:cubicBezTo>
                  <a:cubicBezTo>
                    <a:pt x="19" y="204"/>
                    <a:pt x="43" y="167"/>
                    <a:pt x="56" y="157"/>
                  </a:cubicBezTo>
                  <a:cubicBezTo>
                    <a:pt x="74" y="143"/>
                    <a:pt x="90" y="134"/>
                    <a:pt x="105" y="115"/>
                  </a:cubicBezTo>
                  <a:cubicBezTo>
                    <a:pt x="134" y="79"/>
                    <a:pt x="158" y="41"/>
                    <a:pt x="179" y="0"/>
                  </a:cubicBezTo>
                  <a:cubicBezTo>
                    <a:pt x="153" y="42"/>
                    <a:pt x="120" y="84"/>
                    <a:pt x="82" y="115"/>
                  </a:cubicBezTo>
                  <a:cubicBezTo>
                    <a:pt x="70" y="124"/>
                    <a:pt x="27" y="154"/>
                    <a:pt x="14" y="13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4" name="Freeform 1556">
              <a:extLst>
                <a:ext uri="{FF2B5EF4-FFF2-40B4-BE49-F238E27FC236}">
                  <a16:creationId xmlns:a16="http://schemas.microsoft.com/office/drawing/2014/main" id="{3533A3E3-F180-438D-AB3B-3F395803C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1723"/>
              <a:ext cx="164" cy="103"/>
            </a:xfrm>
            <a:custGeom>
              <a:avLst/>
              <a:gdLst>
                <a:gd name="T0" fmla="*/ 3 w 284"/>
                <a:gd name="T1" fmla="*/ 0 h 179"/>
                <a:gd name="T2" fmla="*/ 3 w 284"/>
                <a:gd name="T3" fmla="*/ 10 h 179"/>
                <a:gd name="T4" fmla="*/ 1 w 284"/>
                <a:gd name="T5" fmla="*/ 20 h 179"/>
                <a:gd name="T6" fmla="*/ 10 w 284"/>
                <a:gd name="T7" fmla="*/ 20 h 179"/>
                <a:gd name="T8" fmla="*/ 21 w 284"/>
                <a:gd name="T9" fmla="*/ 20 h 179"/>
                <a:gd name="T10" fmla="*/ 35 w 284"/>
                <a:gd name="T11" fmla="*/ 25 h 179"/>
                <a:gd name="T12" fmla="*/ 47 w 284"/>
                <a:gd name="T13" fmla="*/ 34 h 179"/>
                <a:gd name="T14" fmla="*/ 38 w 284"/>
                <a:gd name="T15" fmla="*/ 25 h 179"/>
                <a:gd name="T16" fmla="*/ 29 w 284"/>
                <a:gd name="T17" fmla="*/ 20 h 179"/>
                <a:gd name="T18" fmla="*/ 43 w 284"/>
                <a:gd name="T19" fmla="*/ 18 h 179"/>
                <a:gd name="T20" fmla="*/ 55 w 284"/>
                <a:gd name="T21" fmla="*/ 18 h 179"/>
                <a:gd name="T22" fmla="*/ 38 w 284"/>
                <a:gd name="T23" fmla="*/ 16 h 179"/>
                <a:gd name="T24" fmla="*/ 22 w 284"/>
                <a:gd name="T25" fmla="*/ 16 h 179"/>
                <a:gd name="T26" fmla="*/ 10 w 284"/>
                <a:gd name="T27" fmla="*/ 8 h 179"/>
                <a:gd name="T28" fmla="*/ 3 w 284"/>
                <a:gd name="T29" fmla="*/ 1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179">
                  <a:moveTo>
                    <a:pt x="16" y="0"/>
                  </a:moveTo>
                  <a:cubicBezTo>
                    <a:pt x="23" y="19"/>
                    <a:pt x="22" y="37"/>
                    <a:pt x="18" y="56"/>
                  </a:cubicBezTo>
                  <a:cubicBezTo>
                    <a:pt x="16" y="65"/>
                    <a:pt x="0" y="98"/>
                    <a:pt x="5" y="106"/>
                  </a:cubicBezTo>
                  <a:cubicBezTo>
                    <a:pt x="12" y="118"/>
                    <a:pt x="44" y="105"/>
                    <a:pt x="53" y="104"/>
                  </a:cubicBezTo>
                  <a:cubicBezTo>
                    <a:pt x="72" y="101"/>
                    <a:pt x="91" y="99"/>
                    <a:pt x="109" y="103"/>
                  </a:cubicBezTo>
                  <a:cubicBezTo>
                    <a:pt x="133" y="108"/>
                    <a:pt x="159" y="122"/>
                    <a:pt x="181" y="134"/>
                  </a:cubicBezTo>
                  <a:cubicBezTo>
                    <a:pt x="203" y="146"/>
                    <a:pt x="224" y="170"/>
                    <a:pt x="246" y="179"/>
                  </a:cubicBezTo>
                  <a:cubicBezTo>
                    <a:pt x="236" y="160"/>
                    <a:pt x="212" y="147"/>
                    <a:pt x="196" y="134"/>
                  </a:cubicBezTo>
                  <a:cubicBezTo>
                    <a:pt x="182" y="123"/>
                    <a:pt x="167" y="108"/>
                    <a:pt x="150" y="102"/>
                  </a:cubicBezTo>
                  <a:cubicBezTo>
                    <a:pt x="175" y="105"/>
                    <a:pt x="200" y="96"/>
                    <a:pt x="224" y="95"/>
                  </a:cubicBezTo>
                  <a:cubicBezTo>
                    <a:pt x="245" y="94"/>
                    <a:pt x="264" y="97"/>
                    <a:pt x="284" y="98"/>
                  </a:cubicBezTo>
                  <a:cubicBezTo>
                    <a:pt x="269" y="84"/>
                    <a:pt x="219" y="82"/>
                    <a:pt x="199" y="83"/>
                  </a:cubicBezTo>
                  <a:cubicBezTo>
                    <a:pt x="170" y="85"/>
                    <a:pt x="143" y="94"/>
                    <a:pt x="115" y="85"/>
                  </a:cubicBezTo>
                  <a:cubicBezTo>
                    <a:pt x="92" y="77"/>
                    <a:pt x="72" y="60"/>
                    <a:pt x="55" y="43"/>
                  </a:cubicBezTo>
                  <a:cubicBezTo>
                    <a:pt x="43" y="31"/>
                    <a:pt x="32" y="10"/>
                    <a:pt x="16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5" name="Freeform 1557">
              <a:extLst>
                <a:ext uri="{FF2B5EF4-FFF2-40B4-BE49-F238E27FC236}">
                  <a16:creationId xmlns:a16="http://schemas.microsoft.com/office/drawing/2014/main" id="{A2FA6584-4C65-43F9-BD4D-17220440E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184"/>
              <a:ext cx="47" cy="192"/>
            </a:xfrm>
            <a:custGeom>
              <a:avLst/>
              <a:gdLst>
                <a:gd name="T0" fmla="*/ 3 w 82"/>
                <a:gd name="T1" fmla="*/ 0 h 332"/>
                <a:gd name="T2" fmla="*/ 10 w 82"/>
                <a:gd name="T3" fmla="*/ 38 h 332"/>
                <a:gd name="T4" fmla="*/ 4 w 82"/>
                <a:gd name="T5" fmla="*/ 64 h 332"/>
                <a:gd name="T6" fmla="*/ 13 w 82"/>
                <a:gd name="T7" fmla="*/ 29 h 332"/>
                <a:gd name="T8" fmla="*/ 10 w 82"/>
                <a:gd name="T9" fmla="*/ 12 h 332"/>
                <a:gd name="T10" fmla="*/ 5 w 82"/>
                <a:gd name="T11" fmla="*/ 1 h 3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332">
                  <a:moveTo>
                    <a:pt x="20" y="0"/>
                  </a:moveTo>
                  <a:cubicBezTo>
                    <a:pt x="63" y="55"/>
                    <a:pt x="82" y="132"/>
                    <a:pt x="51" y="197"/>
                  </a:cubicBezTo>
                  <a:cubicBezTo>
                    <a:pt x="32" y="236"/>
                    <a:pt x="0" y="288"/>
                    <a:pt x="23" y="332"/>
                  </a:cubicBezTo>
                  <a:cubicBezTo>
                    <a:pt x="22" y="267"/>
                    <a:pt x="72" y="215"/>
                    <a:pt x="70" y="149"/>
                  </a:cubicBezTo>
                  <a:cubicBezTo>
                    <a:pt x="70" y="121"/>
                    <a:pt x="65" y="89"/>
                    <a:pt x="55" y="63"/>
                  </a:cubicBezTo>
                  <a:cubicBezTo>
                    <a:pt x="48" y="43"/>
                    <a:pt x="33" y="25"/>
                    <a:pt x="2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6" name="Freeform 1558">
              <a:extLst>
                <a:ext uri="{FF2B5EF4-FFF2-40B4-BE49-F238E27FC236}">
                  <a16:creationId xmlns:a16="http://schemas.microsoft.com/office/drawing/2014/main" id="{6BEC730C-0636-4861-94B6-2C36AABB8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" y="1437"/>
              <a:ext cx="132" cy="101"/>
            </a:xfrm>
            <a:custGeom>
              <a:avLst/>
              <a:gdLst>
                <a:gd name="T0" fmla="*/ 44 w 230"/>
                <a:gd name="T1" fmla="*/ 2 h 176"/>
                <a:gd name="T2" fmla="*/ 34 w 230"/>
                <a:gd name="T3" fmla="*/ 2 h 176"/>
                <a:gd name="T4" fmla="*/ 24 w 230"/>
                <a:gd name="T5" fmla="*/ 13 h 176"/>
                <a:gd name="T6" fmla="*/ 0 w 230"/>
                <a:gd name="T7" fmla="*/ 33 h 176"/>
                <a:gd name="T8" fmla="*/ 26 w 230"/>
                <a:gd name="T9" fmla="*/ 13 h 176"/>
                <a:gd name="T10" fmla="*/ 33 w 230"/>
                <a:gd name="T11" fmla="*/ 3 h 176"/>
                <a:gd name="T12" fmla="*/ 43 w 230"/>
                <a:gd name="T13" fmla="*/ 2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0" h="176">
                  <a:moveTo>
                    <a:pt x="230" y="11"/>
                  </a:moveTo>
                  <a:cubicBezTo>
                    <a:pt x="217" y="0"/>
                    <a:pt x="191" y="4"/>
                    <a:pt x="177" y="11"/>
                  </a:cubicBezTo>
                  <a:cubicBezTo>
                    <a:pt x="156" y="24"/>
                    <a:pt x="142" y="49"/>
                    <a:pt x="128" y="69"/>
                  </a:cubicBezTo>
                  <a:cubicBezTo>
                    <a:pt x="96" y="115"/>
                    <a:pt x="52" y="155"/>
                    <a:pt x="0" y="176"/>
                  </a:cubicBezTo>
                  <a:cubicBezTo>
                    <a:pt x="66" y="157"/>
                    <a:pt x="101" y="119"/>
                    <a:pt x="138" y="66"/>
                  </a:cubicBezTo>
                  <a:cubicBezTo>
                    <a:pt x="149" y="50"/>
                    <a:pt x="160" y="29"/>
                    <a:pt x="176" y="19"/>
                  </a:cubicBezTo>
                  <a:cubicBezTo>
                    <a:pt x="187" y="11"/>
                    <a:pt x="215" y="5"/>
                    <a:pt x="227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7" name="Freeform 1559">
              <a:extLst>
                <a:ext uri="{FF2B5EF4-FFF2-40B4-BE49-F238E27FC236}">
                  <a16:creationId xmlns:a16="http://schemas.microsoft.com/office/drawing/2014/main" id="{52273042-5991-4917-A994-873BA29D1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" y="1748"/>
              <a:ext cx="142" cy="36"/>
            </a:xfrm>
            <a:custGeom>
              <a:avLst/>
              <a:gdLst>
                <a:gd name="T0" fmla="*/ 0 w 247"/>
                <a:gd name="T1" fmla="*/ 0 h 61"/>
                <a:gd name="T2" fmla="*/ 9 w 247"/>
                <a:gd name="T3" fmla="*/ 6 h 61"/>
                <a:gd name="T4" fmla="*/ 21 w 247"/>
                <a:gd name="T5" fmla="*/ 9 h 61"/>
                <a:gd name="T6" fmla="*/ 47 w 247"/>
                <a:gd name="T7" fmla="*/ 12 h 61"/>
                <a:gd name="T8" fmla="*/ 30 w 247"/>
                <a:gd name="T9" fmla="*/ 9 h 61"/>
                <a:gd name="T10" fmla="*/ 18 w 247"/>
                <a:gd name="T11" fmla="*/ 11 h 61"/>
                <a:gd name="T12" fmla="*/ 1 w 247"/>
                <a:gd name="T13" fmla="*/ 1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7" h="61">
                  <a:moveTo>
                    <a:pt x="0" y="0"/>
                  </a:moveTo>
                  <a:cubicBezTo>
                    <a:pt x="17" y="6"/>
                    <a:pt x="32" y="20"/>
                    <a:pt x="49" y="28"/>
                  </a:cubicBezTo>
                  <a:cubicBezTo>
                    <a:pt x="68" y="37"/>
                    <a:pt x="92" y="43"/>
                    <a:pt x="113" y="43"/>
                  </a:cubicBezTo>
                  <a:cubicBezTo>
                    <a:pt x="161" y="45"/>
                    <a:pt x="204" y="35"/>
                    <a:pt x="247" y="61"/>
                  </a:cubicBezTo>
                  <a:cubicBezTo>
                    <a:pt x="217" y="57"/>
                    <a:pt x="193" y="43"/>
                    <a:pt x="162" y="45"/>
                  </a:cubicBezTo>
                  <a:cubicBezTo>
                    <a:pt x="141" y="46"/>
                    <a:pt x="118" y="52"/>
                    <a:pt x="97" y="50"/>
                  </a:cubicBezTo>
                  <a:cubicBezTo>
                    <a:pt x="69" y="47"/>
                    <a:pt x="23" y="27"/>
                    <a:pt x="5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8" name="Freeform 1560">
              <a:extLst>
                <a:ext uri="{FF2B5EF4-FFF2-40B4-BE49-F238E27FC236}">
                  <a16:creationId xmlns:a16="http://schemas.microsoft.com/office/drawing/2014/main" id="{52C64339-019D-4803-B668-4D60C473E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973"/>
              <a:ext cx="18" cy="164"/>
            </a:xfrm>
            <a:custGeom>
              <a:avLst/>
              <a:gdLst>
                <a:gd name="T0" fmla="*/ 0 w 32"/>
                <a:gd name="T1" fmla="*/ 0 h 285"/>
                <a:gd name="T2" fmla="*/ 3 w 32"/>
                <a:gd name="T3" fmla="*/ 10 h 285"/>
                <a:gd name="T4" fmla="*/ 3 w 32"/>
                <a:gd name="T5" fmla="*/ 25 h 285"/>
                <a:gd name="T6" fmla="*/ 3 w 32"/>
                <a:gd name="T7" fmla="*/ 54 h 285"/>
                <a:gd name="T8" fmla="*/ 4 w 32"/>
                <a:gd name="T9" fmla="*/ 32 h 285"/>
                <a:gd name="T10" fmla="*/ 5 w 32"/>
                <a:gd name="T11" fmla="*/ 16 h 285"/>
                <a:gd name="T12" fmla="*/ 1 w 32"/>
                <a:gd name="T13" fmla="*/ 2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285">
                  <a:moveTo>
                    <a:pt x="0" y="0"/>
                  </a:moveTo>
                  <a:cubicBezTo>
                    <a:pt x="4" y="16"/>
                    <a:pt x="14" y="32"/>
                    <a:pt x="16" y="52"/>
                  </a:cubicBezTo>
                  <a:cubicBezTo>
                    <a:pt x="18" y="78"/>
                    <a:pt x="18" y="105"/>
                    <a:pt x="16" y="131"/>
                  </a:cubicBezTo>
                  <a:cubicBezTo>
                    <a:pt x="12" y="183"/>
                    <a:pt x="18" y="234"/>
                    <a:pt x="18" y="285"/>
                  </a:cubicBezTo>
                  <a:cubicBezTo>
                    <a:pt x="25" y="247"/>
                    <a:pt x="16" y="206"/>
                    <a:pt x="21" y="168"/>
                  </a:cubicBezTo>
                  <a:cubicBezTo>
                    <a:pt x="25" y="140"/>
                    <a:pt x="32" y="112"/>
                    <a:pt x="29" y="84"/>
                  </a:cubicBezTo>
                  <a:cubicBezTo>
                    <a:pt x="26" y="59"/>
                    <a:pt x="15" y="31"/>
                    <a:pt x="3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9" name="Freeform 1561">
              <a:extLst>
                <a:ext uri="{FF2B5EF4-FFF2-40B4-BE49-F238E27FC236}">
                  <a16:creationId xmlns:a16="http://schemas.microsoft.com/office/drawing/2014/main" id="{8329A408-BC23-40E2-AEE3-7E76DAD01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785"/>
              <a:ext cx="94" cy="78"/>
            </a:xfrm>
            <a:custGeom>
              <a:avLst/>
              <a:gdLst>
                <a:gd name="T0" fmla="*/ 30 w 163"/>
                <a:gd name="T1" fmla="*/ 0 h 136"/>
                <a:gd name="T2" fmla="*/ 28 w 163"/>
                <a:gd name="T3" fmla="*/ 5 h 136"/>
                <a:gd name="T4" fmla="*/ 19 w 163"/>
                <a:gd name="T5" fmla="*/ 12 h 136"/>
                <a:gd name="T6" fmla="*/ 0 w 163"/>
                <a:gd name="T7" fmla="*/ 26 h 136"/>
                <a:gd name="T8" fmla="*/ 25 w 163"/>
                <a:gd name="T9" fmla="*/ 10 h 136"/>
                <a:gd name="T10" fmla="*/ 30 w 163"/>
                <a:gd name="T11" fmla="*/ 1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" h="136">
                  <a:moveTo>
                    <a:pt x="158" y="0"/>
                  </a:moveTo>
                  <a:cubicBezTo>
                    <a:pt x="163" y="0"/>
                    <a:pt x="149" y="20"/>
                    <a:pt x="145" y="26"/>
                  </a:cubicBezTo>
                  <a:cubicBezTo>
                    <a:pt x="132" y="42"/>
                    <a:pt x="115" y="50"/>
                    <a:pt x="98" y="62"/>
                  </a:cubicBezTo>
                  <a:cubicBezTo>
                    <a:pt x="67" y="83"/>
                    <a:pt x="24" y="105"/>
                    <a:pt x="0" y="136"/>
                  </a:cubicBezTo>
                  <a:cubicBezTo>
                    <a:pt x="45" y="112"/>
                    <a:pt x="91" y="84"/>
                    <a:pt x="129" y="50"/>
                  </a:cubicBezTo>
                  <a:cubicBezTo>
                    <a:pt x="146" y="36"/>
                    <a:pt x="152" y="23"/>
                    <a:pt x="15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0" name="Freeform 1562">
              <a:extLst>
                <a:ext uri="{FF2B5EF4-FFF2-40B4-BE49-F238E27FC236}">
                  <a16:creationId xmlns:a16="http://schemas.microsoft.com/office/drawing/2014/main" id="{C86E281F-B91F-4247-9925-6EF0B02FA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" y="1525"/>
              <a:ext cx="107" cy="13"/>
            </a:xfrm>
            <a:custGeom>
              <a:avLst/>
              <a:gdLst>
                <a:gd name="T0" fmla="*/ 0 w 186"/>
                <a:gd name="T1" fmla="*/ 4 h 23"/>
                <a:gd name="T2" fmla="*/ 20 w 186"/>
                <a:gd name="T3" fmla="*/ 2 h 23"/>
                <a:gd name="T4" fmla="*/ 29 w 186"/>
                <a:gd name="T5" fmla="*/ 3 h 23"/>
                <a:gd name="T6" fmla="*/ 36 w 186"/>
                <a:gd name="T7" fmla="*/ 4 h 23"/>
                <a:gd name="T8" fmla="*/ 16 w 186"/>
                <a:gd name="T9" fmla="*/ 1 h 23"/>
                <a:gd name="T10" fmla="*/ 7 w 186"/>
                <a:gd name="T11" fmla="*/ 1 h 23"/>
                <a:gd name="T12" fmla="*/ 1 w 186"/>
                <a:gd name="T13" fmla="*/ 3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6" h="23">
                  <a:moveTo>
                    <a:pt x="0" y="23"/>
                  </a:moveTo>
                  <a:cubicBezTo>
                    <a:pt x="25" y="3"/>
                    <a:pt x="74" y="8"/>
                    <a:pt x="104" y="10"/>
                  </a:cubicBezTo>
                  <a:cubicBezTo>
                    <a:pt x="121" y="11"/>
                    <a:pt x="135" y="13"/>
                    <a:pt x="152" y="15"/>
                  </a:cubicBezTo>
                  <a:cubicBezTo>
                    <a:pt x="164" y="16"/>
                    <a:pt x="174" y="20"/>
                    <a:pt x="186" y="22"/>
                  </a:cubicBezTo>
                  <a:cubicBezTo>
                    <a:pt x="156" y="4"/>
                    <a:pt x="118" y="0"/>
                    <a:pt x="84" y="3"/>
                  </a:cubicBezTo>
                  <a:cubicBezTo>
                    <a:pt x="69" y="5"/>
                    <a:pt x="54" y="3"/>
                    <a:pt x="40" y="7"/>
                  </a:cubicBezTo>
                  <a:cubicBezTo>
                    <a:pt x="27" y="10"/>
                    <a:pt x="14" y="19"/>
                    <a:pt x="1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1" name="Oval 1563">
              <a:extLst>
                <a:ext uri="{FF2B5EF4-FFF2-40B4-BE49-F238E27FC236}">
                  <a16:creationId xmlns:a16="http://schemas.microsoft.com/office/drawing/2014/main" id="{BD5775CB-0344-4F85-B4C2-D2BDFB02D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339"/>
              <a:ext cx="16" cy="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2" name="Oval 1564">
              <a:extLst>
                <a:ext uri="{FF2B5EF4-FFF2-40B4-BE49-F238E27FC236}">
                  <a16:creationId xmlns:a16="http://schemas.microsoft.com/office/drawing/2014/main" id="{D59CBE76-3F5B-4B32-8E31-B59D58B59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" y="1366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3" name="Oval 1565">
              <a:extLst>
                <a:ext uri="{FF2B5EF4-FFF2-40B4-BE49-F238E27FC236}">
                  <a16:creationId xmlns:a16="http://schemas.microsoft.com/office/drawing/2014/main" id="{FAACFB82-67A0-42DA-922A-6AE5CB0D6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381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4" name="Oval 1566">
              <a:extLst>
                <a:ext uri="{FF2B5EF4-FFF2-40B4-BE49-F238E27FC236}">
                  <a16:creationId xmlns:a16="http://schemas.microsoft.com/office/drawing/2014/main" id="{16809EF0-B974-4486-804B-BEEE829FD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1524"/>
              <a:ext cx="11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5" name="Oval 1567">
              <a:extLst>
                <a:ext uri="{FF2B5EF4-FFF2-40B4-BE49-F238E27FC236}">
                  <a16:creationId xmlns:a16="http://schemas.microsoft.com/office/drawing/2014/main" id="{2660CE8E-C489-416B-9503-5B5EAF2D5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" y="1534"/>
              <a:ext cx="8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6" name="Oval 1568">
              <a:extLst>
                <a:ext uri="{FF2B5EF4-FFF2-40B4-BE49-F238E27FC236}">
                  <a16:creationId xmlns:a16="http://schemas.microsoft.com/office/drawing/2014/main" id="{8E30CA36-D48B-4600-9D80-F74AB5BAB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1534"/>
              <a:ext cx="4" cy="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7" name="Oval 1569">
              <a:extLst>
                <a:ext uri="{FF2B5EF4-FFF2-40B4-BE49-F238E27FC236}">
                  <a16:creationId xmlns:a16="http://schemas.microsoft.com/office/drawing/2014/main" id="{08177EBB-C090-4203-8166-F839CEF5E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" y="1797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8" name="Oval 1570">
              <a:extLst>
                <a:ext uri="{FF2B5EF4-FFF2-40B4-BE49-F238E27FC236}">
                  <a16:creationId xmlns:a16="http://schemas.microsoft.com/office/drawing/2014/main" id="{59B1563E-4F9A-4DF7-9AE5-C9A91B553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9" y="1790"/>
              <a:ext cx="6" cy="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9" name="Oval 1571">
              <a:extLst>
                <a:ext uri="{FF2B5EF4-FFF2-40B4-BE49-F238E27FC236}">
                  <a16:creationId xmlns:a16="http://schemas.microsoft.com/office/drawing/2014/main" id="{5BF01C84-0C65-43EE-9208-143E61032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" y="1994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0" name="Oval 1572">
              <a:extLst>
                <a:ext uri="{FF2B5EF4-FFF2-40B4-BE49-F238E27FC236}">
                  <a16:creationId xmlns:a16="http://schemas.microsoft.com/office/drawing/2014/main" id="{9825554C-544D-4A4E-B114-786067BB8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0" y="1983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1" name="Oval 1573">
              <a:extLst>
                <a:ext uri="{FF2B5EF4-FFF2-40B4-BE49-F238E27FC236}">
                  <a16:creationId xmlns:a16="http://schemas.microsoft.com/office/drawing/2014/main" id="{701A8A1A-3B05-4622-821E-CEECBD6A0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8" y="1751"/>
              <a:ext cx="8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2" name="Oval 1574">
              <a:extLst>
                <a:ext uri="{FF2B5EF4-FFF2-40B4-BE49-F238E27FC236}">
                  <a16:creationId xmlns:a16="http://schemas.microsoft.com/office/drawing/2014/main" id="{E8649E95-702D-4EE8-8102-4195053C2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8" y="174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3" name="Oval 1575">
              <a:extLst>
                <a:ext uri="{FF2B5EF4-FFF2-40B4-BE49-F238E27FC236}">
                  <a16:creationId xmlns:a16="http://schemas.microsoft.com/office/drawing/2014/main" id="{E1632829-4583-41BA-9B39-E86A4F0DC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152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4" name="Oval 1576">
              <a:extLst>
                <a:ext uri="{FF2B5EF4-FFF2-40B4-BE49-F238E27FC236}">
                  <a16:creationId xmlns:a16="http://schemas.microsoft.com/office/drawing/2014/main" id="{23600401-5278-41AF-A5B2-1E22D567F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1" y="1534"/>
              <a:ext cx="5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5" name="Oval 1577">
              <a:extLst>
                <a:ext uri="{FF2B5EF4-FFF2-40B4-BE49-F238E27FC236}">
                  <a16:creationId xmlns:a16="http://schemas.microsoft.com/office/drawing/2014/main" id="{2756CB21-208A-43EC-B24A-8CE1FF712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144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6" name="Freeform 1578">
              <a:extLst>
                <a:ext uri="{FF2B5EF4-FFF2-40B4-BE49-F238E27FC236}">
                  <a16:creationId xmlns:a16="http://schemas.microsoft.com/office/drawing/2014/main" id="{158BC137-8601-448D-B678-4D25723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0"/>
              <a:ext cx="134" cy="1479"/>
            </a:xfrm>
            <a:custGeom>
              <a:avLst/>
              <a:gdLst>
                <a:gd name="T0" fmla="*/ 0 w 234"/>
                <a:gd name="T1" fmla="*/ 47 h 2568"/>
                <a:gd name="T2" fmla="*/ 0 w 234"/>
                <a:gd name="T3" fmla="*/ 19 h 2568"/>
                <a:gd name="T4" fmla="*/ 18 w 234"/>
                <a:gd name="T5" fmla="*/ 0 h 2568"/>
                <a:gd name="T6" fmla="*/ 26 w 234"/>
                <a:gd name="T7" fmla="*/ 0 h 2568"/>
                <a:gd name="T8" fmla="*/ 44 w 234"/>
                <a:gd name="T9" fmla="*/ 19 h 2568"/>
                <a:gd name="T10" fmla="*/ 44 w 234"/>
                <a:gd name="T11" fmla="*/ 47 h 2568"/>
                <a:gd name="T12" fmla="*/ 32 w 234"/>
                <a:gd name="T13" fmla="*/ 62 h 2568"/>
                <a:gd name="T14" fmla="*/ 44 w 234"/>
                <a:gd name="T15" fmla="*/ 80 h 2568"/>
                <a:gd name="T16" fmla="*/ 44 w 234"/>
                <a:gd name="T17" fmla="*/ 107 h 2568"/>
                <a:gd name="T18" fmla="*/ 31 w 234"/>
                <a:gd name="T19" fmla="*/ 123 h 2568"/>
                <a:gd name="T20" fmla="*/ 44 w 234"/>
                <a:gd name="T21" fmla="*/ 141 h 2568"/>
                <a:gd name="T22" fmla="*/ 44 w 234"/>
                <a:gd name="T23" fmla="*/ 168 h 2568"/>
                <a:gd name="T24" fmla="*/ 32 w 234"/>
                <a:gd name="T25" fmla="*/ 184 h 2568"/>
                <a:gd name="T26" fmla="*/ 44 w 234"/>
                <a:gd name="T27" fmla="*/ 202 h 2568"/>
                <a:gd name="T28" fmla="*/ 44 w 234"/>
                <a:gd name="T29" fmla="*/ 229 h 2568"/>
                <a:gd name="T30" fmla="*/ 31 w 234"/>
                <a:gd name="T31" fmla="*/ 245 h 2568"/>
                <a:gd name="T32" fmla="*/ 44 w 234"/>
                <a:gd name="T33" fmla="*/ 263 h 2568"/>
                <a:gd name="T34" fmla="*/ 44 w 234"/>
                <a:gd name="T35" fmla="*/ 290 h 2568"/>
                <a:gd name="T36" fmla="*/ 31 w 234"/>
                <a:gd name="T37" fmla="*/ 306 h 2568"/>
                <a:gd name="T38" fmla="*/ 44 w 234"/>
                <a:gd name="T39" fmla="*/ 324 h 2568"/>
                <a:gd name="T40" fmla="*/ 44 w 234"/>
                <a:gd name="T41" fmla="*/ 351 h 2568"/>
                <a:gd name="T42" fmla="*/ 31 w 234"/>
                <a:gd name="T43" fmla="*/ 367 h 2568"/>
                <a:gd name="T44" fmla="*/ 44 w 234"/>
                <a:gd name="T45" fmla="*/ 385 h 2568"/>
                <a:gd name="T46" fmla="*/ 44 w 234"/>
                <a:gd name="T47" fmla="*/ 413 h 2568"/>
                <a:gd name="T48" fmla="*/ 31 w 234"/>
                <a:gd name="T49" fmla="*/ 428 h 2568"/>
                <a:gd name="T50" fmla="*/ 44 w 234"/>
                <a:gd name="T51" fmla="*/ 447 h 2568"/>
                <a:gd name="T52" fmla="*/ 44 w 234"/>
                <a:gd name="T53" fmla="*/ 474 h 2568"/>
                <a:gd name="T54" fmla="*/ 26 w 234"/>
                <a:gd name="T55" fmla="*/ 491 h 2568"/>
                <a:gd name="T56" fmla="*/ 18 w 234"/>
                <a:gd name="T57" fmla="*/ 491 h 2568"/>
                <a:gd name="T58" fmla="*/ 0 w 234"/>
                <a:gd name="T59" fmla="*/ 474 h 2568"/>
                <a:gd name="T60" fmla="*/ 0 w 234"/>
                <a:gd name="T61" fmla="*/ 447 h 2568"/>
                <a:gd name="T62" fmla="*/ 12 w 234"/>
                <a:gd name="T63" fmla="*/ 428 h 2568"/>
                <a:gd name="T64" fmla="*/ 0 w 234"/>
                <a:gd name="T65" fmla="*/ 413 h 2568"/>
                <a:gd name="T66" fmla="*/ 0 w 234"/>
                <a:gd name="T67" fmla="*/ 385 h 2568"/>
                <a:gd name="T68" fmla="*/ 12 w 234"/>
                <a:gd name="T69" fmla="*/ 367 h 2568"/>
                <a:gd name="T70" fmla="*/ 0 w 234"/>
                <a:gd name="T71" fmla="*/ 351 h 2568"/>
                <a:gd name="T72" fmla="*/ 0 w 234"/>
                <a:gd name="T73" fmla="*/ 324 h 2568"/>
                <a:gd name="T74" fmla="*/ 13 w 234"/>
                <a:gd name="T75" fmla="*/ 306 h 2568"/>
                <a:gd name="T76" fmla="*/ 0 w 234"/>
                <a:gd name="T77" fmla="*/ 290 h 2568"/>
                <a:gd name="T78" fmla="*/ 0 w 234"/>
                <a:gd name="T79" fmla="*/ 263 h 2568"/>
                <a:gd name="T80" fmla="*/ 13 w 234"/>
                <a:gd name="T81" fmla="*/ 245 h 2568"/>
                <a:gd name="T82" fmla="*/ 0 w 234"/>
                <a:gd name="T83" fmla="*/ 229 h 2568"/>
                <a:gd name="T84" fmla="*/ 0 w 234"/>
                <a:gd name="T85" fmla="*/ 202 h 2568"/>
                <a:gd name="T86" fmla="*/ 12 w 234"/>
                <a:gd name="T87" fmla="*/ 184 h 2568"/>
                <a:gd name="T88" fmla="*/ 0 w 234"/>
                <a:gd name="T89" fmla="*/ 168 h 2568"/>
                <a:gd name="T90" fmla="*/ 0 w 234"/>
                <a:gd name="T91" fmla="*/ 141 h 2568"/>
                <a:gd name="T92" fmla="*/ 12 w 234"/>
                <a:gd name="T93" fmla="*/ 123 h 2568"/>
                <a:gd name="T94" fmla="*/ 0 w 234"/>
                <a:gd name="T95" fmla="*/ 107 h 2568"/>
                <a:gd name="T96" fmla="*/ 0 w 234"/>
                <a:gd name="T97" fmla="*/ 80 h 2568"/>
                <a:gd name="T98" fmla="*/ 12 w 234"/>
                <a:gd name="T99" fmla="*/ 62 h 2568"/>
                <a:gd name="T100" fmla="*/ 0 w 234"/>
                <a:gd name="T101" fmla="*/ 47 h 25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34" h="2568">
                  <a:moveTo>
                    <a:pt x="0" y="243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4" y="0"/>
                    <a:pt x="9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90" y="0"/>
                    <a:pt x="233" y="45"/>
                    <a:pt x="233" y="100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3" y="285"/>
                    <a:pt x="208" y="314"/>
                    <a:pt x="171" y="325"/>
                  </a:cubicBezTo>
                  <a:cubicBezTo>
                    <a:pt x="208" y="340"/>
                    <a:pt x="233" y="376"/>
                    <a:pt x="233" y="418"/>
                  </a:cubicBezTo>
                  <a:cubicBezTo>
                    <a:pt x="233" y="561"/>
                    <a:pt x="233" y="561"/>
                    <a:pt x="233" y="561"/>
                  </a:cubicBezTo>
                  <a:cubicBezTo>
                    <a:pt x="233" y="605"/>
                    <a:pt x="206" y="634"/>
                    <a:pt x="168" y="644"/>
                  </a:cubicBezTo>
                  <a:cubicBezTo>
                    <a:pt x="206" y="658"/>
                    <a:pt x="234" y="695"/>
                    <a:pt x="234" y="738"/>
                  </a:cubicBezTo>
                  <a:cubicBezTo>
                    <a:pt x="234" y="881"/>
                    <a:pt x="234" y="881"/>
                    <a:pt x="234" y="881"/>
                  </a:cubicBezTo>
                  <a:cubicBezTo>
                    <a:pt x="234" y="924"/>
                    <a:pt x="208" y="953"/>
                    <a:pt x="171" y="964"/>
                  </a:cubicBezTo>
                  <a:cubicBezTo>
                    <a:pt x="208" y="978"/>
                    <a:pt x="234" y="1014"/>
                    <a:pt x="234" y="1056"/>
                  </a:cubicBezTo>
                  <a:cubicBezTo>
                    <a:pt x="234" y="1200"/>
                    <a:pt x="234" y="1200"/>
                    <a:pt x="234" y="1200"/>
                  </a:cubicBezTo>
                  <a:cubicBezTo>
                    <a:pt x="234" y="1243"/>
                    <a:pt x="206" y="1273"/>
                    <a:pt x="168" y="1283"/>
                  </a:cubicBezTo>
                  <a:cubicBezTo>
                    <a:pt x="206" y="1296"/>
                    <a:pt x="234" y="1333"/>
                    <a:pt x="234" y="1377"/>
                  </a:cubicBezTo>
                  <a:cubicBezTo>
                    <a:pt x="234" y="1520"/>
                    <a:pt x="234" y="1520"/>
                    <a:pt x="234" y="1520"/>
                  </a:cubicBezTo>
                  <a:cubicBezTo>
                    <a:pt x="234" y="1564"/>
                    <a:pt x="206" y="1593"/>
                    <a:pt x="167" y="1604"/>
                  </a:cubicBezTo>
                  <a:cubicBezTo>
                    <a:pt x="206" y="1617"/>
                    <a:pt x="234" y="1654"/>
                    <a:pt x="234" y="1698"/>
                  </a:cubicBezTo>
                  <a:cubicBezTo>
                    <a:pt x="234" y="1841"/>
                    <a:pt x="234" y="1841"/>
                    <a:pt x="234" y="1841"/>
                  </a:cubicBezTo>
                  <a:cubicBezTo>
                    <a:pt x="234" y="1884"/>
                    <a:pt x="206" y="1914"/>
                    <a:pt x="168" y="1924"/>
                  </a:cubicBezTo>
                  <a:cubicBezTo>
                    <a:pt x="206" y="1938"/>
                    <a:pt x="234" y="1974"/>
                    <a:pt x="234" y="2018"/>
                  </a:cubicBezTo>
                  <a:cubicBezTo>
                    <a:pt x="234" y="2161"/>
                    <a:pt x="234" y="2161"/>
                    <a:pt x="234" y="2161"/>
                  </a:cubicBezTo>
                  <a:cubicBezTo>
                    <a:pt x="234" y="2204"/>
                    <a:pt x="206" y="2234"/>
                    <a:pt x="168" y="2244"/>
                  </a:cubicBezTo>
                  <a:cubicBezTo>
                    <a:pt x="206" y="2258"/>
                    <a:pt x="234" y="2294"/>
                    <a:pt x="234" y="2338"/>
                  </a:cubicBezTo>
                  <a:cubicBezTo>
                    <a:pt x="234" y="2481"/>
                    <a:pt x="234" y="2481"/>
                    <a:pt x="234" y="2481"/>
                  </a:cubicBezTo>
                  <a:cubicBezTo>
                    <a:pt x="234" y="2536"/>
                    <a:pt x="190" y="2568"/>
                    <a:pt x="136" y="2568"/>
                  </a:cubicBezTo>
                  <a:cubicBezTo>
                    <a:pt x="98" y="2568"/>
                    <a:pt x="98" y="2568"/>
                    <a:pt x="98" y="2568"/>
                  </a:cubicBezTo>
                  <a:cubicBezTo>
                    <a:pt x="44" y="2568"/>
                    <a:pt x="0" y="2536"/>
                    <a:pt x="0" y="2481"/>
                  </a:cubicBezTo>
                  <a:cubicBezTo>
                    <a:pt x="0" y="2338"/>
                    <a:pt x="0" y="2338"/>
                    <a:pt x="0" y="2338"/>
                  </a:cubicBezTo>
                  <a:cubicBezTo>
                    <a:pt x="0" y="2294"/>
                    <a:pt x="27" y="2258"/>
                    <a:pt x="65" y="2244"/>
                  </a:cubicBezTo>
                  <a:cubicBezTo>
                    <a:pt x="27" y="2234"/>
                    <a:pt x="0" y="2204"/>
                    <a:pt x="0" y="2161"/>
                  </a:cubicBezTo>
                  <a:cubicBezTo>
                    <a:pt x="0" y="2018"/>
                    <a:pt x="0" y="2018"/>
                    <a:pt x="0" y="2018"/>
                  </a:cubicBezTo>
                  <a:cubicBezTo>
                    <a:pt x="0" y="1974"/>
                    <a:pt x="27" y="1938"/>
                    <a:pt x="65" y="1924"/>
                  </a:cubicBezTo>
                  <a:cubicBezTo>
                    <a:pt x="27" y="1914"/>
                    <a:pt x="0" y="1884"/>
                    <a:pt x="0" y="1841"/>
                  </a:cubicBezTo>
                  <a:cubicBezTo>
                    <a:pt x="0" y="1698"/>
                    <a:pt x="0" y="1698"/>
                    <a:pt x="0" y="1698"/>
                  </a:cubicBezTo>
                  <a:cubicBezTo>
                    <a:pt x="0" y="1654"/>
                    <a:pt x="28" y="1617"/>
                    <a:pt x="66" y="1604"/>
                  </a:cubicBezTo>
                  <a:cubicBezTo>
                    <a:pt x="28" y="1593"/>
                    <a:pt x="0" y="1564"/>
                    <a:pt x="0" y="1520"/>
                  </a:cubicBezTo>
                  <a:cubicBezTo>
                    <a:pt x="0" y="1377"/>
                    <a:pt x="0" y="1377"/>
                    <a:pt x="0" y="1377"/>
                  </a:cubicBezTo>
                  <a:cubicBezTo>
                    <a:pt x="0" y="1333"/>
                    <a:pt x="28" y="1296"/>
                    <a:pt x="66" y="1283"/>
                  </a:cubicBezTo>
                  <a:cubicBezTo>
                    <a:pt x="28" y="1273"/>
                    <a:pt x="0" y="1243"/>
                    <a:pt x="0" y="1200"/>
                  </a:cubicBezTo>
                  <a:cubicBezTo>
                    <a:pt x="0" y="1056"/>
                    <a:pt x="0" y="1056"/>
                    <a:pt x="0" y="1056"/>
                  </a:cubicBezTo>
                  <a:cubicBezTo>
                    <a:pt x="0" y="1014"/>
                    <a:pt x="26" y="978"/>
                    <a:pt x="63" y="964"/>
                  </a:cubicBezTo>
                  <a:cubicBezTo>
                    <a:pt x="26" y="953"/>
                    <a:pt x="0" y="924"/>
                    <a:pt x="0" y="881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0" y="695"/>
                    <a:pt x="27" y="658"/>
                    <a:pt x="65" y="644"/>
                  </a:cubicBezTo>
                  <a:cubicBezTo>
                    <a:pt x="27" y="634"/>
                    <a:pt x="0" y="605"/>
                    <a:pt x="0" y="561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76"/>
                    <a:pt x="26" y="340"/>
                    <a:pt x="62" y="325"/>
                  </a:cubicBezTo>
                  <a:cubicBezTo>
                    <a:pt x="26" y="314"/>
                    <a:pt x="0" y="285"/>
                    <a:pt x="0" y="243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7" name="Oval 1579">
              <a:extLst>
                <a:ext uri="{FF2B5EF4-FFF2-40B4-BE49-F238E27FC236}">
                  <a16:creationId xmlns:a16="http://schemas.microsoft.com/office/drawing/2014/main" id="{AFC40486-8728-44D1-B3BE-F720EFEE5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2248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8" name="Oval 1580">
              <a:extLst>
                <a:ext uri="{FF2B5EF4-FFF2-40B4-BE49-F238E27FC236}">
                  <a16:creationId xmlns:a16="http://schemas.microsoft.com/office/drawing/2014/main" id="{70C0291A-63C2-446E-9BD1-199A2046B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261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9" name="Freeform 1581">
              <a:extLst>
                <a:ext uri="{FF2B5EF4-FFF2-40B4-BE49-F238E27FC236}">
                  <a16:creationId xmlns:a16="http://schemas.microsoft.com/office/drawing/2014/main" id="{66E1F5BD-52E3-4D2D-8675-598678913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1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0" name="Freeform 1582">
              <a:extLst>
                <a:ext uri="{FF2B5EF4-FFF2-40B4-BE49-F238E27FC236}">
                  <a16:creationId xmlns:a16="http://schemas.microsoft.com/office/drawing/2014/main" id="{AB94B2BA-764F-490E-A897-ABF00D3AD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183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1" name="Freeform 1583">
              <a:extLst>
                <a:ext uri="{FF2B5EF4-FFF2-40B4-BE49-F238E27FC236}">
                  <a16:creationId xmlns:a16="http://schemas.microsoft.com/office/drawing/2014/main" id="{DE51E90C-7D14-4E41-863E-2E1FE2A42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0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2" name="Oval 1584">
              <a:extLst>
                <a:ext uri="{FF2B5EF4-FFF2-40B4-BE49-F238E27FC236}">
                  <a16:creationId xmlns:a16="http://schemas.microsoft.com/office/drawing/2014/main" id="{54EF4D9C-F5F7-4E4F-9AB7-BA0AF71DA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344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73" name="Freeform 1585">
              <a:extLst>
                <a:ext uri="{FF2B5EF4-FFF2-40B4-BE49-F238E27FC236}">
                  <a16:creationId xmlns:a16="http://schemas.microsoft.com/office/drawing/2014/main" id="{CF3082E8-7E22-4792-8D07-F3D7A0351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37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4" name="Freeform 1586">
              <a:extLst>
                <a:ext uri="{FF2B5EF4-FFF2-40B4-BE49-F238E27FC236}">
                  <a16:creationId xmlns:a16="http://schemas.microsoft.com/office/drawing/2014/main" id="{705F76DE-D3A8-4C6B-A81E-7D8776ED6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343"/>
              <a:ext cx="39" cy="20"/>
            </a:xfrm>
            <a:custGeom>
              <a:avLst/>
              <a:gdLst>
                <a:gd name="T0" fmla="*/ 6 w 68"/>
                <a:gd name="T1" fmla="*/ 7 h 34"/>
                <a:gd name="T2" fmla="*/ 0 w 68"/>
                <a:gd name="T3" fmla="*/ 0 h 34"/>
                <a:gd name="T4" fmla="*/ 6 w 68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4">
                  <a:moveTo>
                    <a:pt x="33" y="34"/>
                  </a:moveTo>
                  <a:cubicBezTo>
                    <a:pt x="33" y="34"/>
                    <a:pt x="59" y="7"/>
                    <a:pt x="0" y="0"/>
                  </a:cubicBezTo>
                  <a:cubicBezTo>
                    <a:pt x="0" y="0"/>
                    <a:pt x="68" y="1"/>
                    <a:pt x="3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5" name="Freeform 1587">
              <a:extLst>
                <a:ext uri="{FF2B5EF4-FFF2-40B4-BE49-F238E27FC236}">
                  <a16:creationId xmlns:a16="http://schemas.microsoft.com/office/drawing/2014/main" id="{BEC6EF33-7406-4F35-9089-27CF9D346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262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6" name="Freeform 1588">
              <a:extLst>
                <a:ext uri="{FF2B5EF4-FFF2-40B4-BE49-F238E27FC236}">
                  <a16:creationId xmlns:a16="http://schemas.microsoft.com/office/drawing/2014/main" id="{52B93858-989C-4C45-AD20-261CD95D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296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7" name="Freeform 1589">
              <a:extLst>
                <a:ext uri="{FF2B5EF4-FFF2-40B4-BE49-F238E27FC236}">
                  <a16:creationId xmlns:a16="http://schemas.microsoft.com/office/drawing/2014/main" id="{C75C5636-DD03-43B2-999A-0195747F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18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8" name="Freeform 1590">
              <a:extLst>
                <a:ext uri="{FF2B5EF4-FFF2-40B4-BE49-F238E27FC236}">
                  <a16:creationId xmlns:a16="http://schemas.microsoft.com/office/drawing/2014/main" id="{D0A9B448-E197-40A2-B86F-7E7777EDD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183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9" name="Freeform 1591">
              <a:extLst>
                <a:ext uri="{FF2B5EF4-FFF2-40B4-BE49-F238E27FC236}">
                  <a16:creationId xmlns:a16="http://schemas.microsoft.com/office/drawing/2014/main" id="{3772841A-241A-4430-8FAB-1118DD63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27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0" name="Freeform 1592">
              <a:extLst>
                <a:ext uri="{FF2B5EF4-FFF2-40B4-BE49-F238E27FC236}">
                  <a16:creationId xmlns:a16="http://schemas.microsoft.com/office/drawing/2014/main" id="{0975241C-F465-477E-9FCC-415AAC597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4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1" name="Freeform 1593">
              <a:extLst>
                <a:ext uri="{FF2B5EF4-FFF2-40B4-BE49-F238E27FC236}">
                  <a16:creationId xmlns:a16="http://schemas.microsoft.com/office/drawing/2014/main" id="{552B03E9-9777-499E-91C7-3F943DCBA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366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2" name="Freeform 1594">
              <a:extLst>
                <a:ext uri="{FF2B5EF4-FFF2-40B4-BE49-F238E27FC236}">
                  <a16:creationId xmlns:a16="http://schemas.microsoft.com/office/drawing/2014/main" id="{541330F7-C59D-48D6-8422-293FC52FE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3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3" name="Oval 1595">
              <a:extLst>
                <a:ext uri="{FF2B5EF4-FFF2-40B4-BE49-F238E27FC236}">
                  <a16:creationId xmlns:a16="http://schemas.microsoft.com/office/drawing/2014/main" id="{4719F63F-971C-4DBD-92E4-478B7567F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527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84" name="Freeform 1596">
              <a:extLst>
                <a:ext uri="{FF2B5EF4-FFF2-40B4-BE49-F238E27FC236}">
                  <a16:creationId xmlns:a16="http://schemas.microsoft.com/office/drawing/2014/main" id="{3B443E5C-E2E9-4A16-AAC1-49E25746A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20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5" name="Freeform 1597">
              <a:extLst>
                <a:ext uri="{FF2B5EF4-FFF2-40B4-BE49-F238E27FC236}">
                  <a16:creationId xmlns:a16="http://schemas.microsoft.com/office/drawing/2014/main" id="{67B232BA-DFAB-4DE2-85F9-07675C15B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526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6" name="Freeform 1598">
              <a:extLst>
                <a:ext uri="{FF2B5EF4-FFF2-40B4-BE49-F238E27FC236}">
                  <a16:creationId xmlns:a16="http://schemas.microsoft.com/office/drawing/2014/main" id="{1EDD4B18-B217-40E6-83D9-7DC7AF2C6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445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7" name="Freeform 1599">
              <a:extLst>
                <a:ext uri="{FF2B5EF4-FFF2-40B4-BE49-F238E27FC236}">
                  <a16:creationId xmlns:a16="http://schemas.microsoft.com/office/drawing/2014/main" id="{7833697E-8561-483C-A6F7-F3B933D41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480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8" name="Freeform 1600">
              <a:extLst>
                <a:ext uri="{FF2B5EF4-FFF2-40B4-BE49-F238E27FC236}">
                  <a16:creationId xmlns:a16="http://schemas.microsoft.com/office/drawing/2014/main" id="{F4934605-697D-4627-AEC2-0E39C5A49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64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9" name="Freeform 1601">
              <a:extLst>
                <a:ext uri="{FF2B5EF4-FFF2-40B4-BE49-F238E27FC236}">
                  <a16:creationId xmlns:a16="http://schemas.microsoft.com/office/drawing/2014/main" id="{6E5447A4-DCC0-408E-89C7-F884F79D5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366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0" name="Freeform 1602">
              <a:extLst>
                <a:ext uri="{FF2B5EF4-FFF2-40B4-BE49-F238E27FC236}">
                  <a16:creationId xmlns:a16="http://schemas.microsoft.com/office/drawing/2014/main" id="{8ABB796A-9A92-4254-9231-3ABD45117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462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1" name="Freeform 1603">
              <a:extLst>
                <a:ext uri="{FF2B5EF4-FFF2-40B4-BE49-F238E27FC236}">
                  <a16:creationId xmlns:a16="http://schemas.microsoft.com/office/drawing/2014/main" id="{4E1C22DF-015B-4887-B0ED-E77517DC3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351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2" name="Freeform 1604">
              <a:extLst>
                <a:ext uri="{FF2B5EF4-FFF2-40B4-BE49-F238E27FC236}">
                  <a16:creationId xmlns:a16="http://schemas.microsoft.com/office/drawing/2014/main" id="{FD5EEC35-3D24-4A15-8065-7985526E5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352"/>
              <a:ext cx="10" cy="11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4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3" name="Oval 1605">
              <a:extLst>
                <a:ext uri="{FF2B5EF4-FFF2-40B4-BE49-F238E27FC236}">
                  <a16:creationId xmlns:a16="http://schemas.microsoft.com/office/drawing/2014/main" id="{EFC98C0C-93D8-4466-9B79-F90E608CF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2"/>
              <a:ext cx="10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4" name="Oval 1606">
              <a:extLst>
                <a:ext uri="{FF2B5EF4-FFF2-40B4-BE49-F238E27FC236}">
                  <a16:creationId xmlns:a16="http://schemas.microsoft.com/office/drawing/2014/main" id="{BF06770B-8B47-4D56-B2F8-1D567AD2B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400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5" name="Line 1607">
              <a:extLst>
                <a:ext uri="{FF2B5EF4-FFF2-40B4-BE49-F238E27FC236}">
                  <a16:creationId xmlns:a16="http://schemas.microsoft.com/office/drawing/2014/main" id="{945F84F5-AE08-41F5-8183-AF281EFC0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6" name="Line 1608">
              <a:extLst>
                <a:ext uri="{FF2B5EF4-FFF2-40B4-BE49-F238E27FC236}">
                  <a16:creationId xmlns:a16="http://schemas.microsoft.com/office/drawing/2014/main" id="{062B25C7-4D76-4AD7-9F53-D323A0E221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7" name="Freeform 1609">
              <a:extLst>
                <a:ext uri="{FF2B5EF4-FFF2-40B4-BE49-F238E27FC236}">
                  <a16:creationId xmlns:a16="http://schemas.microsoft.com/office/drawing/2014/main" id="{0F807C60-34B6-4D5E-A923-015F9CD6A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363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5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8" name="Freeform 1610">
              <a:extLst>
                <a:ext uri="{FF2B5EF4-FFF2-40B4-BE49-F238E27FC236}">
                  <a16:creationId xmlns:a16="http://schemas.microsoft.com/office/drawing/2014/main" id="{B4D14328-13A9-4357-B8AF-C6BDC9B28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" y="2178"/>
              <a:ext cx="35" cy="109"/>
            </a:xfrm>
            <a:custGeom>
              <a:avLst/>
              <a:gdLst>
                <a:gd name="T0" fmla="*/ 12 w 60"/>
                <a:gd name="T1" fmla="*/ 0 h 189"/>
                <a:gd name="T2" fmla="*/ 5 w 60"/>
                <a:gd name="T3" fmla="*/ 36 h 189"/>
                <a:gd name="T4" fmla="*/ 12 w 60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0" h="189">
                  <a:moveTo>
                    <a:pt x="60" y="0"/>
                  </a:moveTo>
                  <a:cubicBezTo>
                    <a:pt x="60" y="0"/>
                    <a:pt x="16" y="13"/>
                    <a:pt x="27" y="189"/>
                  </a:cubicBezTo>
                  <a:cubicBezTo>
                    <a:pt x="27" y="189"/>
                    <a:pt x="0" y="2"/>
                    <a:pt x="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9" name="Freeform 1611">
              <a:extLst>
                <a:ext uri="{FF2B5EF4-FFF2-40B4-BE49-F238E27FC236}">
                  <a16:creationId xmlns:a16="http://schemas.microsoft.com/office/drawing/2014/main" id="{30243FBF-E4DB-40FF-8F0F-AAD3E245F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352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0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0" name="Freeform 1612">
              <a:extLst>
                <a:ext uri="{FF2B5EF4-FFF2-40B4-BE49-F238E27FC236}">
                  <a16:creationId xmlns:a16="http://schemas.microsoft.com/office/drawing/2014/main" id="{B3B4567D-F579-47E8-833E-5636740CE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351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1"/>
                  </a:cubicBezTo>
                  <a:cubicBezTo>
                    <a:pt x="15" y="21"/>
                    <a:pt x="13" y="22"/>
                    <a:pt x="10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3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1" name="Freeform 1613">
              <a:extLst>
                <a:ext uri="{FF2B5EF4-FFF2-40B4-BE49-F238E27FC236}">
                  <a16:creationId xmlns:a16="http://schemas.microsoft.com/office/drawing/2014/main" id="{5427EFA0-1499-43D3-A3AF-0D6F8FEAF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163"/>
              <a:ext cx="34" cy="15"/>
            </a:xfrm>
            <a:custGeom>
              <a:avLst/>
              <a:gdLst>
                <a:gd name="T0" fmla="*/ 12 w 58"/>
                <a:gd name="T1" fmla="*/ 5 h 26"/>
                <a:gd name="T2" fmla="*/ 0 w 58"/>
                <a:gd name="T3" fmla="*/ 5 h 26"/>
                <a:gd name="T4" fmla="*/ 12 w 58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8" h="26">
                  <a:moveTo>
                    <a:pt x="58" y="24"/>
                  </a:moveTo>
                  <a:cubicBezTo>
                    <a:pt x="58" y="24"/>
                    <a:pt x="10" y="21"/>
                    <a:pt x="0" y="26"/>
                  </a:cubicBezTo>
                  <a:cubicBezTo>
                    <a:pt x="0" y="26"/>
                    <a:pt x="20" y="0"/>
                    <a:pt x="58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2" name="Freeform 1614">
              <a:extLst>
                <a:ext uri="{FF2B5EF4-FFF2-40B4-BE49-F238E27FC236}">
                  <a16:creationId xmlns:a16="http://schemas.microsoft.com/office/drawing/2014/main" id="{2E976BB8-233E-4217-8243-55E0DA84B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3" name="Freeform 1615">
              <a:extLst>
                <a:ext uri="{FF2B5EF4-FFF2-40B4-BE49-F238E27FC236}">
                  <a16:creationId xmlns:a16="http://schemas.microsoft.com/office/drawing/2014/main" id="{99FB4CE6-E914-4F72-ACCE-46EE3DE26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551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6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5"/>
                    <a:pt x="6" y="257"/>
                    <a:pt x="6" y="242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0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5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4" name="Freeform 1616">
              <a:extLst>
                <a:ext uri="{FF2B5EF4-FFF2-40B4-BE49-F238E27FC236}">
                  <a16:creationId xmlns:a16="http://schemas.microsoft.com/office/drawing/2014/main" id="{ABDAD5D4-BA9D-42D8-A49B-3C40126C0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81" cy="164"/>
            </a:xfrm>
            <a:custGeom>
              <a:avLst/>
              <a:gdLst>
                <a:gd name="T0" fmla="*/ 2 w 140"/>
                <a:gd name="T1" fmla="*/ 55 h 284"/>
                <a:gd name="T2" fmla="*/ 0 w 140"/>
                <a:gd name="T3" fmla="*/ 47 h 284"/>
                <a:gd name="T4" fmla="*/ 0 w 140"/>
                <a:gd name="T5" fmla="*/ 19 h 284"/>
                <a:gd name="T6" fmla="*/ 16 w 140"/>
                <a:gd name="T7" fmla="*/ 0 h 284"/>
                <a:gd name="T8" fmla="*/ 21 w 140"/>
                <a:gd name="T9" fmla="*/ 0 h 284"/>
                <a:gd name="T10" fmla="*/ 27 w 140"/>
                <a:gd name="T11" fmla="*/ 10 h 284"/>
                <a:gd name="T12" fmla="*/ 27 w 140"/>
                <a:gd name="T13" fmla="*/ 42 h 284"/>
                <a:gd name="T14" fmla="*/ 19 w 140"/>
                <a:gd name="T15" fmla="*/ 51 h 284"/>
                <a:gd name="T16" fmla="*/ 2 w 140"/>
                <a:gd name="T17" fmla="*/ 55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4">
                  <a:moveTo>
                    <a:pt x="8" y="284"/>
                  </a:moveTo>
                  <a:cubicBezTo>
                    <a:pt x="3" y="272"/>
                    <a:pt x="0" y="257"/>
                    <a:pt x="0" y="24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0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5"/>
                    <a:pt x="17" y="261"/>
                    <a:pt x="8" y="284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5" name="Oval 1617">
              <a:extLst>
                <a:ext uri="{FF2B5EF4-FFF2-40B4-BE49-F238E27FC236}">
                  <a16:creationId xmlns:a16="http://schemas.microsoft.com/office/drawing/2014/main" id="{B7B8C9A0-C376-415E-A3B0-54453630A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712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06" name="Freeform 1618">
              <a:extLst>
                <a:ext uri="{FF2B5EF4-FFF2-40B4-BE49-F238E27FC236}">
                  <a16:creationId xmlns:a16="http://schemas.microsoft.com/office/drawing/2014/main" id="{CD9EB5B8-3724-4860-9E18-22FE927D4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05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9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7" name="Freeform 1619">
              <a:extLst>
                <a:ext uri="{FF2B5EF4-FFF2-40B4-BE49-F238E27FC236}">
                  <a16:creationId xmlns:a16="http://schemas.microsoft.com/office/drawing/2014/main" id="{51A9C561-191F-4E19-BA49-15D1001F6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711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8" name="Freeform 1620">
              <a:extLst>
                <a:ext uri="{FF2B5EF4-FFF2-40B4-BE49-F238E27FC236}">
                  <a16:creationId xmlns:a16="http://schemas.microsoft.com/office/drawing/2014/main" id="{619A4CA0-1057-413F-AB76-3097BB0CA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629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9" name="Freeform 1621">
              <a:extLst>
                <a:ext uri="{FF2B5EF4-FFF2-40B4-BE49-F238E27FC236}">
                  <a16:creationId xmlns:a16="http://schemas.microsoft.com/office/drawing/2014/main" id="{7CA102AB-1613-4690-977F-43A2819DE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664"/>
              <a:ext cx="24" cy="36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2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6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0" name="Freeform 1622">
              <a:extLst>
                <a:ext uri="{FF2B5EF4-FFF2-40B4-BE49-F238E27FC236}">
                  <a16:creationId xmlns:a16="http://schemas.microsoft.com/office/drawing/2014/main" id="{EAA5AD02-7F5B-4C9F-8EC3-E85515515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48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5"/>
                    <a:pt x="41" y="79"/>
                    <a:pt x="38" y="65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1" name="Freeform 1623">
              <a:extLst>
                <a:ext uri="{FF2B5EF4-FFF2-40B4-BE49-F238E27FC236}">
                  <a16:creationId xmlns:a16="http://schemas.microsoft.com/office/drawing/2014/main" id="{2E61D9A6-76AD-47D4-804C-B0E646A09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550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8"/>
                    <a:pt x="22" y="12"/>
                    <a:pt x="27" y="28"/>
                  </a:cubicBezTo>
                  <a:cubicBezTo>
                    <a:pt x="29" y="36"/>
                    <a:pt x="29" y="43"/>
                    <a:pt x="30" y="51"/>
                  </a:cubicBezTo>
                  <a:cubicBezTo>
                    <a:pt x="31" y="59"/>
                    <a:pt x="33" y="69"/>
                    <a:pt x="30" y="76"/>
                  </a:cubicBezTo>
                  <a:cubicBezTo>
                    <a:pt x="30" y="59"/>
                    <a:pt x="30" y="38"/>
                    <a:pt x="22" y="23"/>
                  </a:cubicBezTo>
                  <a:cubicBezTo>
                    <a:pt x="18" y="16"/>
                    <a:pt x="8" y="3"/>
                    <a:pt x="0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2" name="Freeform 1624">
              <a:extLst>
                <a:ext uri="{FF2B5EF4-FFF2-40B4-BE49-F238E27FC236}">
                  <a16:creationId xmlns:a16="http://schemas.microsoft.com/office/drawing/2014/main" id="{42DFADA6-0239-4BF1-9C97-375D1A078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646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2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3" name="Freeform 1625">
              <a:extLst>
                <a:ext uri="{FF2B5EF4-FFF2-40B4-BE49-F238E27FC236}">
                  <a16:creationId xmlns:a16="http://schemas.microsoft.com/office/drawing/2014/main" id="{766DCAF9-39FA-4039-8FF4-071AB1C63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535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4" name="Freeform 1626">
              <a:extLst>
                <a:ext uri="{FF2B5EF4-FFF2-40B4-BE49-F238E27FC236}">
                  <a16:creationId xmlns:a16="http://schemas.microsoft.com/office/drawing/2014/main" id="{88909175-16EC-4233-A056-E5D0D51B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537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5" name="Oval 1627">
              <a:extLst>
                <a:ext uri="{FF2B5EF4-FFF2-40B4-BE49-F238E27FC236}">
                  <a16:creationId xmlns:a16="http://schemas.microsoft.com/office/drawing/2014/main" id="{985842BD-8A24-4171-9E09-0FBF59E7F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567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16" name="Oval 1628">
              <a:extLst>
                <a:ext uri="{FF2B5EF4-FFF2-40B4-BE49-F238E27FC236}">
                  <a16:creationId xmlns:a16="http://schemas.microsoft.com/office/drawing/2014/main" id="{B6412248-F99A-4F48-AEB9-2D0B7F8A2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584"/>
              <a:ext cx="6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17" name="Freeform 1629">
              <a:extLst>
                <a:ext uri="{FF2B5EF4-FFF2-40B4-BE49-F238E27FC236}">
                  <a16:creationId xmlns:a16="http://schemas.microsoft.com/office/drawing/2014/main" id="{03AF8346-19A7-48A7-AD40-5AE29311F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548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2"/>
                    <a:pt x="27" y="189"/>
                  </a:cubicBezTo>
                  <a:cubicBezTo>
                    <a:pt x="27" y="189"/>
                    <a:pt x="0" y="2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8" name="Freeform 1630">
              <a:extLst>
                <a:ext uri="{FF2B5EF4-FFF2-40B4-BE49-F238E27FC236}">
                  <a16:creationId xmlns:a16="http://schemas.microsoft.com/office/drawing/2014/main" id="{0B4D5BA0-A1B0-4802-B5D6-8208D6273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537"/>
              <a:ext cx="21" cy="13"/>
            </a:xfrm>
            <a:custGeom>
              <a:avLst/>
              <a:gdLst>
                <a:gd name="T0" fmla="*/ 2 w 36"/>
                <a:gd name="T1" fmla="*/ 4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4 h 24"/>
                <a:gd name="T12" fmla="*/ 2 w 36"/>
                <a:gd name="T13" fmla="*/ 4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9" name="Freeform 1631">
              <a:extLst>
                <a:ext uri="{FF2B5EF4-FFF2-40B4-BE49-F238E27FC236}">
                  <a16:creationId xmlns:a16="http://schemas.microsoft.com/office/drawing/2014/main" id="{86FA4D82-0B6A-4A03-8774-192CFC713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536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0" name="Freeform 1632">
              <a:extLst>
                <a:ext uri="{FF2B5EF4-FFF2-40B4-BE49-F238E27FC236}">
                  <a16:creationId xmlns:a16="http://schemas.microsoft.com/office/drawing/2014/main" id="{1AF8E380-57C0-48EB-AD76-FE0DCA6D2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2"/>
              <a:ext cx="109" cy="190"/>
            </a:xfrm>
            <a:custGeom>
              <a:avLst/>
              <a:gdLst>
                <a:gd name="T0" fmla="*/ 0 w 190"/>
                <a:gd name="T1" fmla="*/ 46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6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6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2"/>
                  </a:moveTo>
                  <a:cubicBezTo>
                    <a:pt x="0" y="297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7"/>
                    <a:pt x="190" y="242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4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4"/>
                    <a:pt x="0" y="99"/>
                  </a:cubicBezTo>
                  <a:lnTo>
                    <a:pt x="0" y="242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1" name="Freeform 1633">
              <a:extLst>
                <a:ext uri="{FF2B5EF4-FFF2-40B4-BE49-F238E27FC236}">
                  <a16:creationId xmlns:a16="http://schemas.microsoft.com/office/drawing/2014/main" id="{337FC534-82AD-4035-B519-DB7519F1C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734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7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6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2" name="Freeform 1634">
              <a:extLst>
                <a:ext uri="{FF2B5EF4-FFF2-40B4-BE49-F238E27FC236}">
                  <a16:creationId xmlns:a16="http://schemas.microsoft.com/office/drawing/2014/main" id="{B818276B-DE73-4C9B-BAD4-2A447563E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1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3" name="Oval 1635">
              <a:extLst>
                <a:ext uri="{FF2B5EF4-FFF2-40B4-BE49-F238E27FC236}">
                  <a16:creationId xmlns:a16="http://schemas.microsoft.com/office/drawing/2014/main" id="{8230E829-AF9C-48E1-AC56-AE9857219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896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24" name="Freeform 1636">
              <a:extLst>
                <a:ext uri="{FF2B5EF4-FFF2-40B4-BE49-F238E27FC236}">
                  <a16:creationId xmlns:a16="http://schemas.microsoft.com/office/drawing/2014/main" id="{6CBA2021-71C4-4446-8193-270D41F0F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888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8"/>
                  </a:cubicBezTo>
                  <a:cubicBezTo>
                    <a:pt x="0" y="8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5" name="Freeform 1637">
              <a:extLst>
                <a:ext uri="{FF2B5EF4-FFF2-40B4-BE49-F238E27FC236}">
                  <a16:creationId xmlns:a16="http://schemas.microsoft.com/office/drawing/2014/main" id="{74222121-DEB3-486E-99C7-2A10C213A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894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10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6" name="Freeform 1638">
              <a:extLst>
                <a:ext uri="{FF2B5EF4-FFF2-40B4-BE49-F238E27FC236}">
                  <a16:creationId xmlns:a16="http://schemas.microsoft.com/office/drawing/2014/main" id="{7536247F-674F-421A-910C-57A85C3E9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813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9"/>
                    <a:pt x="46" y="79"/>
                  </a:cubicBezTo>
                  <a:cubicBezTo>
                    <a:pt x="46" y="79"/>
                    <a:pt x="47" y="119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9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7" name="Freeform 1639">
              <a:extLst>
                <a:ext uri="{FF2B5EF4-FFF2-40B4-BE49-F238E27FC236}">
                  <a16:creationId xmlns:a16="http://schemas.microsoft.com/office/drawing/2014/main" id="{25EAF478-79FA-4BF4-868F-506F193EA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848"/>
              <a:ext cx="24" cy="35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1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7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8" name="Freeform 1640">
              <a:extLst>
                <a:ext uri="{FF2B5EF4-FFF2-40B4-BE49-F238E27FC236}">
                  <a16:creationId xmlns:a16="http://schemas.microsoft.com/office/drawing/2014/main" id="{FA224925-364A-492F-93A1-317E98F9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32"/>
              <a:ext cx="27" cy="62"/>
            </a:xfrm>
            <a:custGeom>
              <a:avLst/>
              <a:gdLst>
                <a:gd name="T0" fmla="*/ 1 w 47"/>
                <a:gd name="T1" fmla="*/ 1 h 107"/>
                <a:gd name="T2" fmla="*/ 8 w 47"/>
                <a:gd name="T3" fmla="*/ 6 h 107"/>
                <a:gd name="T4" fmla="*/ 9 w 47"/>
                <a:gd name="T5" fmla="*/ 12 h 107"/>
                <a:gd name="T6" fmla="*/ 8 w 47"/>
                <a:gd name="T7" fmla="*/ 21 h 107"/>
                <a:gd name="T8" fmla="*/ 7 w 47"/>
                <a:gd name="T9" fmla="*/ 12 h 107"/>
                <a:gd name="T10" fmla="*/ 5 w 47"/>
                <a:gd name="T11" fmla="*/ 5 h 107"/>
                <a:gd name="T12" fmla="*/ 0 w 47"/>
                <a:gd name="T13" fmla="*/ 1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7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39"/>
                    <a:pt x="45" y="49"/>
                    <a:pt x="45" y="60"/>
                  </a:cubicBezTo>
                  <a:cubicBezTo>
                    <a:pt x="45" y="76"/>
                    <a:pt x="47" y="92"/>
                    <a:pt x="43" y="107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8"/>
                    <a:pt x="26" y="28"/>
                  </a:cubicBezTo>
                  <a:cubicBezTo>
                    <a:pt x="21" y="20"/>
                    <a:pt x="9" y="4"/>
                    <a:pt x="0" y="3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9" name="Freeform 1641">
              <a:extLst>
                <a:ext uri="{FF2B5EF4-FFF2-40B4-BE49-F238E27FC236}">
                  <a16:creationId xmlns:a16="http://schemas.microsoft.com/office/drawing/2014/main" id="{28149BE6-9725-4DC0-AC4C-684ECAD74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734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1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8"/>
                    <a:pt x="30" y="37"/>
                    <a:pt x="22" y="22"/>
                  </a:cubicBezTo>
                  <a:cubicBezTo>
                    <a:pt x="18" y="15"/>
                    <a:pt x="8" y="2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0" name="Freeform 1642">
              <a:extLst>
                <a:ext uri="{FF2B5EF4-FFF2-40B4-BE49-F238E27FC236}">
                  <a16:creationId xmlns:a16="http://schemas.microsoft.com/office/drawing/2014/main" id="{3BC4C0D7-47DF-4FCB-8FA9-52689D01C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82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2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2"/>
                    <a:pt x="22" y="85"/>
                  </a:cubicBezTo>
                  <a:cubicBezTo>
                    <a:pt x="29" y="76"/>
                    <a:pt x="31" y="64"/>
                    <a:pt x="33" y="53"/>
                  </a:cubicBezTo>
                  <a:cubicBezTo>
                    <a:pt x="34" y="47"/>
                    <a:pt x="42" y="0"/>
                    <a:pt x="55" y="11"/>
                  </a:cubicBezTo>
                  <a:cubicBezTo>
                    <a:pt x="55" y="12"/>
                    <a:pt x="55" y="13"/>
                    <a:pt x="55" y="14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1" name="Freeform 1643">
              <a:extLst>
                <a:ext uri="{FF2B5EF4-FFF2-40B4-BE49-F238E27FC236}">
                  <a16:creationId xmlns:a16="http://schemas.microsoft.com/office/drawing/2014/main" id="{C8BDF411-2FFF-4AAA-B97D-6D66CD858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719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2" name="Freeform 1644">
              <a:extLst>
                <a:ext uri="{FF2B5EF4-FFF2-40B4-BE49-F238E27FC236}">
                  <a16:creationId xmlns:a16="http://schemas.microsoft.com/office/drawing/2014/main" id="{7A596B5E-15F7-4F84-B9B0-BD42216EB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720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3" name="Oval 1645">
              <a:extLst>
                <a:ext uri="{FF2B5EF4-FFF2-40B4-BE49-F238E27FC236}">
                  <a16:creationId xmlns:a16="http://schemas.microsoft.com/office/drawing/2014/main" id="{F136AB56-EE33-46C7-B2F2-509088BAA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75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34" name="Oval 1646">
              <a:extLst>
                <a:ext uri="{FF2B5EF4-FFF2-40B4-BE49-F238E27FC236}">
                  <a16:creationId xmlns:a16="http://schemas.microsoft.com/office/drawing/2014/main" id="{F947DCE9-8F05-4D0F-A93A-A413AFB8D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76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35" name="Freeform 1647">
              <a:extLst>
                <a:ext uri="{FF2B5EF4-FFF2-40B4-BE49-F238E27FC236}">
                  <a16:creationId xmlns:a16="http://schemas.microsoft.com/office/drawing/2014/main" id="{8C11536E-E1A1-45A1-B27A-8C4031074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73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6" name="Freeform 1648">
              <a:extLst>
                <a:ext uri="{FF2B5EF4-FFF2-40B4-BE49-F238E27FC236}">
                  <a16:creationId xmlns:a16="http://schemas.microsoft.com/office/drawing/2014/main" id="{F435FD11-55A9-42C4-993E-6F3005573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720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7" name="Freeform 1649">
              <a:extLst>
                <a:ext uri="{FF2B5EF4-FFF2-40B4-BE49-F238E27FC236}">
                  <a16:creationId xmlns:a16="http://schemas.microsoft.com/office/drawing/2014/main" id="{4C74C9F0-B56A-4732-B252-FB2617B97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719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20"/>
                    <a:pt x="18" y="20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7" y="22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8" name="Freeform 1650">
              <a:extLst>
                <a:ext uri="{FF2B5EF4-FFF2-40B4-BE49-F238E27FC236}">
                  <a16:creationId xmlns:a16="http://schemas.microsoft.com/office/drawing/2014/main" id="{D9A1A245-4899-4F68-91D2-4971DF96B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9" name="Freeform 1651">
              <a:extLst>
                <a:ext uri="{FF2B5EF4-FFF2-40B4-BE49-F238E27FC236}">
                  <a16:creationId xmlns:a16="http://schemas.microsoft.com/office/drawing/2014/main" id="{3810D0BA-762E-48F5-982C-20B111278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919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0" name="Freeform 1652">
              <a:extLst>
                <a:ext uri="{FF2B5EF4-FFF2-40B4-BE49-F238E27FC236}">
                  <a16:creationId xmlns:a16="http://schemas.microsoft.com/office/drawing/2014/main" id="{55011BF4-9E9C-4035-B4D6-E2203A55A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1" name="Oval 1653">
              <a:extLst>
                <a:ext uri="{FF2B5EF4-FFF2-40B4-BE49-F238E27FC236}">
                  <a16:creationId xmlns:a16="http://schemas.microsoft.com/office/drawing/2014/main" id="{57D05337-BAC3-4132-BD79-D5ADBD701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080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42" name="Freeform 1654">
              <a:extLst>
                <a:ext uri="{FF2B5EF4-FFF2-40B4-BE49-F238E27FC236}">
                  <a16:creationId xmlns:a16="http://schemas.microsoft.com/office/drawing/2014/main" id="{4FF1B8E3-517E-4208-9A30-31733F1A9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073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8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3" name="Freeform 1655">
              <a:extLst>
                <a:ext uri="{FF2B5EF4-FFF2-40B4-BE49-F238E27FC236}">
                  <a16:creationId xmlns:a16="http://schemas.microsoft.com/office/drawing/2014/main" id="{B6732CAD-5175-422C-B2EE-98B52AA63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079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4" name="Freeform 1656">
              <a:extLst>
                <a:ext uri="{FF2B5EF4-FFF2-40B4-BE49-F238E27FC236}">
                  <a16:creationId xmlns:a16="http://schemas.microsoft.com/office/drawing/2014/main" id="{26856A2D-4D3B-44BA-A0F0-C059F81BF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997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5" name="Freeform 1657">
              <a:extLst>
                <a:ext uri="{FF2B5EF4-FFF2-40B4-BE49-F238E27FC236}">
                  <a16:creationId xmlns:a16="http://schemas.microsoft.com/office/drawing/2014/main" id="{7E6A9AE5-DC57-4847-9C6B-6EA603C2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032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6" name="Freeform 1658">
              <a:extLst>
                <a:ext uri="{FF2B5EF4-FFF2-40B4-BE49-F238E27FC236}">
                  <a16:creationId xmlns:a16="http://schemas.microsoft.com/office/drawing/2014/main" id="{1678E8CD-3A72-43D5-A1E4-4A4B07775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91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9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7" name="Freeform 1659">
              <a:extLst>
                <a:ext uri="{FF2B5EF4-FFF2-40B4-BE49-F238E27FC236}">
                  <a16:creationId xmlns:a16="http://schemas.microsoft.com/office/drawing/2014/main" id="{D0FAFE61-A687-44BF-8429-44068701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919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8"/>
                  </a:cubicBezTo>
                  <a:cubicBezTo>
                    <a:pt x="29" y="36"/>
                    <a:pt x="29" y="42"/>
                    <a:pt x="30" y="51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6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8" name="Freeform 1660">
              <a:extLst>
                <a:ext uri="{FF2B5EF4-FFF2-40B4-BE49-F238E27FC236}">
                  <a16:creationId xmlns:a16="http://schemas.microsoft.com/office/drawing/2014/main" id="{5FF63266-BDD7-4336-8EF8-085C22418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014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9" name="Freeform 1661">
              <a:extLst>
                <a:ext uri="{FF2B5EF4-FFF2-40B4-BE49-F238E27FC236}">
                  <a16:creationId xmlns:a16="http://schemas.microsoft.com/office/drawing/2014/main" id="{39EE6100-B9FE-434C-80BE-91EA2432B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903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0" name="Freeform 1662">
              <a:extLst>
                <a:ext uri="{FF2B5EF4-FFF2-40B4-BE49-F238E27FC236}">
                  <a16:creationId xmlns:a16="http://schemas.microsoft.com/office/drawing/2014/main" id="{AAEF1E8D-59B2-4AEE-8846-EDE7DAAF5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905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1" name="Oval 1663">
              <a:extLst>
                <a:ext uri="{FF2B5EF4-FFF2-40B4-BE49-F238E27FC236}">
                  <a16:creationId xmlns:a16="http://schemas.microsoft.com/office/drawing/2014/main" id="{0CC9D796-060E-4496-B298-100EA8A09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935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52" name="Oval 1664">
              <a:extLst>
                <a:ext uri="{FF2B5EF4-FFF2-40B4-BE49-F238E27FC236}">
                  <a16:creationId xmlns:a16="http://schemas.microsoft.com/office/drawing/2014/main" id="{9D39A95A-B249-46FD-BFCC-41BBFAFE3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953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53" name="Freeform 1665">
              <a:extLst>
                <a:ext uri="{FF2B5EF4-FFF2-40B4-BE49-F238E27FC236}">
                  <a16:creationId xmlns:a16="http://schemas.microsoft.com/office/drawing/2014/main" id="{9451EBA9-1052-427A-9BEC-2DC16A3E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916"/>
              <a:ext cx="34" cy="109"/>
            </a:xfrm>
            <a:custGeom>
              <a:avLst/>
              <a:gdLst>
                <a:gd name="T0" fmla="*/ 12 w 59"/>
                <a:gd name="T1" fmla="*/ 0 h 190"/>
                <a:gd name="T2" fmla="*/ 5 w 59"/>
                <a:gd name="T3" fmla="*/ 36 h 190"/>
                <a:gd name="T4" fmla="*/ 12 w 59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90">
                  <a:moveTo>
                    <a:pt x="59" y="0"/>
                  </a:moveTo>
                  <a:cubicBezTo>
                    <a:pt x="59" y="0"/>
                    <a:pt x="16" y="13"/>
                    <a:pt x="27" y="190"/>
                  </a:cubicBezTo>
                  <a:cubicBezTo>
                    <a:pt x="27" y="190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4" name="Freeform 1666">
              <a:extLst>
                <a:ext uri="{FF2B5EF4-FFF2-40B4-BE49-F238E27FC236}">
                  <a16:creationId xmlns:a16="http://schemas.microsoft.com/office/drawing/2014/main" id="{ABA036C3-ECDE-4703-82A8-9797D80E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905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5" name="Freeform 1667">
              <a:extLst>
                <a:ext uri="{FF2B5EF4-FFF2-40B4-BE49-F238E27FC236}">
                  <a16:creationId xmlns:a16="http://schemas.microsoft.com/office/drawing/2014/main" id="{DA1AEFFE-1F7C-4B64-BBA0-294B5AA39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904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3"/>
                    <a:pt x="31" y="9"/>
                    <a:pt x="30" y="14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9"/>
                    <a:pt x="3" y="6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6" name="Freeform 1668">
              <a:extLst>
                <a:ext uri="{FF2B5EF4-FFF2-40B4-BE49-F238E27FC236}">
                  <a16:creationId xmlns:a16="http://schemas.microsoft.com/office/drawing/2014/main" id="{15A5A0B4-41E5-4803-AB5A-AC04010A3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7" name="Freeform 1669">
              <a:extLst>
                <a:ext uri="{FF2B5EF4-FFF2-40B4-BE49-F238E27FC236}">
                  <a16:creationId xmlns:a16="http://schemas.microsoft.com/office/drawing/2014/main" id="{1BF6F3A6-B7E3-4C34-9014-398EA5864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104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8" name="Freeform 1670">
              <a:extLst>
                <a:ext uri="{FF2B5EF4-FFF2-40B4-BE49-F238E27FC236}">
                  <a16:creationId xmlns:a16="http://schemas.microsoft.com/office/drawing/2014/main" id="{293318F3-AFAF-4E95-87BC-6B85E000D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9" name="Oval 1671">
              <a:extLst>
                <a:ext uri="{FF2B5EF4-FFF2-40B4-BE49-F238E27FC236}">
                  <a16:creationId xmlns:a16="http://schemas.microsoft.com/office/drawing/2014/main" id="{C6281B16-8F99-45D5-80BF-BC0E1E0CE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265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60" name="Freeform 1672">
              <a:extLst>
                <a:ext uri="{FF2B5EF4-FFF2-40B4-BE49-F238E27FC236}">
                  <a16:creationId xmlns:a16="http://schemas.microsoft.com/office/drawing/2014/main" id="{1A8DC1A0-63F4-4C57-BD81-75006BC38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57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1" name="Freeform 1673">
              <a:extLst>
                <a:ext uri="{FF2B5EF4-FFF2-40B4-BE49-F238E27FC236}">
                  <a16:creationId xmlns:a16="http://schemas.microsoft.com/office/drawing/2014/main" id="{887A612F-059F-4F16-9309-9C071D71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263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2" name="Freeform 1674">
              <a:extLst>
                <a:ext uri="{FF2B5EF4-FFF2-40B4-BE49-F238E27FC236}">
                  <a16:creationId xmlns:a16="http://schemas.microsoft.com/office/drawing/2014/main" id="{DCDD648A-8C5E-4B58-8D2C-811A4723F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182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3" name="Freeform 1675">
              <a:extLst>
                <a:ext uri="{FF2B5EF4-FFF2-40B4-BE49-F238E27FC236}">
                  <a16:creationId xmlns:a16="http://schemas.microsoft.com/office/drawing/2014/main" id="{2F58A7D2-EAEA-459F-8643-D6908D118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217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4" name="Freeform 1676">
              <a:extLst>
                <a:ext uri="{FF2B5EF4-FFF2-40B4-BE49-F238E27FC236}">
                  <a16:creationId xmlns:a16="http://schemas.microsoft.com/office/drawing/2014/main" id="{F999BF25-1AAD-4FCB-8621-E9EF2D494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10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5" name="Freeform 1677">
              <a:extLst>
                <a:ext uri="{FF2B5EF4-FFF2-40B4-BE49-F238E27FC236}">
                  <a16:creationId xmlns:a16="http://schemas.microsoft.com/office/drawing/2014/main" id="{C574C979-EF35-4236-8A9C-EFEEB2C9E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104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6" name="Freeform 1678">
              <a:extLst>
                <a:ext uri="{FF2B5EF4-FFF2-40B4-BE49-F238E27FC236}">
                  <a16:creationId xmlns:a16="http://schemas.microsoft.com/office/drawing/2014/main" id="{B62CFEA9-E6A7-40B0-A139-84557197D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19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7" name="Freeform 1679">
              <a:extLst>
                <a:ext uri="{FF2B5EF4-FFF2-40B4-BE49-F238E27FC236}">
                  <a16:creationId xmlns:a16="http://schemas.microsoft.com/office/drawing/2014/main" id="{DD0114E1-70DC-441C-86A1-7C71D9D2D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088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8" name="Freeform 1680">
              <a:extLst>
                <a:ext uri="{FF2B5EF4-FFF2-40B4-BE49-F238E27FC236}">
                  <a16:creationId xmlns:a16="http://schemas.microsoft.com/office/drawing/2014/main" id="{B54C27F4-777E-414F-807B-0A1620A79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089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9" name="Oval 1681">
              <a:extLst>
                <a:ext uri="{FF2B5EF4-FFF2-40B4-BE49-F238E27FC236}">
                  <a16:creationId xmlns:a16="http://schemas.microsoft.com/office/drawing/2014/main" id="{98682C00-271F-414B-8866-BDAA075E5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12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0" name="Oval 1682">
              <a:extLst>
                <a:ext uri="{FF2B5EF4-FFF2-40B4-BE49-F238E27FC236}">
                  <a16:creationId xmlns:a16="http://schemas.microsoft.com/office/drawing/2014/main" id="{5F7F5D46-802E-4FA5-8E14-DF5AD8DBB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137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1" name="Freeform 1683">
              <a:extLst>
                <a:ext uri="{FF2B5EF4-FFF2-40B4-BE49-F238E27FC236}">
                  <a16:creationId xmlns:a16="http://schemas.microsoft.com/office/drawing/2014/main" id="{67B219F1-816C-4E86-A73C-5E001E8BD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10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2" name="Freeform 1684">
              <a:extLst>
                <a:ext uri="{FF2B5EF4-FFF2-40B4-BE49-F238E27FC236}">
                  <a16:creationId xmlns:a16="http://schemas.microsoft.com/office/drawing/2014/main" id="{B9F34761-5759-47CC-A6B0-1AB231A6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089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3" name="Freeform 1685">
              <a:extLst>
                <a:ext uri="{FF2B5EF4-FFF2-40B4-BE49-F238E27FC236}">
                  <a16:creationId xmlns:a16="http://schemas.microsoft.com/office/drawing/2014/main" id="{FAEFC260-EF61-4AC1-B860-B00B0B714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089"/>
              <a:ext cx="18" cy="12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2 h 22"/>
                <a:gd name="T4" fmla="*/ 3 w 31"/>
                <a:gd name="T5" fmla="*/ 3 h 22"/>
                <a:gd name="T6" fmla="*/ 2 w 31"/>
                <a:gd name="T7" fmla="*/ 4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4" name="Freeform 1686">
              <a:extLst>
                <a:ext uri="{FF2B5EF4-FFF2-40B4-BE49-F238E27FC236}">
                  <a16:creationId xmlns:a16="http://schemas.microsoft.com/office/drawing/2014/main" id="{6FFDB406-F48C-4B35-9196-CA41631F9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5" name="Freeform 1687">
              <a:extLst>
                <a:ext uri="{FF2B5EF4-FFF2-40B4-BE49-F238E27FC236}">
                  <a16:creationId xmlns:a16="http://schemas.microsoft.com/office/drawing/2014/main" id="{00989C03-BD42-4EB6-8512-55575646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288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6" name="Freeform 1688">
              <a:extLst>
                <a:ext uri="{FF2B5EF4-FFF2-40B4-BE49-F238E27FC236}">
                  <a16:creationId xmlns:a16="http://schemas.microsoft.com/office/drawing/2014/main" id="{23D4B6A5-7D72-4452-A42A-D4FF2E2D5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5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7" name="Oval 1689">
              <a:extLst>
                <a:ext uri="{FF2B5EF4-FFF2-40B4-BE49-F238E27FC236}">
                  <a16:creationId xmlns:a16="http://schemas.microsoft.com/office/drawing/2014/main" id="{4D5614CF-98D6-4520-8004-883136B96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449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8" name="Freeform 1690">
              <a:extLst>
                <a:ext uri="{FF2B5EF4-FFF2-40B4-BE49-F238E27FC236}">
                  <a16:creationId xmlns:a16="http://schemas.microsoft.com/office/drawing/2014/main" id="{56B329E9-DEC9-4EF7-9C5C-D9D698139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42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9" name="Freeform 1691">
              <a:extLst>
                <a:ext uri="{FF2B5EF4-FFF2-40B4-BE49-F238E27FC236}">
                  <a16:creationId xmlns:a16="http://schemas.microsoft.com/office/drawing/2014/main" id="{C38FAA6A-CDA7-4E50-BDBC-B7331BF58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447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0" name="Freeform 1692">
              <a:extLst>
                <a:ext uri="{FF2B5EF4-FFF2-40B4-BE49-F238E27FC236}">
                  <a16:creationId xmlns:a16="http://schemas.microsoft.com/office/drawing/2014/main" id="{C7A23798-87D1-4F91-86E7-20B7206D3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367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1" name="Freeform 1693">
              <a:extLst>
                <a:ext uri="{FF2B5EF4-FFF2-40B4-BE49-F238E27FC236}">
                  <a16:creationId xmlns:a16="http://schemas.microsoft.com/office/drawing/2014/main" id="{0BBF1525-A6A4-44E7-B462-8AB9B0836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401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2" name="Freeform 1694">
              <a:extLst>
                <a:ext uri="{FF2B5EF4-FFF2-40B4-BE49-F238E27FC236}">
                  <a16:creationId xmlns:a16="http://schemas.microsoft.com/office/drawing/2014/main" id="{F9F2119F-99E1-46A0-AF9D-37363AF6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8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3" name="Freeform 1695">
              <a:extLst>
                <a:ext uri="{FF2B5EF4-FFF2-40B4-BE49-F238E27FC236}">
                  <a16:creationId xmlns:a16="http://schemas.microsoft.com/office/drawing/2014/main" id="{81FE4B60-764B-4EC0-A23D-D29946B7C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288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4" name="Freeform 1696">
              <a:extLst>
                <a:ext uri="{FF2B5EF4-FFF2-40B4-BE49-F238E27FC236}">
                  <a16:creationId xmlns:a16="http://schemas.microsoft.com/office/drawing/2014/main" id="{15F0CD61-0468-47A3-B233-5F5D96DB0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384"/>
              <a:ext cx="34" cy="70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2 h 123"/>
                <a:gd name="T4" fmla="*/ 0 w 60"/>
                <a:gd name="T5" fmla="*/ 18 h 123"/>
                <a:gd name="T6" fmla="*/ 4 w 60"/>
                <a:gd name="T7" fmla="*/ 15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2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5" name="Freeform 1697">
              <a:extLst>
                <a:ext uri="{FF2B5EF4-FFF2-40B4-BE49-F238E27FC236}">
                  <a16:creationId xmlns:a16="http://schemas.microsoft.com/office/drawing/2014/main" id="{CA66900F-6623-44B0-A4D9-040CC80B9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272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6" name="Freeform 1698">
              <a:extLst>
                <a:ext uri="{FF2B5EF4-FFF2-40B4-BE49-F238E27FC236}">
                  <a16:creationId xmlns:a16="http://schemas.microsoft.com/office/drawing/2014/main" id="{21F499F4-D4C2-4457-8FF7-79C57A914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273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7" name="Oval 1699">
              <a:extLst>
                <a:ext uri="{FF2B5EF4-FFF2-40B4-BE49-F238E27FC236}">
                  <a16:creationId xmlns:a16="http://schemas.microsoft.com/office/drawing/2014/main" id="{62C92900-73BF-4FAE-84F1-23C5B043B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304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88" name="Oval 1700">
              <a:extLst>
                <a:ext uri="{FF2B5EF4-FFF2-40B4-BE49-F238E27FC236}">
                  <a16:creationId xmlns:a16="http://schemas.microsoft.com/office/drawing/2014/main" id="{BA647355-0B39-464A-B2B1-29681EC12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322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89" name="Freeform 1701">
              <a:extLst>
                <a:ext uri="{FF2B5EF4-FFF2-40B4-BE49-F238E27FC236}">
                  <a16:creationId xmlns:a16="http://schemas.microsoft.com/office/drawing/2014/main" id="{37C15B30-AB44-4356-AD35-F6281081C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285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0" name="Freeform 1702">
              <a:extLst>
                <a:ext uri="{FF2B5EF4-FFF2-40B4-BE49-F238E27FC236}">
                  <a16:creationId xmlns:a16="http://schemas.microsoft.com/office/drawing/2014/main" id="{7157937C-102D-4722-AA5A-135518DD5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273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1" name="Freeform 1703">
              <a:extLst>
                <a:ext uri="{FF2B5EF4-FFF2-40B4-BE49-F238E27FC236}">
                  <a16:creationId xmlns:a16="http://schemas.microsoft.com/office/drawing/2014/main" id="{147E5E32-548F-44E0-B448-65E04C5EE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273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2" name="Freeform 1704">
              <a:extLst>
                <a:ext uri="{FF2B5EF4-FFF2-40B4-BE49-F238E27FC236}">
                  <a16:creationId xmlns:a16="http://schemas.microsoft.com/office/drawing/2014/main" id="{F2ECBF28-DB1C-44A8-94FC-A749606B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70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3" name="Freeform 1705">
              <a:extLst>
                <a:ext uri="{FF2B5EF4-FFF2-40B4-BE49-F238E27FC236}">
                  <a16:creationId xmlns:a16="http://schemas.microsoft.com/office/drawing/2014/main" id="{950175EA-954E-4D6C-ABAA-855BA6076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472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4" name="Freeform 1706">
              <a:extLst>
                <a:ext uri="{FF2B5EF4-FFF2-40B4-BE49-F238E27FC236}">
                  <a16:creationId xmlns:a16="http://schemas.microsoft.com/office/drawing/2014/main" id="{FB80199E-B96D-41BF-9CF3-59E0EC7AC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69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5" name="Oval 1707">
              <a:extLst>
                <a:ext uri="{FF2B5EF4-FFF2-40B4-BE49-F238E27FC236}">
                  <a16:creationId xmlns:a16="http://schemas.microsoft.com/office/drawing/2014/main" id="{A2CF3D4B-33D9-4626-A5CA-E8116EE0E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634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96" name="Freeform 1708">
              <a:extLst>
                <a:ext uri="{FF2B5EF4-FFF2-40B4-BE49-F238E27FC236}">
                  <a16:creationId xmlns:a16="http://schemas.microsoft.com/office/drawing/2014/main" id="{704A0BAC-E580-4368-A5DF-D88047285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626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7" name="Freeform 1709">
              <a:extLst>
                <a:ext uri="{FF2B5EF4-FFF2-40B4-BE49-F238E27FC236}">
                  <a16:creationId xmlns:a16="http://schemas.microsoft.com/office/drawing/2014/main" id="{04002677-CA2E-4BCA-A177-6BFC70331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632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8" name="Freeform 1710">
              <a:extLst>
                <a:ext uri="{FF2B5EF4-FFF2-40B4-BE49-F238E27FC236}">
                  <a16:creationId xmlns:a16="http://schemas.microsoft.com/office/drawing/2014/main" id="{BE0D758C-04EA-4A32-8271-10665FC9F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551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9" name="Freeform 1711">
              <a:extLst>
                <a:ext uri="{FF2B5EF4-FFF2-40B4-BE49-F238E27FC236}">
                  <a16:creationId xmlns:a16="http://schemas.microsoft.com/office/drawing/2014/main" id="{15F9FEAD-5D65-4A7B-9A90-A68E55A36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586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0" name="Freeform 1712">
              <a:extLst>
                <a:ext uri="{FF2B5EF4-FFF2-40B4-BE49-F238E27FC236}">
                  <a16:creationId xmlns:a16="http://schemas.microsoft.com/office/drawing/2014/main" id="{4973F590-6722-434D-A69E-0BB44B3C4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70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1" name="Freeform 1713">
              <a:extLst>
                <a:ext uri="{FF2B5EF4-FFF2-40B4-BE49-F238E27FC236}">
                  <a16:creationId xmlns:a16="http://schemas.microsoft.com/office/drawing/2014/main" id="{E44A1FAF-9A20-43B5-9D63-2E7426478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472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2" name="Freeform 1714">
              <a:extLst>
                <a:ext uri="{FF2B5EF4-FFF2-40B4-BE49-F238E27FC236}">
                  <a16:creationId xmlns:a16="http://schemas.microsoft.com/office/drawing/2014/main" id="{6B7ACBE4-D83A-48A9-A7A6-977C5E0C6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56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3" name="Freeform 1715">
              <a:extLst>
                <a:ext uri="{FF2B5EF4-FFF2-40B4-BE49-F238E27FC236}">
                  <a16:creationId xmlns:a16="http://schemas.microsoft.com/office/drawing/2014/main" id="{CE39E785-8F40-4F67-8EE4-4783BA898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457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4" name="Freeform 1716">
              <a:extLst>
                <a:ext uri="{FF2B5EF4-FFF2-40B4-BE49-F238E27FC236}">
                  <a16:creationId xmlns:a16="http://schemas.microsoft.com/office/drawing/2014/main" id="{328B51C9-4FA0-4AAD-857F-C995F7693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458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5" name="Oval 1717">
              <a:extLst>
                <a:ext uri="{FF2B5EF4-FFF2-40B4-BE49-F238E27FC236}">
                  <a16:creationId xmlns:a16="http://schemas.microsoft.com/office/drawing/2014/main" id="{597EFAD2-3847-48BA-9AAC-A1C0069C5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488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06" name="Oval 1718">
              <a:extLst>
                <a:ext uri="{FF2B5EF4-FFF2-40B4-BE49-F238E27FC236}">
                  <a16:creationId xmlns:a16="http://schemas.microsoft.com/office/drawing/2014/main" id="{CA4892F1-B57B-44F0-A8D3-9E85BBA1E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506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07" name="Freeform 1719">
              <a:extLst>
                <a:ext uri="{FF2B5EF4-FFF2-40B4-BE49-F238E27FC236}">
                  <a16:creationId xmlns:a16="http://schemas.microsoft.com/office/drawing/2014/main" id="{186A3514-2FB8-46AC-90AF-B4F10872D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469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8" name="Freeform 1720">
              <a:extLst>
                <a:ext uri="{FF2B5EF4-FFF2-40B4-BE49-F238E27FC236}">
                  <a16:creationId xmlns:a16="http://schemas.microsoft.com/office/drawing/2014/main" id="{9B6A8AA3-1240-4823-B85A-36DDBDA30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458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9" name="Freeform 1721">
              <a:extLst>
                <a:ext uri="{FF2B5EF4-FFF2-40B4-BE49-F238E27FC236}">
                  <a16:creationId xmlns:a16="http://schemas.microsoft.com/office/drawing/2014/main" id="{4898838A-5894-4110-AD1A-916B62920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457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0" name="Oval 1722">
              <a:extLst>
                <a:ext uri="{FF2B5EF4-FFF2-40B4-BE49-F238E27FC236}">
                  <a16:creationId xmlns:a16="http://schemas.microsoft.com/office/drawing/2014/main" id="{4F45C7CE-E5E4-42E8-A706-F39683698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641"/>
              <a:ext cx="47" cy="18"/>
            </a:xfrm>
            <a:prstGeom prst="ellipse">
              <a:avLst/>
            </a:pr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1" name="Freeform 1723">
              <a:extLst>
                <a:ext uri="{FF2B5EF4-FFF2-40B4-BE49-F238E27FC236}">
                  <a16:creationId xmlns:a16="http://schemas.microsoft.com/office/drawing/2014/main" id="{B664FE3E-EA03-4270-A0E2-A0C7C0F15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3644"/>
              <a:ext cx="46" cy="32"/>
            </a:xfrm>
            <a:custGeom>
              <a:avLst/>
              <a:gdLst>
                <a:gd name="T0" fmla="*/ 15 w 80"/>
                <a:gd name="T1" fmla="*/ 5 h 55"/>
                <a:gd name="T2" fmla="*/ 8 w 80"/>
                <a:gd name="T3" fmla="*/ 0 h 55"/>
                <a:gd name="T4" fmla="*/ 0 w 80"/>
                <a:gd name="T5" fmla="*/ 5 h 55"/>
                <a:gd name="T6" fmla="*/ 15 w 80"/>
                <a:gd name="T7" fmla="*/ 5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55">
                  <a:moveTo>
                    <a:pt x="80" y="25"/>
                  </a:moveTo>
                  <a:cubicBezTo>
                    <a:pt x="80" y="25"/>
                    <a:pt x="77" y="0"/>
                    <a:pt x="41" y="0"/>
                  </a:cubicBezTo>
                  <a:cubicBezTo>
                    <a:pt x="5" y="0"/>
                    <a:pt x="0" y="25"/>
                    <a:pt x="0" y="25"/>
                  </a:cubicBezTo>
                  <a:cubicBezTo>
                    <a:pt x="0" y="25"/>
                    <a:pt x="40" y="55"/>
                    <a:pt x="80" y="25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2" name="Freeform 1724">
              <a:extLst>
                <a:ext uri="{FF2B5EF4-FFF2-40B4-BE49-F238E27FC236}">
                  <a16:creationId xmlns:a16="http://schemas.microsoft.com/office/drawing/2014/main" id="{60A8D0DC-FD0F-4962-9B34-FA1ADB798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3642"/>
              <a:ext cx="33" cy="12"/>
            </a:xfrm>
            <a:custGeom>
              <a:avLst/>
              <a:gdLst>
                <a:gd name="T0" fmla="*/ 8 w 57"/>
                <a:gd name="T1" fmla="*/ 4 h 22"/>
                <a:gd name="T2" fmla="*/ 0 w 57"/>
                <a:gd name="T3" fmla="*/ 1 h 22"/>
                <a:gd name="T4" fmla="*/ 8 w 57"/>
                <a:gd name="T5" fmla="*/ 2 h 22"/>
                <a:gd name="T6" fmla="*/ 8 w 57"/>
                <a:gd name="T7" fmla="*/ 4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22">
                  <a:moveTo>
                    <a:pt x="43" y="22"/>
                  </a:moveTo>
                  <a:cubicBezTo>
                    <a:pt x="43" y="22"/>
                    <a:pt x="45" y="5"/>
                    <a:pt x="0" y="1"/>
                  </a:cubicBezTo>
                  <a:cubicBezTo>
                    <a:pt x="0" y="1"/>
                    <a:pt x="21" y="0"/>
                    <a:pt x="43" y="10"/>
                  </a:cubicBezTo>
                  <a:cubicBezTo>
                    <a:pt x="57" y="17"/>
                    <a:pt x="49" y="21"/>
                    <a:pt x="43" y="22"/>
                  </a:cubicBezTo>
                  <a:close/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3" name="Freeform 1725">
              <a:extLst>
                <a:ext uri="{FF2B5EF4-FFF2-40B4-BE49-F238E27FC236}">
                  <a16:creationId xmlns:a16="http://schemas.microsoft.com/office/drawing/2014/main" id="{E3890927-F701-4132-9170-15EF4351B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3645"/>
              <a:ext cx="13" cy="13"/>
            </a:xfrm>
            <a:custGeom>
              <a:avLst/>
              <a:gdLst>
                <a:gd name="T0" fmla="*/ 4 w 24"/>
                <a:gd name="T1" fmla="*/ 0 h 22"/>
                <a:gd name="T2" fmla="*/ 2 w 24"/>
                <a:gd name="T3" fmla="*/ 2 h 22"/>
                <a:gd name="T4" fmla="*/ 1 w 24"/>
                <a:gd name="T5" fmla="*/ 3 h 22"/>
                <a:gd name="T6" fmla="*/ 4 w 24"/>
                <a:gd name="T7" fmla="*/ 1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2">
                  <a:moveTo>
                    <a:pt x="24" y="0"/>
                  </a:moveTo>
                  <a:cubicBezTo>
                    <a:pt x="19" y="1"/>
                    <a:pt x="15" y="6"/>
                    <a:pt x="12" y="10"/>
                  </a:cubicBezTo>
                  <a:cubicBezTo>
                    <a:pt x="11" y="13"/>
                    <a:pt x="10" y="22"/>
                    <a:pt x="5" y="16"/>
                  </a:cubicBezTo>
                  <a:cubicBezTo>
                    <a:pt x="0" y="9"/>
                    <a:pt x="19" y="2"/>
                    <a:pt x="23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4" name="Freeform 1726">
              <a:extLst>
                <a:ext uri="{FF2B5EF4-FFF2-40B4-BE49-F238E27FC236}">
                  <a16:creationId xmlns:a16="http://schemas.microsoft.com/office/drawing/2014/main" id="{40696865-ADB1-4856-8AC1-F568BE5FB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3644"/>
              <a:ext cx="29" cy="21"/>
            </a:xfrm>
            <a:custGeom>
              <a:avLst/>
              <a:gdLst>
                <a:gd name="T0" fmla="*/ 10 w 50"/>
                <a:gd name="T1" fmla="*/ 7 h 35"/>
                <a:gd name="T2" fmla="*/ 6 w 50"/>
                <a:gd name="T3" fmla="*/ 1 h 35"/>
                <a:gd name="T4" fmla="*/ 0 w 50"/>
                <a:gd name="T5" fmla="*/ 1 h 35"/>
                <a:gd name="T6" fmla="*/ 6 w 50"/>
                <a:gd name="T7" fmla="*/ 4 h 35"/>
                <a:gd name="T8" fmla="*/ 8 w 50"/>
                <a:gd name="T9" fmla="*/ 5 h 35"/>
                <a:gd name="T10" fmla="*/ 10 w 50"/>
                <a:gd name="T11" fmla="*/ 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5">
                  <a:moveTo>
                    <a:pt x="50" y="32"/>
                  </a:moveTo>
                  <a:cubicBezTo>
                    <a:pt x="49" y="20"/>
                    <a:pt x="43" y="11"/>
                    <a:pt x="31" y="6"/>
                  </a:cubicBezTo>
                  <a:cubicBezTo>
                    <a:pt x="24" y="4"/>
                    <a:pt x="6" y="0"/>
                    <a:pt x="0" y="7"/>
                  </a:cubicBezTo>
                  <a:cubicBezTo>
                    <a:pt x="9" y="15"/>
                    <a:pt x="22" y="14"/>
                    <a:pt x="32" y="18"/>
                  </a:cubicBezTo>
                  <a:cubicBezTo>
                    <a:pt x="36" y="20"/>
                    <a:pt x="40" y="22"/>
                    <a:pt x="43" y="25"/>
                  </a:cubicBezTo>
                  <a:cubicBezTo>
                    <a:pt x="46" y="28"/>
                    <a:pt x="47" y="35"/>
                    <a:pt x="5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5" name="Oval 1727">
              <a:extLst>
                <a:ext uri="{FF2B5EF4-FFF2-40B4-BE49-F238E27FC236}">
                  <a16:creationId xmlns:a16="http://schemas.microsoft.com/office/drawing/2014/main" id="{03478B38-2A18-40FC-A7A6-475A6549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42"/>
              <a:ext cx="5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6" name="Oval 1728">
              <a:extLst>
                <a:ext uri="{FF2B5EF4-FFF2-40B4-BE49-F238E27FC236}">
                  <a16:creationId xmlns:a16="http://schemas.microsoft.com/office/drawing/2014/main" id="{C292724B-3635-4091-82A1-B84CE91F5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38"/>
              <a:ext cx="4" cy="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7" name="Freeform 1729">
              <a:extLst>
                <a:ext uri="{FF2B5EF4-FFF2-40B4-BE49-F238E27FC236}">
                  <a16:creationId xmlns:a16="http://schemas.microsoft.com/office/drawing/2014/main" id="{F4193756-9241-417D-A68B-69B3EE768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1"/>
              <a:ext cx="135" cy="1478"/>
            </a:xfrm>
            <a:custGeom>
              <a:avLst/>
              <a:gdLst>
                <a:gd name="T0" fmla="*/ 30 w 234"/>
                <a:gd name="T1" fmla="*/ 490 h 2566"/>
                <a:gd name="T2" fmla="*/ 45 w 234"/>
                <a:gd name="T3" fmla="*/ 474 h 2566"/>
                <a:gd name="T4" fmla="*/ 45 w 234"/>
                <a:gd name="T5" fmla="*/ 446 h 2566"/>
                <a:gd name="T6" fmla="*/ 32 w 234"/>
                <a:gd name="T7" fmla="*/ 429 h 2566"/>
                <a:gd name="T8" fmla="*/ 45 w 234"/>
                <a:gd name="T9" fmla="*/ 413 h 2566"/>
                <a:gd name="T10" fmla="*/ 45 w 234"/>
                <a:gd name="T11" fmla="*/ 385 h 2566"/>
                <a:gd name="T12" fmla="*/ 32 w 234"/>
                <a:gd name="T13" fmla="*/ 367 h 2566"/>
                <a:gd name="T14" fmla="*/ 45 w 234"/>
                <a:gd name="T15" fmla="*/ 352 h 2566"/>
                <a:gd name="T16" fmla="*/ 45 w 234"/>
                <a:gd name="T17" fmla="*/ 324 h 2566"/>
                <a:gd name="T18" fmla="*/ 32 w 234"/>
                <a:gd name="T19" fmla="*/ 306 h 2566"/>
                <a:gd name="T20" fmla="*/ 45 w 234"/>
                <a:gd name="T21" fmla="*/ 291 h 2566"/>
                <a:gd name="T22" fmla="*/ 45 w 234"/>
                <a:gd name="T23" fmla="*/ 263 h 2566"/>
                <a:gd name="T24" fmla="*/ 32 w 234"/>
                <a:gd name="T25" fmla="*/ 245 h 2566"/>
                <a:gd name="T26" fmla="*/ 45 w 234"/>
                <a:gd name="T27" fmla="*/ 229 h 2566"/>
                <a:gd name="T28" fmla="*/ 45 w 234"/>
                <a:gd name="T29" fmla="*/ 202 h 2566"/>
                <a:gd name="T30" fmla="*/ 33 w 234"/>
                <a:gd name="T31" fmla="*/ 184 h 2566"/>
                <a:gd name="T32" fmla="*/ 45 w 234"/>
                <a:gd name="T33" fmla="*/ 168 h 2566"/>
                <a:gd name="T34" fmla="*/ 45 w 234"/>
                <a:gd name="T35" fmla="*/ 141 h 2566"/>
                <a:gd name="T36" fmla="*/ 32 w 234"/>
                <a:gd name="T37" fmla="*/ 123 h 2566"/>
                <a:gd name="T38" fmla="*/ 44 w 234"/>
                <a:gd name="T39" fmla="*/ 107 h 2566"/>
                <a:gd name="T40" fmla="*/ 44 w 234"/>
                <a:gd name="T41" fmla="*/ 79 h 2566"/>
                <a:gd name="T42" fmla="*/ 33 w 234"/>
                <a:gd name="T43" fmla="*/ 62 h 2566"/>
                <a:gd name="T44" fmla="*/ 44 w 234"/>
                <a:gd name="T45" fmla="*/ 47 h 2566"/>
                <a:gd name="T46" fmla="*/ 44 w 234"/>
                <a:gd name="T47" fmla="*/ 19 h 2566"/>
                <a:gd name="T48" fmla="*/ 26 w 234"/>
                <a:gd name="T49" fmla="*/ 0 h 2566"/>
                <a:gd name="T50" fmla="*/ 19 w 234"/>
                <a:gd name="T51" fmla="*/ 0 h 2566"/>
                <a:gd name="T52" fmla="*/ 0 w 234"/>
                <a:gd name="T53" fmla="*/ 19 h 2566"/>
                <a:gd name="T54" fmla="*/ 0 w 234"/>
                <a:gd name="T55" fmla="*/ 47 h 2566"/>
                <a:gd name="T56" fmla="*/ 12 w 234"/>
                <a:gd name="T57" fmla="*/ 62 h 2566"/>
                <a:gd name="T58" fmla="*/ 0 w 234"/>
                <a:gd name="T59" fmla="*/ 79 h 2566"/>
                <a:gd name="T60" fmla="*/ 0 w 234"/>
                <a:gd name="T61" fmla="*/ 107 h 2566"/>
                <a:gd name="T62" fmla="*/ 13 w 234"/>
                <a:gd name="T63" fmla="*/ 123 h 2566"/>
                <a:gd name="T64" fmla="*/ 0 w 234"/>
                <a:gd name="T65" fmla="*/ 141 h 2566"/>
                <a:gd name="T66" fmla="*/ 0 w 234"/>
                <a:gd name="T67" fmla="*/ 168 h 2566"/>
                <a:gd name="T68" fmla="*/ 12 w 234"/>
                <a:gd name="T69" fmla="*/ 184 h 2566"/>
                <a:gd name="T70" fmla="*/ 0 w 234"/>
                <a:gd name="T71" fmla="*/ 202 h 2566"/>
                <a:gd name="T72" fmla="*/ 0 w 234"/>
                <a:gd name="T73" fmla="*/ 229 h 2566"/>
                <a:gd name="T74" fmla="*/ 13 w 234"/>
                <a:gd name="T75" fmla="*/ 245 h 2566"/>
                <a:gd name="T76" fmla="*/ 0 w 234"/>
                <a:gd name="T77" fmla="*/ 263 h 2566"/>
                <a:gd name="T78" fmla="*/ 0 w 234"/>
                <a:gd name="T79" fmla="*/ 291 h 2566"/>
                <a:gd name="T80" fmla="*/ 13 w 234"/>
                <a:gd name="T81" fmla="*/ 306 h 2566"/>
                <a:gd name="T82" fmla="*/ 0 w 234"/>
                <a:gd name="T83" fmla="*/ 324 h 2566"/>
                <a:gd name="T84" fmla="*/ 0 w 234"/>
                <a:gd name="T85" fmla="*/ 352 h 2566"/>
                <a:gd name="T86" fmla="*/ 13 w 234"/>
                <a:gd name="T87" fmla="*/ 367 h 2566"/>
                <a:gd name="T88" fmla="*/ 0 w 234"/>
                <a:gd name="T89" fmla="*/ 385 h 2566"/>
                <a:gd name="T90" fmla="*/ 0 w 234"/>
                <a:gd name="T91" fmla="*/ 413 h 2566"/>
                <a:gd name="T92" fmla="*/ 13 w 234"/>
                <a:gd name="T93" fmla="*/ 429 h 2566"/>
                <a:gd name="T94" fmla="*/ 0 w 234"/>
                <a:gd name="T95" fmla="*/ 446 h 2566"/>
                <a:gd name="T96" fmla="*/ 0 w 234"/>
                <a:gd name="T97" fmla="*/ 474 h 2566"/>
                <a:gd name="T98" fmla="*/ 14 w 234"/>
                <a:gd name="T99" fmla="*/ 490 h 256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34" h="2566">
                  <a:moveTo>
                    <a:pt x="157" y="2566"/>
                  </a:moveTo>
                  <a:cubicBezTo>
                    <a:pt x="201" y="2559"/>
                    <a:pt x="234" y="2528"/>
                    <a:pt x="234" y="2481"/>
                  </a:cubicBezTo>
                  <a:cubicBezTo>
                    <a:pt x="234" y="2337"/>
                    <a:pt x="234" y="2337"/>
                    <a:pt x="234" y="2337"/>
                  </a:cubicBezTo>
                  <a:cubicBezTo>
                    <a:pt x="234" y="2294"/>
                    <a:pt x="206" y="2257"/>
                    <a:pt x="168" y="2244"/>
                  </a:cubicBezTo>
                  <a:cubicBezTo>
                    <a:pt x="206" y="2233"/>
                    <a:pt x="234" y="2204"/>
                    <a:pt x="234" y="2161"/>
                  </a:cubicBezTo>
                  <a:cubicBezTo>
                    <a:pt x="234" y="2017"/>
                    <a:pt x="234" y="2017"/>
                    <a:pt x="234" y="2017"/>
                  </a:cubicBezTo>
                  <a:cubicBezTo>
                    <a:pt x="234" y="1974"/>
                    <a:pt x="206" y="1937"/>
                    <a:pt x="168" y="1924"/>
                  </a:cubicBezTo>
                  <a:cubicBezTo>
                    <a:pt x="206" y="1913"/>
                    <a:pt x="234" y="1884"/>
                    <a:pt x="234" y="1841"/>
                  </a:cubicBezTo>
                  <a:cubicBezTo>
                    <a:pt x="234" y="1697"/>
                    <a:pt x="234" y="1697"/>
                    <a:pt x="234" y="1697"/>
                  </a:cubicBezTo>
                  <a:cubicBezTo>
                    <a:pt x="234" y="1653"/>
                    <a:pt x="206" y="1616"/>
                    <a:pt x="167" y="1603"/>
                  </a:cubicBezTo>
                  <a:cubicBezTo>
                    <a:pt x="206" y="1593"/>
                    <a:pt x="234" y="1564"/>
                    <a:pt x="234" y="1520"/>
                  </a:cubicBezTo>
                  <a:cubicBezTo>
                    <a:pt x="234" y="1376"/>
                    <a:pt x="234" y="1376"/>
                    <a:pt x="234" y="1376"/>
                  </a:cubicBezTo>
                  <a:cubicBezTo>
                    <a:pt x="234" y="1333"/>
                    <a:pt x="206" y="1296"/>
                    <a:pt x="167" y="1282"/>
                  </a:cubicBezTo>
                  <a:cubicBezTo>
                    <a:pt x="206" y="1272"/>
                    <a:pt x="234" y="1243"/>
                    <a:pt x="234" y="1199"/>
                  </a:cubicBezTo>
                  <a:cubicBezTo>
                    <a:pt x="234" y="1056"/>
                    <a:pt x="234" y="1056"/>
                    <a:pt x="234" y="1056"/>
                  </a:cubicBezTo>
                  <a:cubicBezTo>
                    <a:pt x="234" y="1014"/>
                    <a:pt x="207" y="978"/>
                    <a:pt x="171" y="963"/>
                  </a:cubicBezTo>
                  <a:cubicBezTo>
                    <a:pt x="207" y="952"/>
                    <a:pt x="234" y="923"/>
                    <a:pt x="234" y="881"/>
                  </a:cubicBezTo>
                  <a:cubicBezTo>
                    <a:pt x="234" y="738"/>
                    <a:pt x="234" y="738"/>
                    <a:pt x="234" y="738"/>
                  </a:cubicBezTo>
                  <a:cubicBezTo>
                    <a:pt x="234" y="694"/>
                    <a:pt x="206" y="657"/>
                    <a:pt x="168" y="644"/>
                  </a:cubicBezTo>
                  <a:cubicBezTo>
                    <a:pt x="206" y="633"/>
                    <a:pt x="233" y="604"/>
                    <a:pt x="233" y="561"/>
                  </a:cubicBezTo>
                  <a:cubicBezTo>
                    <a:pt x="233" y="417"/>
                    <a:pt x="233" y="417"/>
                    <a:pt x="233" y="417"/>
                  </a:cubicBezTo>
                  <a:cubicBezTo>
                    <a:pt x="233" y="375"/>
                    <a:pt x="208" y="339"/>
                    <a:pt x="171" y="325"/>
                  </a:cubicBezTo>
                  <a:cubicBezTo>
                    <a:pt x="208" y="314"/>
                    <a:pt x="233" y="285"/>
                    <a:pt x="233" y="243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45"/>
                    <a:pt x="190" y="0"/>
                    <a:pt x="136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44" y="0"/>
                    <a:pt x="0" y="45"/>
                    <a:pt x="0" y="99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85"/>
                    <a:pt x="26" y="314"/>
                    <a:pt x="62" y="325"/>
                  </a:cubicBezTo>
                  <a:cubicBezTo>
                    <a:pt x="26" y="339"/>
                    <a:pt x="0" y="375"/>
                    <a:pt x="0" y="417"/>
                  </a:cubicBezTo>
                  <a:cubicBezTo>
                    <a:pt x="0" y="561"/>
                    <a:pt x="0" y="561"/>
                    <a:pt x="0" y="561"/>
                  </a:cubicBezTo>
                  <a:cubicBezTo>
                    <a:pt x="0" y="604"/>
                    <a:pt x="27" y="633"/>
                    <a:pt x="65" y="644"/>
                  </a:cubicBezTo>
                  <a:cubicBezTo>
                    <a:pt x="27" y="657"/>
                    <a:pt x="0" y="694"/>
                    <a:pt x="0" y="738"/>
                  </a:cubicBezTo>
                  <a:cubicBezTo>
                    <a:pt x="0" y="881"/>
                    <a:pt x="0" y="881"/>
                    <a:pt x="0" y="881"/>
                  </a:cubicBezTo>
                  <a:cubicBezTo>
                    <a:pt x="0" y="923"/>
                    <a:pt x="26" y="952"/>
                    <a:pt x="63" y="963"/>
                  </a:cubicBezTo>
                  <a:cubicBezTo>
                    <a:pt x="26" y="978"/>
                    <a:pt x="0" y="1014"/>
                    <a:pt x="0" y="1056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1243"/>
                    <a:pt x="27" y="1272"/>
                    <a:pt x="66" y="1282"/>
                  </a:cubicBezTo>
                  <a:cubicBezTo>
                    <a:pt x="27" y="1296"/>
                    <a:pt x="0" y="1333"/>
                    <a:pt x="0" y="1376"/>
                  </a:cubicBezTo>
                  <a:cubicBezTo>
                    <a:pt x="0" y="1520"/>
                    <a:pt x="0" y="1520"/>
                    <a:pt x="0" y="1520"/>
                  </a:cubicBezTo>
                  <a:cubicBezTo>
                    <a:pt x="0" y="1564"/>
                    <a:pt x="28" y="1593"/>
                    <a:pt x="66" y="1603"/>
                  </a:cubicBezTo>
                  <a:cubicBezTo>
                    <a:pt x="28" y="1616"/>
                    <a:pt x="0" y="1653"/>
                    <a:pt x="0" y="1697"/>
                  </a:cubicBezTo>
                  <a:cubicBezTo>
                    <a:pt x="0" y="1841"/>
                    <a:pt x="0" y="1841"/>
                    <a:pt x="0" y="1841"/>
                  </a:cubicBezTo>
                  <a:cubicBezTo>
                    <a:pt x="0" y="1884"/>
                    <a:pt x="27" y="1913"/>
                    <a:pt x="65" y="1924"/>
                  </a:cubicBezTo>
                  <a:cubicBezTo>
                    <a:pt x="27" y="1937"/>
                    <a:pt x="0" y="1974"/>
                    <a:pt x="0" y="2017"/>
                  </a:cubicBezTo>
                  <a:cubicBezTo>
                    <a:pt x="0" y="2161"/>
                    <a:pt x="0" y="2161"/>
                    <a:pt x="0" y="2161"/>
                  </a:cubicBezTo>
                  <a:cubicBezTo>
                    <a:pt x="0" y="2204"/>
                    <a:pt x="27" y="2233"/>
                    <a:pt x="65" y="2244"/>
                  </a:cubicBezTo>
                  <a:cubicBezTo>
                    <a:pt x="27" y="2257"/>
                    <a:pt x="0" y="2294"/>
                    <a:pt x="0" y="2337"/>
                  </a:cubicBezTo>
                  <a:cubicBezTo>
                    <a:pt x="0" y="2481"/>
                    <a:pt x="0" y="2481"/>
                    <a:pt x="0" y="2481"/>
                  </a:cubicBezTo>
                  <a:cubicBezTo>
                    <a:pt x="0" y="2528"/>
                    <a:pt x="33" y="2559"/>
                    <a:pt x="76" y="2566"/>
                  </a:cubicBezTo>
                </a:path>
              </a:pathLst>
            </a:custGeom>
            <a:noFill/>
            <a:ln w="3175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8" name="Freeform 1730">
              <a:extLst>
                <a:ext uri="{FF2B5EF4-FFF2-40B4-BE49-F238E27FC236}">
                  <a16:creationId xmlns:a16="http://schemas.microsoft.com/office/drawing/2014/main" id="{70A67D67-5FCA-4915-B809-D5A2F7F24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9" name="Freeform 1731">
              <a:extLst>
                <a:ext uri="{FF2B5EF4-FFF2-40B4-BE49-F238E27FC236}">
                  <a16:creationId xmlns:a16="http://schemas.microsoft.com/office/drawing/2014/main" id="{F89FE631-368A-4BC3-859A-3D5978F13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0" name="Freeform 1732">
              <a:extLst>
                <a:ext uri="{FF2B5EF4-FFF2-40B4-BE49-F238E27FC236}">
                  <a16:creationId xmlns:a16="http://schemas.microsoft.com/office/drawing/2014/main" id="{F771D05A-30C9-4C6A-9EFC-9F420EA99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1" name="Freeform 1733">
              <a:extLst>
                <a:ext uri="{FF2B5EF4-FFF2-40B4-BE49-F238E27FC236}">
                  <a16:creationId xmlns:a16="http://schemas.microsoft.com/office/drawing/2014/main" id="{87A8A3DC-4592-4647-B618-CD4F9BEEF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2" name="Freeform 1734">
              <a:extLst>
                <a:ext uri="{FF2B5EF4-FFF2-40B4-BE49-F238E27FC236}">
                  <a16:creationId xmlns:a16="http://schemas.microsoft.com/office/drawing/2014/main" id="{D5483CAA-9A4B-4DEA-BBF0-161AE0FEC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3" name="Freeform 1735">
              <a:extLst>
                <a:ext uri="{FF2B5EF4-FFF2-40B4-BE49-F238E27FC236}">
                  <a16:creationId xmlns:a16="http://schemas.microsoft.com/office/drawing/2014/main" id="{D0329EA8-ED05-4612-BB2B-5F5700967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4" name="Freeform 1736">
              <a:extLst>
                <a:ext uri="{FF2B5EF4-FFF2-40B4-BE49-F238E27FC236}">
                  <a16:creationId xmlns:a16="http://schemas.microsoft.com/office/drawing/2014/main" id="{467D7994-0108-4637-B82F-F27F1F412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5" name="Freeform 1737">
              <a:extLst>
                <a:ext uri="{FF2B5EF4-FFF2-40B4-BE49-F238E27FC236}">
                  <a16:creationId xmlns:a16="http://schemas.microsoft.com/office/drawing/2014/main" id="{3BCAF5CF-A088-4592-A078-0A57717EB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6" name="Freeform 1738">
              <a:extLst>
                <a:ext uri="{FF2B5EF4-FFF2-40B4-BE49-F238E27FC236}">
                  <a16:creationId xmlns:a16="http://schemas.microsoft.com/office/drawing/2014/main" id="{873F690D-CD88-4FFB-AAD8-D868BED2F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7" name="Freeform 1739">
              <a:extLst>
                <a:ext uri="{FF2B5EF4-FFF2-40B4-BE49-F238E27FC236}">
                  <a16:creationId xmlns:a16="http://schemas.microsoft.com/office/drawing/2014/main" id="{C04BA184-8D83-4171-94C2-0A97B5B03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8" name="Freeform 1740">
              <a:extLst>
                <a:ext uri="{FF2B5EF4-FFF2-40B4-BE49-F238E27FC236}">
                  <a16:creationId xmlns:a16="http://schemas.microsoft.com/office/drawing/2014/main" id="{E18ACAB1-FC9E-407C-88A6-951473D09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9" name="Freeform 1741">
              <a:extLst>
                <a:ext uri="{FF2B5EF4-FFF2-40B4-BE49-F238E27FC236}">
                  <a16:creationId xmlns:a16="http://schemas.microsoft.com/office/drawing/2014/main" id="{FCEFA03C-5C61-4C35-B4E0-1718B293C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0" name="Freeform 1742">
              <a:extLst>
                <a:ext uri="{FF2B5EF4-FFF2-40B4-BE49-F238E27FC236}">
                  <a16:creationId xmlns:a16="http://schemas.microsoft.com/office/drawing/2014/main" id="{C95FC4C5-85BB-40F8-9D44-4B3BF28F9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1" name="Freeform 1743">
              <a:extLst>
                <a:ext uri="{FF2B5EF4-FFF2-40B4-BE49-F238E27FC236}">
                  <a16:creationId xmlns:a16="http://schemas.microsoft.com/office/drawing/2014/main" id="{5807F626-8501-45AD-B35D-97232377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2" name="Freeform 1744">
              <a:extLst>
                <a:ext uri="{FF2B5EF4-FFF2-40B4-BE49-F238E27FC236}">
                  <a16:creationId xmlns:a16="http://schemas.microsoft.com/office/drawing/2014/main" id="{16FEC565-0FEA-45D1-9C3F-0A52F9C9E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3" name="Freeform 1745">
              <a:extLst>
                <a:ext uri="{FF2B5EF4-FFF2-40B4-BE49-F238E27FC236}">
                  <a16:creationId xmlns:a16="http://schemas.microsoft.com/office/drawing/2014/main" id="{29CFC2C8-0CC1-4A02-9527-DB173EBF0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4" name="Freeform 1746">
              <a:extLst>
                <a:ext uri="{FF2B5EF4-FFF2-40B4-BE49-F238E27FC236}">
                  <a16:creationId xmlns:a16="http://schemas.microsoft.com/office/drawing/2014/main" id="{D20EDF31-1E67-4D99-B142-EF57D721D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5" name="Freeform 1747">
              <a:extLst>
                <a:ext uri="{FF2B5EF4-FFF2-40B4-BE49-F238E27FC236}">
                  <a16:creationId xmlns:a16="http://schemas.microsoft.com/office/drawing/2014/main" id="{DB3ED8EF-3453-41B2-868A-12C934FC1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6" name="Freeform 1748">
              <a:extLst>
                <a:ext uri="{FF2B5EF4-FFF2-40B4-BE49-F238E27FC236}">
                  <a16:creationId xmlns:a16="http://schemas.microsoft.com/office/drawing/2014/main" id="{537E1B4B-7646-480B-9191-4467BF5CD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7" name="Freeform 1749">
              <a:extLst>
                <a:ext uri="{FF2B5EF4-FFF2-40B4-BE49-F238E27FC236}">
                  <a16:creationId xmlns:a16="http://schemas.microsoft.com/office/drawing/2014/main" id="{9F52C007-1D1C-4C38-8F69-EA41AC09D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8" name="Freeform 1750">
              <a:extLst>
                <a:ext uri="{FF2B5EF4-FFF2-40B4-BE49-F238E27FC236}">
                  <a16:creationId xmlns:a16="http://schemas.microsoft.com/office/drawing/2014/main" id="{76AF9914-D5FC-4E25-8F16-8B17E9BD6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9" name="Freeform 1751">
              <a:extLst>
                <a:ext uri="{FF2B5EF4-FFF2-40B4-BE49-F238E27FC236}">
                  <a16:creationId xmlns:a16="http://schemas.microsoft.com/office/drawing/2014/main" id="{4BC0886E-6028-496F-956A-A579739A2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0" name="Freeform 1752">
              <a:extLst>
                <a:ext uri="{FF2B5EF4-FFF2-40B4-BE49-F238E27FC236}">
                  <a16:creationId xmlns:a16="http://schemas.microsoft.com/office/drawing/2014/main" id="{7DCD4A13-EE68-48EE-B7A5-2E4D68176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1" name="Freeform 1753">
              <a:extLst>
                <a:ext uri="{FF2B5EF4-FFF2-40B4-BE49-F238E27FC236}">
                  <a16:creationId xmlns:a16="http://schemas.microsoft.com/office/drawing/2014/main" id="{B07EC4A6-22F9-4B3B-B98A-812A670AA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2" name="Freeform 1754">
              <a:extLst>
                <a:ext uri="{FF2B5EF4-FFF2-40B4-BE49-F238E27FC236}">
                  <a16:creationId xmlns:a16="http://schemas.microsoft.com/office/drawing/2014/main" id="{8197C9A2-5AB7-49BC-8B10-750E4F745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3" name="Freeform 1755">
              <a:extLst>
                <a:ext uri="{FF2B5EF4-FFF2-40B4-BE49-F238E27FC236}">
                  <a16:creationId xmlns:a16="http://schemas.microsoft.com/office/drawing/2014/main" id="{C74CCCEB-BFCD-4DDE-8443-DEC38EBE9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4" name="Freeform 1756">
              <a:extLst>
                <a:ext uri="{FF2B5EF4-FFF2-40B4-BE49-F238E27FC236}">
                  <a16:creationId xmlns:a16="http://schemas.microsoft.com/office/drawing/2014/main" id="{760F2C55-25C5-482D-B5AC-C5808A58A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5" name="Freeform 1757">
              <a:extLst>
                <a:ext uri="{FF2B5EF4-FFF2-40B4-BE49-F238E27FC236}">
                  <a16:creationId xmlns:a16="http://schemas.microsoft.com/office/drawing/2014/main" id="{5069F3BE-49D0-40F9-97A2-202DE6081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6" name="Freeform 1758">
              <a:extLst>
                <a:ext uri="{FF2B5EF4-FFF2-40B4-BE49-F238E27FC236}">
                  <a16:creationId xmlns:a16="http://schemas.microsoft.com/office/drawing/2014/main" id="{B0ACD734-E6E8-4757-AEE6-824219ABB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7" name="Freeform 1759">
              <a:extLst>
                <a:ext uri="{FF2B5EF4-FFF2-40B4-BE49-F238E27FC236}">
                  <a16:creationId xmlns:a16="http://schemas.microsoft.com/office/drawing/2014/main" id="{D5E04395-158F-4B40-ACCD-2A159A913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8" name="Freeform 1760">
              <a:extLst>
                <a:ext uri="{FF2B5EF4-FFF2-40B4-BE49-F238E27FC236}">
                  <a16:creationId xmlns:a16="http://schemas.microsoft.com/office/drawing/2014/main" id="{58F9E834-1F8F-4536-96C1-F7412904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9" name="Freeform 1761">
              <a:extLst>
                <a:ext uri="{FF2B5EF4-FFF2-40B4-BE49-F238E27FC236}">
                  <a16:creationId xmlns:a16="http://schemas.microsoft.com/office/drawing/2014/main" id="{222FBDAB-9C60-43C1-AD12-4B084DA4B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0" name="Freeform 1762">
              <a:extLst>
                <a:ext uri="{FF2B5EF4-FFF2-40B4-BE49-F238E27FC236}">
                  <a16:creationId xmlns:a16="http://schemas.microsoft.com/office/drawing/2014/main" id="{C412D857-31EC-4954-B6AD-55996CA31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1" name="Freeform 1763">
              <a:extLst>
                <a:ext uri="{FF2B5EF4-FFF2-40B4-BE49-F238E27FC236}">
                  <a16:creationId xmlns:a16="http://schemas.microsoft.com/office/drawing/2014/main" id="{4B42EDB9-CC85-488A-944A-9EAA5BD6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2" name="Freeform 1764">
              <a:extLst>
                <a:ext uri="{FF2B5EF4-FFF2-40B4-BE49-F238E27FC236}">
                  <a16:creationId xmlns:a16="http://schemas.microsoft.com/office/drawing/2014/main" id="{26A703D9-3291-4714-B6D9-B33A4CFB6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3" name="Freeform 1765">
              <a:extLst>
                <a:ext uri="{FF2B5EF4-FFF2-40B4-BE49-F238E27FC236}">
                  <a16:creationId xmlns:a16="http://schemas.microsoft.com/office/drawing/2014/main" id="{D18EC64C-84DA-4C53-A316-95F102989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4" name="Freeform 1766">
              <a:extLst>
                <a:ext uri="{FF2B5EF4-FFF2-40B4-BE49-F238E27FC236}">
                  <a16:creationId xmlns:a16="http://schemas.microsoft.com/office/drawing/2014/main" id="{2716D8A7-411E-45FD-9137-E6BFCFE4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5" name="Freeform 1767">
              <a:extLst>
                <a:ext uri="{FF2B5EF4-FFF2-40B4-BE49-F238E27FC236}">
                  <a16:creationId xmlns:a16="http://schemas.microsoft.com/office/drawing/2014/main" id="{24481D90-931F-494F-B29A-99B4D7D19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6" name="Freeform 1768">
              <a:extLst>
                <a:ext uri="{FF2B5EF4-FFF2-40B4-BE49-F238E27FC236}">
                  <a16:creationId xmlns:a16="http://schemas.microsoft.com/office/drawing/2014/main" id="{A3945E6A-6BD2-40C3-98D9-37FB7F691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7" name="Freeform 1769">
              <a:extLst>
                <a:ext uri="{FF2B5EF4-FFF2-40B4-BE49-F238E27FC236}">
                  <a16:creationId xmlns:a16="http://schemas.microsoft.com/office/drawing/2014/main" id="{0D2E7CE9-38A7-467E-9B9F-E5AF7D302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8" name="Freeform 1770">
              <a:extLst>
                <a:ext uri="{FF2B5EF4-FFF2-40B4-BE49-F238E27FC236}">
                  <a16:creationId xmlns:a16="http://schemas.microsoft.com/office/drawing/2014/main" id="{94729286-88A7-4DA2-849B-CF1EEAED5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9" name="Oval 1771">
              <a:extLst>
                <a:ext uri="{FF2B5EF4-FFF2-40B4-BE49-F238E27FC236}">
                  <a16:creationId xmlns:a16="http://schemas.microsoft.com/office/drawing/2014/main" id="{0F29D124-501C-465E-BB25-203269D78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60" name="Freeform 1772">
              <a:extLst>
                <a:ext uri="{FF2B5EF4-FFF2-40B4-BE49-F238E27FC236}">
                  <a16:creationId xmlns:a16="http://schemas.microsoft.com/office/drawing/2014/main" id="{577495C5-47B4-4F35-9640-E3C95FD7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1" name="Freeform 1773">
              <a:extLst>
                <a:ext uri="{FF2B5EF4-FFF2-40B4-BE49-F238E27FC236}">
                  <a16:creationId xmlns:a16="http://schemas.microsoft.com/office/drawing/2014/main" id="{0ABC234C-65CA-4857-8DF0-0FDF4627F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2" name="Freeform 1774">
              <a:extLst>
                <a:ext uri="{FF2B5EF4-FFF2-40B4-BE49-F238E27FC236}">
                  <a16:creationId xmlns:a16="http://schemas.microsoft.com/office/drawing/2014/main" id="{EB731960-DA92-4F41-8E73-D796E229B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3" name="Freeform 1775">
              <a:extLst>
                <a:ext uri="{FF2B5EF4-FFF2-40B4-BE49-F238E27FC236}">
                  <a16:creationId xmlns:a16="http://schemas.microsoft.com/office/drawing/2014/main" id="{81D0F7D0-4AFF-4347-838C-3717232A5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4" name="Oval 1776">
              <a:extLst>
                <a:ext uri="{FF2B5EF4-FFF2-40B4-BE49-F238E27FC236}">
                  <a16:creationId xmlns:a16="http://schemas.microsoft.com/office/drawing/2014/main" id="{E0D11825-F645-4AB7-A84A-FA401377F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65" name="Freeform 1777">
              <a:extLst>
                <a:ext uri="{FF2B5EF4-FFF2-40B4-BE49-F238E27FC236}">
                  <a16:creationId xmlns:a16="http://schemas.microsoft.com/office/drawing/2014/main" id="{66C70ED6-BC34-45B1-8CC3-B27EEDDAD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6" name="Freeform 1778">
              <a:extLst>
                <a:ext uri="{FF2B5EF4-FFF2-40B4-BE49-F238E27FC236}">
                  <a16:creationId xmlns:a16="http://schemas.microsoft.com/office/drawing/2014/main" id="{8A7018B0-CC30-4C3B-A19D-87276C0D1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7" name="Freeform 1779">
              <a:extLst>
                <a:ext uri="{FF2B5EF4-FFF2-40B4-BE49-F238E27FC236}">
                  <a16:creationId xmlns:a16="http://schemas.microsoft.com/office/drawing/2014/main" id="{FB15A43E-8C57-489B-B2AB-46468F9DE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8" name="Freeform 1780">
              <a:extLst>
                <a:ext uri="{FF2B5EF4-FFF2-40B4-BE49-F238E27FC236}">
                  <a16:creationId xmlns:a16="http://schemas.microsoft.com/office/drawing/2014/main" id="{3BC37137-B848-4AB5-B76F-BFE8D28A6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9" name="Freeform 1781">
              <a:extLst>
                <a:ext uri="{FF2B5EF4-FFF2-40B4-BE49-F238E27FC236}">
                  <a16:creationId xmlns:a16="http://schemas.microsoft.com/office/drawing/2014/main" id="{50CB5EA4-5F22-42AB-A13B-19B7A6A58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0" name="Freeform 1782">
              <a:extLst>
                <a:ext uri="{FF2B5EF4-FFF2-40B4-BE49-F238E27FC236}">
                  <a16:creationId xmlns:a16="http://schemas.microsoft.com/office/drawing/2014/main" id="{A3076D6A-7D4E-47A8-BD28-E38034863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1" name="Freeform 1783">
              <a:extLst>
                <a:ext uri="{FF2B5EF4-FFF2-40B4-BE49-F238E27FC236}">
                  <a16:creationId xmlns:a16="http://schemas.microsoft.com/office/drawing/2014/main" id="{17619104-9CC3-4BF5-B131-6F9DE5674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2" name="Freeform 1784">
              <a:extLst>
                <a:ext uri="{FF2B5EF4-FFF2-40B4-BE49-F238E27FC236}">
                  <a16:creationId xmlns:a16="http://schemas.microsoft.com/office/drawing/2014/main" id="{0FD0A28C-673A-4242-AB64-A3558F56C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3" name="Freeform 1785">
              <a:extLst>
                <a:ext uri="{FF2B5EF4-FFF2-40B4-BE49-F238E27FC236}">
                  <a16:creationId xmlns:a16="http://schemas.microsoft.com/office/drawing/2014/main" id="{ECC71FF7-3FBB-4D94-9C9E-0840E3812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4" name="Freeform 1786">
              <a:extLst>
                <a:ext uri="{FF2B5EF4-FFF2-40B4-BE49-F238E27FC236}">
                  <a16:creationId xmlns:a16="http://schemas.microsoft.com/office/drawing/2014/main" id="{9557C419-35E6-4B10-957F-998E78634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5" name="Freeform 1787">
              <a:extLst>
                <a:ext uri="{FF2B5EF4-FFF2-40B4-BE49-F238E27FC236}">
                  <a16:creationId xmlns:a16="http://schemas.microsoft.com/office/drawing/2014/main" id="{D7935BEF-90BF-4165-BA61-8A4D91CE8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6" name="Freeform 1788">
              <a:extLst>
                <a:ext uri="{FF2B5EF4-FFF2-40B4-BE49-F238E27FC236}">
                  <a16:creationId xmlns:a16="http://schemas.microsoft.com/office/drawing/2014/main" id="{C047DD15-362A-4F0C-8A8E-666FC97B2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7" name="Freeform 1789">
              <a:extLst>
                <a:ext uri="{FF2B5EF4-FFF2-40B4-BE49-F238E27FC236}">
                  <a16:creationId xmlns:a16="http://schemas.microsoft.com/office/drawing/2014/main" id="{2B1AF64F-9204-4758-91FF-19D2DFD06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8" name="Freeform 1790">
              <a:extLst>
                <a:ext uri="{FF2B5EF4-FFF2-40B4-BE49-F238E27FC236}">
                  <a16:creationId xmlns:a16="http://schemas.microsoft.com/office/drawing/2014/main" id="{6F5D6A48-2C38-4028-8F8B-C6FDD93C8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9" name="Freeform 1791">
              <a:extLst>
                <a:ext uri="{FF2B5EF4-FFF2-40B4-BE49-F238E27FC236}">
                  <a16:creationId xmlns:a16="http://schemas.microsoft.com/office/drawing/2014/main" id="{5FCB5B72-8045-4DE5-9D9B-C6A196B8C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0" name="Freeform 1792">
              <a:extLst>
                <a:ext uri="{FF2B5EF4-FFF2-40B4-BE49-F238E27FC236}">
                  <a16:creationId xmlns:a16="http://schemas.microsoft.com/office/drawing/2014/main" id="{7B4305B9-B4C8-4481-9F06-62C69AA19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1" name="Freeform 1793">
              <a:extLst>
                <a:ext uri="{FF2B5EF4-FFF2-40B4-BE49-F238E27FC236}">
                  <a16:creationId xmlns:a16="http://schemas.microsoft.com/office/drawing/2014/main" id="{9024C37C-66A1-47CC-8030-6C09944A3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2" name="Freeform 1794">
              <a:extLst>
                <a:ext uri="{FF2B5EF4-FFF2-40B4-BE49-F238E27FC236}">
                  <a16:creationId xmlns:a16="http://schemas.microsoft.com/office/drawing/2014/main" id="{7546F71B-7C7C-4C4D-AE47-44259BD55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3" name="Freeform 1795">
              <a:extLst>
                <a:ext uri="{FF2B5EF4-FFF2-40B4-BE49-F238E27FC236}">
                  <a16:creationId xmlns:a16="http://schemas.microsoft.com/office/drawing/2014/main" id="{9650B5F5-AE71-415B-B3D5-3EE7BD67C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4" name="Freeform 1796">
              <a:extLst>
                <a:ext uri="{FF2B5EF4-FFF2-40B4-BE49-F238E27FC236}">
                  <a16:creationId xmlns:a16="http://schemas.microsoft.com/office/drawing/2014/main" id="{C8E68E1C-4C3C-4F34-896A-8A9F53946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5" name="Freeform 1797">
              <a:extLst>
                <a:ext uri="{FF2B5EF4-FFF2-40B4-BE49-F238E27FC236}">
                  <a16:creationId xmlns:a16="http://schemas.microsoft.com/office/drawing/2014/main" id="{247DC260-E7E5-442E-989B-56BA9BA03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6" name="Freeform 1798">
              <a:extLst>
                <a:ext uri="{FF2B5EF4-FFF2-40B4-BE49-F238E27FC236}">
                  <a16:creationId xmlns:a16="http://schemas.microsoft.com/office/drawing/2014/main" id="{6DB62934-2A6E-471A-96B7-3EFB1217F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7" name="Freeform 1799">
              <a:extLst>
                <a:ext uri="{FF2B5EF4-FFF2-40B4-BE49-F238E27FC236}">
                  <a16:creationId xmlns:a16="http://schemas.microsoft.com/office/drawing/2014/main" id="{849838FD-6304-41AD-B041-A7C089C5D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8" name="Freeform 1800">
              <a:extLst>
                <a:ext uri="{FF2B5EF4-FFF2-40B4-BE49-F238E27FC236}">
                  <a16:creationId xmlns:a16="http://schemas.microsoft.com/office/drawing/2014/main" id="{2A3C49E5-89D0-4CCB-989A-216001206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9" name="Freeform 1801">
              <a:extLst>
                <a:ext uri="{FF2B5EF4-FFF2-40B4-BE49-F238E27FC236}">
                  <a16:creationId xmlns:a16="http://schemas.microsoft.com/office/drawing/2014/main" id="{3C401083-D253-49FC-B4D3-B3B7434CA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0" name="Freeform 1802">
              <a:extLst>
                <a:ext uri="{FF2B5EF4-FFF2-40B4-BE49-F238E27FC236}">
                  <a16:creationId xmlns:a16="http://schemas.microsoft.com/office/drawing/2014/main" id="{0A15E12A-AABA-4B12-A7A9-8BA40A7CF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1" name="Freeform 1803">
              <a:extLst>
                <a:ext uri="{FF2B5EF4-FFF2-40B4-BE49-F238E27FC236}">
                  <a16:creationId xmlns:a16="http://schemas.microsoft.com/office/drawing/2014/main" id="{F9532D3D-A367-44EE-A091-3D05AFF14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2" name="Freeform 1804">
              <a:extLst>
                <a:ext uri="{FF2B5EF4-FFF2-40B4-BE49-F238E27FC236}">
                  <a16:creationId xmlns:a16="http://schemas.microsoft.com/office/drawing/2014/main" id="{29FEECF7-5CDA-4C9F-A2F1-5326C0D00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3" name="Freeform 1805">
              <a:extLst>
                <a:ext uri="{FF2B5EF4-FFF2-40B4-BE49-F238E27FC236}">
                  <a16:creationId xmlns:a16="http://schemas.microsoft.com/office/drawing/2014/main" id="{0FFF2FF0-0405-4D1F-B889-AFCA3D03B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4" name="Freeform 1806">
              <a:extLst>
                <a:ext uri="{FF2B5EF4-FFF2-40B4-BE49-F238E27FC236}">
                  <a16:creationId xmlns:a16="http://schemas.microsoft.com/office/drawing/2014/main" id="{6E361C16-743A-4C5B-AC81-237E3E829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5" name="Freeform 1807">
              <a:extLst>
                <a:ext uri="{FF2B5EF4-FFF2-40B4-BE49-F238E27FC236}">
                  <a16:creationId xmlns:a16="http://schemas.microsoft.com/office/drawing/2014/main" id="{682F309E-C5EB-4D40-95B2-F857F5F65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6" name="Freeform 1808">
              <a:extLst>
                <a:ext uri="{FF2B5EF4-FFF2-40B4-BE49-F238E27FC236}">
                  <a16:creationId xmlns:a16="http://schemas.microsoft.com/office/drawing/2014/main" id="{DB73A640-2EA2-4B61-A442-EBD30719B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7" name="Freeform 1809">
              <a:extLst>
                <a:ext uri="{FF2B5EF4-FFF2-40B4-BE49-F238E27FC236}">
                  <a16:creationId xmlns:a16="http://schemas.microsoft.com/office/drawing/2014/main" id="{D88F5345-FED8-4DBE-8F51-056C2DD13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8" name="Freeform 1810">
              <a:extLst>
                <a:ext uri="{FF2B5EF4-FFF2-40B4-BE49-F238E27FC236}">
                  <a16:creationId xmlns:a16="http://schemas.microsoft.com/office/drawing/2014/main" id="{F63BD4F1-539E-4839-B98F-18506F9AA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9" name="Freeform 1811">
              <a:extLst>
                <a:ext uri="{FF2B5EF4-FFF2-40B4-BE49-F238E27FC236}">
                  <a16:creationId xmlns:a16="http://schemas.microsoft.com/office/drawing/2014/main" id="{707FE111-25D8-48DE-A27C-1EE9782E7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0" name="Freeform 1812">
              <a:extLst>
                <a:ext uri="{FF2B5EF4-FFF2-40B4-BE49-F238E27FC236}">
                  <a16:creationId xmlns:a16="http://schemas.microsoft.com/office/drawing/2014/main" id="{EF7F5358-7C75-45B1-88B0-6D04923B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1" name="Freeform 1813">
              <a:extLst>
                <a:ext uri="{FF2B5EF4-FFF2-40B4-BE49-F238E27FC236}">
                  <a16:creationId xmlns:a16="http://schemas.microsoft.com/office/drawing/2014/main" id="{91634C53-BDBD-4A3E-853A-62E845010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2" name="Freeform 1814">
              <a:extLst>
                <a:ext uri="{FF2B5EF4-FFF2-40B4-BE49-F238E27FC236}">
                  <a16:creationId xmlns:a16="http://schemas.microsoft.com/office/drawing/2014/main" id="{40BE25DC-E7BC-4594-B40B-F28E980E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3" name="Freeform 1815">
              <a:extLst>
                <a:ext uri="{FF2B5EF4-FFF2-40B4-BE49-F238E27FC236}">
                  <a16:creationId xmlns:a16="http://schemas.microsoft.com/office/drawing/2014/main" id="{8AAE7E0F-F419-4585-8A7E-F376D2806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4" name="Freeform 1816">
              <a:extLst>
                <a:ext uri="{FF2B5EF4-FFF2-40B4-BE49-F238E27FC236}">
                  <a16:creationId xmlns:a16="http://schemas.microsoft.com/office/drawing/2014/main" id="{95BAD116-0B42-4F08-AA64-A7780C615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5" name="Freeform 1817">
              <a:extLst>
                <a:ext uri="{FF2B5EF4-FFF2-40B4-BE49-F238E27FC236}">
                  <a16:creationId xmlns:a16="http://schemas.microsoft.com/office/drawing/2014/main" id="{6EDF357F-BD75-4CE4-9AC9-E0A51B572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6" name="Freeform 1818">
              <a:extLst>
                <a:ext uri="{FF2B5EF4-FFF2-40B4-BE49-F238E27FC236}">
                  <a16:creationId xmlns:a16="http://schemas.microsoft.com/office/drawing/2014/main" id="{2EA98528-8C87-4937-A889-9311CBBDD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7" name="Freeform 1819">
              <a:extLst>
                <a:ext uri="{FF2B5EF4-FFF2-40B4-BE49-F238E27FC236}">
                  <a16:creationId xmlns:a16="http://schemas.microsoft.com/office/drawing/2014/main" id="{D3FC7077-B34E-4ECD-87C7-9CCFB2B9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8" name="Freeform 1820">
              <a:extLst>
                <a:ext uri="{FF2B5EF4-FFF2-40B4-BE49-F238E27FC236}">
                  <a16:creationId xmlns:a16="http://schemas.microsoft.com/office/drawing/2014/main" id="{78B0789E-C4A8-447E-9AC7-CA872F9A2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9" name="Freeform 1821">
              <a:extLst>
                <a:ext uri="{FF2B5EF4-FFF2-40B4-BE49-F238E27FC236}">
                  <a16:creationId xmlns:a16="http://schemas.microsoft.com/office/drawing/2014/main" id="{F1D23153-CE11-40D0-85CF-8B645C3C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0" name="Freeform 1822">
              <a:extLst>
                <a:ext uri="{FF2B5EF4-FFF2-40B4-BE49-F238E27FC236}">
                  <a16:creationId xmlns:a16="http://schemas.microsoft.com/office/drawing/2014/main" id="{EBCF0992-0391-4E54-B391-857D71F53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1" name="Freeform 1823">
              <a:extLst>
                <a:ext uri="{FF2B5EF4-FFF2-40B4-BE49-F238E27FC236}">
                  <a16:creationId xmlns:a16="http://schemas.microsoft.com/office/drawing/2014/main" id="{5F471A90-D11C-46B7-A887-01E3977F6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2" name="Freeform 1824">
              <a:extLst>
                <a:ext uri="{FF2B5EF4-FFF2-40B4-BE49-F238E27FC236}">
                  <a16:creationId xmlns:a16="http://schemas.microsoft.com/office/drawing/2014/main" id="{19A10046-712A-4B12-8326-CCE7EA936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3" name="Freeform 1825">
              <a:extLst>
                <a:ext uri="{FF2B5EF4-FFF2-40B4-BE49-F238E27FC236}">
                  <a16:creationId xmlns:a16="http://schemas.microsoft.com/office/drawing/2014/main" id="{511E4F71-8E43-40A4-98AA-3031F0141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4" name="Freeform 1826">
              <a:extLst>
                <a:ext uri="{FF2B5EF4-FFF2-40B4-BE49-F238E27FC236}">
                  <a16:creationId xmlns:a16="http://schemas.microsoft.com/office/drawing/2014/main" id="{AC96DC78-C7F9-42B5-A553-56DBB866A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5" name="Freeform 1827">
              <a:extLst>
                <a:ext uri="{FF2B5EF4-FFF2-40B4-BE49-F238E27FC236}">
                  <a16:creationId xmlns:a16="http://schemas.microsoft.com/office/drawing/2014/main" id="{57DF5995-0985-4328-8B72-5076EF04D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6" name="Freeform 1828">
              <a:extLst>
                <a:ext uri="{FF2B5EF4-FFF2-40B4-BE49-F238E27FC236}">
                  <a16:creationId xmlns:a16="http://schemas.microsoft.com/office/drawing/2014/main" id="{1797BD0F-A300-4C4E-AE93-511BD850A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7" name="Freeform 1829">
              <a:extLst>
                <a:ext uri="{FF2B5EF4-FFF2-40B4-BE49-F238E27FC236}">
                  <a16:creationId xmlns:a16="http://schemas.microsoft.com/office/drawing/2014/main" id="{D3E89C2C-69D4-4B0A-9ADE-EE0DD186B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8" name="Freeform 1830">
              <a:extLst>
                <a:ext uri="{FF2B5EF4-FFF2-40B4-BE49-F238E27FC236}">
                  <a16:creationId xmlns:a16="http://schemas.microsoft.com/office/drawing/2014/main" id="{0D3684C8-68BE-4488-A905-A4F26C908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9" name="Freeform 1831">
              <a:extLst>
                <a:ext uri="{FF2B5EF4-FFF2-40B4-BE49-F238E27FC236}">
                  <a16:creationId xmlns:a16="http://schemas.microsoft.com/office/drawing/2014/main" id="{0F0F2F65-11C1-4B94-8A73-51A5BBDF9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0" name="Freeform 1832">
              <a:extLst>
                <a:ext uri="{FF2B5EF4-FFF2-40B4-BE49-F238E27FC236}">
                  <a16:creationId xmlns:a16="http://schemas.microsoft.com/office/drawing/2014/main" id="{195ABE04-6626-4666-AC6D-CBAC37584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1" name="Freeform 1833">
              <a:extLst>
                <a:ext uri="{FF2B5EF4-FFF2-40B4-BE49-F238E27FC236}">
                  <a16:creationId xmlns:a16="http://schemas.microsoft.com/office/drawing/2014/main" id="{1EAAFE38-F24F-462A-8E0E-87F2FA8AC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2" name="Freeform 1834">
              <a:extLst>
                <a:ext uri="{FF2B5EF4-FFF2-40B4-BE49-F238E27FC236}">
                  <a16:creationId xmlns:a16="http://schemas.microsoft.com/office/drawing/2014/main" id="{7DD6506E-7BCC-460D-99AF-3C231C798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3" name="Freeform 1835">
              <a:extLst>
                <a:ext uri="{FF2B5EF4-FFF2-40B4-BE49-F238E27FC236}">
                  <a16:creationId xmlns:a16="http://schemas.microsoft.com/office/drawing/2014/main" id="{8494BB6A-305E-4AC4-AAB4-80287E7FB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4" name="Freeform 1836">
              <a:extLst>
                <a:ext uri="{FF2B5EF4-FFF2-40B4-BE49-F238E27FC236}">
                  <a16:creationId xmlns:a16="http://schemas.microsoft.com/office/drawing/2014/main" id="{4A519683-1934-48BC-949E-FDAB940D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5" name="Freeform 1837">
              <a:extLst>
                <a:ext uri="{FF2B5EF4-FFF2-40B4-BE49-F238E27FC236}">
                  <a16:creationId xmlns:a16="http://schemas.microsoft.com/office/drawing/2014/main" id="{6849C819-0087-464E-A3D0-C816C167C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6" name="Freeform 1838">
              <a:extLst>
                <a:ext uri="{FF2B5EF4-FFF2-40B4-BE49-F238E27FC236}">
                  <a16:creationId xmlns:a16="http://schemas.microsoft.com/office/drawing/2014/main" id="{2E1E2BF9-D054-40BC-8F67-D7ECEC080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7" name="Freeform 1839">
              <a:extLst>
                <a:ext uri="{FF2B5EF4-FFF2-40B4-BE49-F238E27FC236}">
                  <a16:creationId xmlns:a16="http://schemas.microsoft.com/office/drawing/2014/main" id="{92E8FB79-10DB-4CCB-9F97-1056F8E0A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8" name="Freeform 1840">
              <a:extLst>
                <a:ext uri="{FF2B5EF4-FFF2-40B4-BE49-F238E27FC236}">
                  <a16:creationId xmlns:a16="http://schemas.microsoft.com/office/drawing/2014/main" id="{64202F64-D2DA-4A85-B2FF-1C2F9D75A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9" name="Freeform 1841">
              <a:extLst>
                <a:ext uri="{FF2B5EF4-FFF2-40B4-BE49-F238E27FC236}">
                  <a16:creationId xmlns:a16="http://schemas.microsoft.com/office/drawing/2014/main" id="{3AC18C8B-9623-435C-87C4-698936789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0" name="Freeform 1842">
              <a:extLst>
                <a:ext uri="{FF2B5EF4-FFF2-40B4-BE49-F238E27FC236}">
                  <a16:creationId xmlns:a16="http://schemas.microsoft.com/office/drawing/2014/main" id="{F680FEB7-7345-45A7-8836-19FA90887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1" name="Freeform 1843">
              <a:extLst>
                <a:ext uri="{FF2B5EF4-FFF2-40B4-BE49-F238E27FC236}">
                  <a16:creationId xmlns:a16="http://schemas.microsoft.com/office/drawing/2014/main" id="{9D5A8A5C-2FDF-488F-91B5-29D80B06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2" name="Freeform 1844">
              <a:extLst>
                <a:ext uri="{FF2B5EF4-FFF2-40B4-BE49-F238E27FC236}">
                  <a16:creationId xmlns:a16="http://schemas.microsoft.com/office/drawing/2014/main" id="{475BCD93-C07F-4E9F-8AB2-F763AA2A8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3" name="Freeform 1845">
              <a:extLst>
                <a:ext uri="{FF2B5EF4-FFF2-40B4-BE49-F238E27FC236}">
                  <a16:creationId xmlns:a16="http://schemas.microsoft.com/office/drawing/2014/main" id="{1F526CD9-0A54-4F7A-9969-25219F67B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4" name="Freeform 1846">
              <a:extLst>
                <a:ext uri="{FF2B5EF4-FFF2-40B4-BE49-F238E27FC236}">
                  <a16:creationId xmlns:a16="http://schemas.microsoft.com/office/drawing/2014/main" id="{3E8AC7C0-7E7B-45AB-A61C-D722DB361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5" name="Freeform 1847">
              <a:extLst>
                <a:ext uri="{FF2B5EF4-FFF2-40B4-BE49-F238E27FC236}">
                  <a16:creationId xmlns:a16="http://schemas.microsoft.com/office/drawing/2014/main" id="{1FFC3062-59CB-4589-915A-A9248A44F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6" name="Freeform 1848">
              <a:extLst>
                <a:ext uri="{FF2B5EF4-FFF2-40B4-BE49-F238E27FC236}">
                  <a16:creationId xmlns:a16="http://schemas.microsoft.com/office/drawing/2014/main" id="{55A7EB59-3C6F-44E4-8CD8-5CABAEDB6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7" name="Freeform 1849">
              <a:extLst>
                <a:ext uri="{FF2B5EF4-FFF2-40B4-BE49-F238E27FC236}">
                  <a16:creationId xmlns:a16="http://schemas.microsoft.com/office/drawing/2014/main" id="{7EDE08A4-162F-4223-B033-5A85E7CEE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8" name="Freeform 1850">
              <a:extLst>
                <a:ext uri="{FF2B5EF4-FFF2-40B4-BE49-F238E27FC236}">
                  <a16:creationId xmlns:a16="http://schemas.microsoft.com/office/drawing/2014/main" id="{5F53BC24-241F-4468-A8A1-56EC1C2C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9" name="Freeform 1851">
              <a:extLst>
                <a:ext uri="{FF2B5EF4-FFF2-40B4-BE49-F238E27FC236}">
                  <a16:creationId xmlns:a16="http://schemas.microsoft.com/office/drawing/2014/main" id="{0F26D176-CFE3-422B-B547-B3B3AF262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0" name="Freeform 1852">
              <a:extLst>
                <a:ext uri="{FF2B5EF4-FFF2-40B4-BE49-F238E27FC236}">
                  <a16:creationId xmlns:a16="http://schemas.microsoft.com/office/drawing/2014/main" id="{BCB069A2-7941-4C50-A557-7DDB759F0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1" name="Freeform 1853">
              <a:extLst>
                <a:ext uri="{FF2B5EF4-FFF2-40B4-BE49-F238E27FC236}">
                  <a16:creationId xmlns:a16="http://schemas.microsoft.com/office/drawing/2014/main" id="{E1083D0D-32E3-477D-A8D7-9331B7FBD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2" name="Freeform 1854">
              <a:extLst>
                <a:ext uri="{FF2B5EF4-FFF2-40B4-BE49-F238E27FC236}">
                  <a16:creationId xmlns:a16="http://schemas.microsoft.com/office/drawing/2014/main" id="{0689F43A-57FF-4532-9D3C-EB1BB340E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3" name="Freeform 1855">
              <a:extLst>
                <a:ext uri="{FF2B5EF4-FFF2-40B4-BE49-F238E27FC236}">
                  <a16:creationId xmlns:a16="http://schemas.microsoft.com/office/drawing/2014/main" id="{A4A41A91-9CA3-4E76-B8BD-F85E011AC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4" name="Freeform 1856">
              <a:extLst>
                <a:ext uri="{FF2B5EF4-FFF2-40B4-BE49-F238E27FC236}">
                  <a16:creationId xmlns:a16="http://schemas.microsoft.com/office/drawing/2014/main" id="{842EB7AA-5166-4495-A492-84892818D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5" name="Freeform 1857">
              <a:extLst>
                <a:ext uri="{FF2B5EF4-FFF2-40B4-BE49-F238E27FC236}">
                  <a16:creationId xmlns:a16="http://schemas.microsoft.com/office/drawing/2014/main" id="{C43582CE-C9F3-4D43-865C-B358878B1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6" name="Freeform 1858">
              <a:extLst>
                <a:ext uri="{FF2B5EF4-FFF2-40B4-BE49-F238E27FC236}">
                  <a16:creationId xmlns:a16="http://schemas.microsoft.com/office/drawing/2014/main" id="{7D784781-52AD-4E8F-9AF0-76CAF732C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7" name="Freeform 1859">
              <a:extLst>
                <a:ext uri="{FF2B5EF4-FFF2-40B4-BE49-F238E27FC236}">
                  <a16:creationId xmlns:a16="http://schemas.microsoft.com/office/drawing/2014/main" id="{68E0BABF-15AB-458B-A801-2076019B1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8" name="Freeform 1860">
              <a:extLst>
                <a:ext uri="{FF2B5EF4-FFF2-40B4-BE49-F238E27FC236}">
                  <a16:creationId xmlns:a16="http://schemas.microsoft.com/office/drawing/2014/main" id="{6E28C87A-5312-45EC-9585-5807166D0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9" name="Freeform 1861">
              <a:extLst>
                <a:ext uri="{FF2B5EF4-FFF2-40B4-BE49-F238E27FC236}">
                  <a16:creationId xmlns:a16="http://schemas.microsoft.com/office/drawing/2014/main" id="{B2F026EF-7A7B-4514-BFDD-FA6FE16F9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0" name="Freeform 1862">
              <a:extLst>
                <a:ext uri="{FF2B5EF4-FFF2-40B4-BE49-F238E27FC236}">
                  <a16:creationId xmlns:a16="http://schemas.microsoft.com/office/drawing/2014/main" id="{D4F0754C-27FE-4156-8971-844E2C769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1" name="Freeform 1863">
              <a:extLst>
                <a:ext uri="{FF2B5EF4-FFF2-40B4-BE49-F238E27FC236}">
                  <a16:creationId xmlns:a16="http://schemas.microsoft.com/office/drawing/2014/main" id="{BD5AF676-B5D6-472A-AC21-D6606BA2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2" name="Freeform 1864">
              <a:extLst>
                <a:ext uri="{FF2B5EF4-FFF2-40B4-BE49-F238E27FC236}">
                  <a16:creationId xmlns:a16="http://schemas.microsoft.com/office/drawing/2014/main" id="{F6DA0A7F-9682-40D7-BA52-943C19765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3" name="Freeform 1865">
              <a:extLst>
                <a:ext uri="{FF2B5EF4-FFF2-40B4-BE49-F238E27FC236}">
                  <a16:creationId xmlns:a16="http://schemas.microsoft.com/office/drawing/2014/main" id="{477C846F-FEC1-44EB-9968-E24F724A1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4" name="Freeform 1866">
              <a:extLst>
                <a:ext uri="{FF2B5EF4-FFF2-40B4-BE49-F238E27FC236}">
                  <a16:creationId xmlns:a16="http://schemas.microsoft.com/office/drawing/2014/main" id="{08B4A6ED-89AA-429F-A41F-B7882A9FC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5" name="Freeform 1867">
              <a:extLst>
                <a:ext uri="{FF2B5EF4-FFF2-40B4-BE49-F238E27FC236}">
                  <a16:creationId xmlns:a16="http://schemas.microsoft.com/office/drawing/2014/main" id="{CFA18EB6-0E73-4BCD-9A8F-3C9A3D30C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6" name="Freeform 1868">
              <a:extLst>
                <a:ext uri="{FF2B5EF4-FFF2-40B4-BE49-F238E27FC236}">
                  <a16:creationId xmlns:a16="http://schemas.microsoft.com/office/drawing/2014/main" id="{5826E40D-5117-4F60-B78E-AFB3F0F03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7" name="Freeform 1869">
              <a:extLst>
                <a:ext uri="{FF2B5EF4-FFF2-40B4-BE49-F238E27FC236}">
                  <a16:creationId xmlns:a16="http://schemas.microsoft.com/office/drawing/2014/main" id="{DE2C0FDF-9CBE-4CEA-A831-AF9CD9C92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8" name="Freeform 1870">
              <a:extLst>
                <a:ext uri="{FF2B5EF4-FFF2-40B4-BE49-F238E27FC236}">
                  <a16:creationId xmlns:a16="http://schemas.microsoft.com/office/drawing/2014/main" id="{4D23E305-C1B1-424E-ABA3-4BFB6713D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9" name="Freeform 1871">
              <a:extLst>
                <a:ext uri="{FF2B5EF4-FFF2-40B4-BE49-F238E27FC236}">
                  <a16:creationId xmlns:a16="http://schemas.microsoft.com/office/drawing/2014/main" id="{0D8FC271-6A38-4B83-9439-E9847E86A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0" name="Freeform 1872">
              <a:extLst>
                <a:ext uri="{FF2B5EF4-FFF2-40B4-BE49-F238E27FC236}">
                  <a16:creationId xmlns:a16="http://schemas.microsoft.com/office/drawing/2014/main" id="{7BE660DC-1900-491F-AFF1-93CEDE77C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1" name="Oval 1873">
              <a:extLst>
                <a:ext uri="{FF2B5EF4-FFF2-40B4-BE49-F238E27FC236}">
                  <a16:creationId xmlns:a16="http://schemas.microsoft.com/office/drawing/2014/main" id="{13D3B838-7C65-4CB1-BC40-15C81C739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62" name="Freeform 1874">
              <a:extLst>
                <a:ext uri="{FF2B5EF4-FFF2-40B4-BE49-F238E27FC236}">
                  <a16:creationId xmlns:a16="http://schemas.microsoft.com/office/drawing/2014/main" id="{9B6E9824-C582-4611-B815-27F9F43C7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3" name="Freeform 1875">
              <a:extLst>
                <a:ext uri="{FF2B5EF4-FFF2-40B4-BE49-F238E27FC236}">
                  <a16:creationId xmlns:a16="http://schemas.microsoft.com/office/drawing/2014/main" id="{9FC0332E-295F-4813-B133-A206659B8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4" name="Freeform 1876">
              <a:extLst>
                <a:ext uri="{FF2B5EF4-FFF2-40B4-BE49-F238E27FC236}">
                  <a16:creationId xmlns:a16="http://schemas.microsoft.com/office/drawing/2014/main" id="{971D5FBC-1E99-4E22-9A68-010911414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5" name="Freeform 1877">
              <a:extLst>
                <a:ext uri="{FF2B5EF4-FFF2-40B4-BE49-F238E27FC236}">
                  <a16:creationId xmlns:a16="http://schemas.microsoft.com/office/drawing/2014/main" id="{BBB4C15C-382E-4CFB-BC89-5AA84DFF3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6" name="Oval 1878">
              <a:extLst>
                <a:ext uri="{FF2B5EF4-FFF2-40B4-BE49-F238E27FC236}">
                  <a16:creationId xmlns:a16="http://schemas.microsoft.com/office/drawing/2014/main" id="{DF59167B-7D6A-47ED-9D13-86312223B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67" name="Freeform 1879">
              <a:extLst>
                <a:ext uri="{FF2B5EF4-FFF2-40B4-BE49-F238E27FC236}">
                  <a16:creationId xmlns:a16="http://schemas.microsoft.com/office/drawing/2014/main" id="{0B72D517-DB5C-44ED-B41C-A5B050D61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8" name="Freeform 1880">
              <a:extLst>
                <a:ext uri="{FF2B5EF4-FFF2-40B4-BE49-F238E27FC236}">
                  <a16:creationId xmlns:a16="http://schemas.microsoft.com/office/drawing/2014/main" id="{7C3712FC-F796-43E9-A2AE-8F7CBF329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9" name="Freeform 1881">
              <a:extLst>
                <a:ext uri="{FF2B5EF4-FFF2-40B4-BE49-F238E27FC236}">
                  <a16:creationId xmlns:a16="http://schemas.microsoft.com/office/drawing/2014/main" id="{4967564A-ED46-4A8C-BF3F-DF4027BE8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0" name="Freeform 1882">
              <a:extLst>
                <a:ext uri="{FF2B5EF4-FFF2-40B4-BE49-F238E27FC236}">
                  <a16:creationId xmlns:a16="http://schemas.microsoft.com/office/drawing/2014/main" id="{32FF9593-35C7-44FA-8BE6-B295C93D0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1" name="Freeform 1883">
              <a:extLst>
                <a:ext uri="{FF2B5EF4-FFF2-40B4-BE49-F238E27FC236}">
                  <a16:creationId xmlns:a16="http://schemas.microsoft.com/office/drawing/2014/main" id="{22C99C33-15AF-439C-A931-D8D3ED83E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2" name="Freeform 1884">
              <a:extLst>
                <a:ext uri="{FF2B5EF4-FFF2-40B4-BE49-F238E27FC236}">
                  <a16:creationId xmlns:a16="http://schemas.microsoft.com/office/drawing/2014/main" id="{7DB0084E-37BE-457C-9CAF-AA6252B85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3" name="Freeform 1885">
              <a:extLst>
                <a:ext uri="{FF2B5EF4-FFF2-40B4-BE49-F238E27FC236}">
                  <a16:creationId xmlns:a16="http://schemas.microsoft.com/office/drawing/2014/main" id="{559FC044-01A0-4F90-8ABD-B044EC007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4" name="Freeform 1886">
              <a:extLst>
                <a:ext uri="{FF2B5EF4-FFF2-40B4-BE49-F238E27FC236}">
                  <a16:creationId xmlns:a16="http://schemas.microsoft.com/office/drawing/2014/main" id="{645EF98F-AFEB-4EA1-B940-23F375099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5" name="Freeform 1887">
              <a:extLst>
                <a:ext uri="{FF2B5EF4-FFF2-40B4-BE49-F238E27FC236}">
                  <a16:creationId xmlns:a16="http://schemas.microsoft.com/office/drawing/2014/main" id="{62B88C3D-0970-461A-8C92-CE89BBEB6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6" name="Freeform 1888">
              <a:extLst>
                <a:ext uri="{FF2B5EF4-FFF2-40B4-BE49-F238E27FC236}">
                  <a16:creationId xmlns:a16="http://schemas.microsoft.com/office/drawing/2014/main" id="{6B83D7C1-6E93-41C0-B3CE-6F4E5BD51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7" name="Freeform 1889">
              <a:extLst>
                <a:ext uri="{FF2B5EF4-FFF2-40B4-BE49-F238E27FC236}">
                  <a16:creationId xmlns:a16="http://schemas.microsoft.com/office/drawing/2014/main" id="{6ED8A4A2-09D2-424E-847E-DD4AE55E9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8" name="Freeform 1890">
              <a:extLst>
                <a:ext uri="{FF2B5EF4-FFF2-40B4-BE49-F238E27FC236}">
                  <a16:creationId xmlns:a16="http://schemas.microsoft.com/office/drawing/2014/main" id="{89A4AE57-EB08-4D50-98F2-9E96D359C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9" name="Freeform 1891">
              <a:extLst>
                <a:ext uri="{FF2B5EF4-FFF2-40B4-BE49-F238E27FC236}">
                  <a16:creationId xmlns:a16="http://schemas.microsoft.com/office/drawing/2014/main" id="{AF3608A3-6B9F-4676-A039-825DA71A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0" name="Freeform 1892">
              <a:extLst>
                <a:ext uri="{FF2B5EF4-FFF2-40B4-BE49-F238E27FC236}">
                  <a16:creationId xmlns:a16="http://schemas.microsoft.com/office/drawing/2014/main" id="{B80C0578-60D2-4F5B-984F-433AB57A9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1" name="Freeform 1893">
              <a:extLst>
                <a:ext uri="{FF2B5EF4-FFF2-40B4-BE49-F238E27FC236}">
                  <a16:creationId xmlns:a16="http://schemas.microsoft.com/office/drawing/2014/main" id="{9888040D-8B8F-4112-9C34-7DC6B2865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2" name="Freeform 1894">
              <a:extLst>
                <a:ext uri="{FF2B5EF4-FFF2-40B4-BE49-F238E27FC236}">
                  <a16:creationId xmlns:a16="http://schemas.microsoft.com/office/drawing/2014/main" id="{B31CBFB1-B595-4ABE-B671-D64FAF9D1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3" name="Freeform 1895">
              <a:extLst>
                <a:ext uri="{FF2B5EF4-FFF2-40B4-BE49-F238E27FC236}">
                  <a16:creationId xmlns:a16="http://schemas.microsoft.com/office/drawing/2014/main" id="{2D7DBFE1-5630-4EA6-B7A3-AD09715E0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4" name="Freeform 1896">
              <a:extLst>
                <a:ext uri="{FF2B5EF4-FFF2-40B4-BE49-F238E27FC236}">
                  <a16:creationId xmlns:a16="http://schemas.microsoft.com/office/drawing/2014/main" id="{308335E2-2DDB-4A8F-8E30-14D8F8BFB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5" name="Freeform 1897">
              <a:extLst>
                <a:ext uri="{FF2B5EF4-FFF2-40B4-BE49-F238E27FC236}">
                  <a16:creationId xmlns:a16="http://schemas.microsoft.com/office/drawing/2014/main" id="{779E5ECE-B4EC-4D7B-8816-7BD9B1E5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6" name="Freeform 1898">
              <a:extLst>
                <a:ext uri="{FF2B5EF4-FFF2-40B4-BE49-F238E27FC236}">
                  <a16:creationId xmlns:a16="http://schemas.microsoft.com/office/drawing/2014/main" id="{A2395C6C-8565-4A62-A059-B427E5374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7" name="Freeform 1899">
              <a:extLst>
                <a:ext uri="{FF2B5EF4-FFF2-40B4-BE49-F238E27FC236}">
                  <a16:creationId xmlns:a16="http://schemas.microsoft.com/office/drawing/2014/main" id="{E18B40B4-1ED9-4BD5-AE92-CF8866891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8" name="Freeform 1900">
              <a:extLst>
                <a:ext uri="{FF2B5EF4-FFF2-40B4-BE49-F238E27FC236}">
                  <a16:creationId xmlns:a16="http://schemas.microsoft.com/office/drawing/2014/main" id="{5A28C999-A358-4D46-AE29-450AB96B4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9" name="Freeform 1901">
              <a:extLst>
                <a:ext uri="{FF2B5EF4-FFF2-40B4-BE49-F238E27FC236}">
                  <a16:creationId xmlns:a16="http://schemas.microsoft.com/office/drawing/2014/main" id="{69F42245-E0C1-4F6F-8FE4-A2720562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0" name="Freeform 1902">
              <a:extLst>
                <a:ext uri="{FF2B5EF4-FFF2-40B4-BE49-F238E27FC236}">
                  <a16:creationId xmlns:a16="http://schemas.microsoft.com/office/drawing/2014/main" id="{2576AD41-4EA4-446B-B4A8-3E9AC24F5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1" name="Freeform 1903">
              <a:extLst>
                <a:ext uri="{FF2B5EF4-FFF2-40B4-BE49-F238E27FC236}">
                  <a16:creationId xmlns:a16="http://schemas.microsoft.com/office/drawing/2014/main" id="{98F0F4C0-7AA8-4DFE-A782-893AA3121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2" name="Freeform 1904">
              <a:extLst>
                <a:ext uri="{FF2B5EF4-FFF2-40B4-BE49-F238E27FC236}">
                  <a16:creationId xmlns:a16="http://schemas.microsoft.com/office/drawing/2014/main" id="{0B637961-3A64-43F1-ADC9-757D647DD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3" name="Freeform 1905">
              <a:extLst>
                <a:ext uri="{FF2B5EF4-FFF2-40B4-BE49-F238E27FC236}">
                  <a16:creationId xmlns:a16="http://schemas.microsoft.com/office/drawing/2014/main" id="{E42FD8D0-1691-45A6-A4A0-6505363D0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4" name="Freeform 1906">
              <a:extLst>
                <a:ext uri="{FF2B5EF4-FFF2-40B4-BE49-F238E27FC236}">
                  <a16:creationId xmlns:a16="http://schemas.microsoft.com/office/drawing/2014/main" id="{7451EBC7-C77D-4948-B5B5-55A620272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5" name="Freeform 1907">
              <a:extLst>
                <a:ext uri="{FF2B5EF4-FFF2-40B4-BE49-F238E27FC236}">
                  <a16:creationId xmlns:a16="http://schemas.microsoft.com/office/drawing/2014/main" id="{59E1B394-E69D-4AD9-967E-444B70032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6" name="Freeform 1908">
              <a:extLst>
                <a:ext uri="{FF2B5EF4-FFF2-40B4-BE49-F238E27FC236}">
                  <a16:creationId xmlns:a16="http://schemas.microsoft.com/office/drawing/2014/main" id="{ECD538F9-FD98-499F-A20A-5383D1D22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7" name="Freeform 1909">
              <a:extLst>
                <a:ext uri="{FF2B5EF4-FFF2-40B4-BE49-F238E27FC236}">
                  <a16:creationId xmlns:a16="http://schemas.microsoft.com/office/drawing/2014/main" id="{237DF19F-A6E9-4583-AEDF-517152732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8" name="Freeform 1910">
              <a:extLst>
                <a:ext uri="{FF2B5EF4-FFF2-40B4-BE49-F238E27FC236}">
                  <a16:creationId xmlns:a16="http://schemas.microsoft.com/office/drawing/2014/main" id="{A13E8E17-1344-4478-9E03-3F9989167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9" name="Freeform 1911">
              <a:extLst>
                <a:ext uri="{FF2B5EF4-FFF2-40B4-BE49-F238E27FC236}">
                  <a16:creationId xmlns:a16="http://schemas.microsoft.com/office/drawing/2014/main" id="{D7611E03-9840-477E-8916-07424703E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0" name="Freeform 1912">
              <a:extLst>
                <a:ext uri="{FF2B5EF4-FFF2-40B4-BE49-F238E27FC236}">
                  <a16:creationId xmlns:a16="http://schemas.microsoft.com/office/drawing/2014/main" id="{730F1B59-2CDE-42F3-9008-2A01CB99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1" name="Freeform 1913">
              <a:extLst>
                <a:ext uri="{FF2B5EF4-FFF2-40B4-BE49-F238E27FC236}">
                  <a16:creationId xmlns:a16="http://schemas.microsoft.com/office/drawing/2014/main" id="{FE57B65E-F1F5-4499-94D6-410F6F382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2" name="Freeform 1914">
              <a:extLst>
                <a:ext uri="{FF2B5EF4-FFF2-40B4-BE49-F238E27FC236}">
                  <a16:creationId xmlns:a16="http://schemas.microsoft.com/office/drawing/2014/main" id="{4761643D-B229-4208-B798-1BA3C291E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3" name="Freeform 1915">
              <a:extLst>
                <a:ext uri="{FF2B5EF4-FFF2-40B4-BE49-F238E27FC236}">
                  <a16:creationId xmlns:a16="http://schemas.microsoft.com/office/drawing/2014/main" id="{85FA3FB9-9FE2-443C-8089-B42884040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4" name="Freeform 1916">
              <a:extLst>
                <a:ext uri="{FF2B5EF4-FFF2-40B4-BE49-F238E27FC236}">
                  <a16:creationId xmlns:a16="http://schemas.microsoft.com/office/drawing/2014/main" id="{D539C850-0D2D-4FA1-A937-C6A6E6AFA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5" name="Freeform 1917">
              <a:extLst>
                <a:ext uri="{FF2B5EF4-FFF2-40B4-BE49-F238E27FC236}">
                  <a16:creationId xmlns:a16="http://schemas.microsoft.com/office/drawing/2014/main" id="{925F88C4-4429-4984-A3CD-E1A96D2BB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6" name="Freeform 1918">
              <a:extLst>
                <a:ext uri="{FF2B5EF4-FFF2-40B4-BE49-F238E27FC236}">
                  <a16:creationId xmlns:a16="http://schemas.microsoft.com/office/drawing/2014/main" id="{FDA78193-5F46-4DA2-BEC0-D2B3FAC37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7" name="Freeform 1919">
              <a:extLst>
                <a:ext uri="{FF2B5EF4-FFF2-40B4-BE49-F238E27FC236}">
                  <a16:creationId xmlns:a16="http://schemas.microsoft.com/office/drawing/2014/main" id="{85A8D29A-1CE7-4E68-A9C7-3A322475E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8" name="Freeform 1920">
              <a:extLst>
                <a:ext uri="{FF2B5EF4-FFF2-40B4-BE49-F238E27FC236}">
                  <a16:creationId xmlns:a16="http://schemas.microsoft.com/office/drawing/2014/main" id="{F5262A4E-ADD3-4E8E-A7B6-640D532A1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9" name="Freeform 1921">
              <a:extLst>
                <a:ext uri="{FF2B5EF4-FFF2-40B4-BE49-F238E27FC236}">
                  <a16:creationId xmlns:a16="http://schemas.microsoft.com/office/drawing/2014/main" id="{319704A1-CD8A-45D3-A830-73D3AEBF2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0" name="Freeform 1922">
              <a:extLst>
                <a:ext uri="{FF2B5EF4-FFF2-40B4-BE49-F238E27FC236}">
                  <a16:creationId xmlns:a16="http://schemas.microsoft.com/office/drawing/2014/main" id="{DE3B184C-31A3-4436-BEDF-67C7F226E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1" name="Freeform 1923">
              <a:extLst>
                <a:ext uri="{FF2B5EF4-FFF2-40B4-BE49-F238E27FC236}">
                  <a16:creationId xmlns:a16="http://schemas.microsoft.com/office/drawing/2014/main" id="{F31B3717-E894-4732-A18B-B76CF84E9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2" name="Freeform 1924">
              <a:extLst>
                <a:ext uri="{FF2B5EF4-FFF2-40B4-BE49-F238E27FC236}">
                  <a16:creationId xmlns:a16="http://schemas.microsoft.com/office/drawing/2014/main" id="{1518435D-C991-4032-B25E-7D31F8391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3" name="Freeform 1925">
              <a:extLst>
                <a:ext uri="{FF2B5EF4-FFF2-40B4-BE49-F238E27FC236}">
                  <a16:creationId xmlns:a16="http://schemas.microsoft.com/office/drawing/2014/main" id="{B5306C2C-CD3D-4737-9800-543D224B9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4" name="Freeform 1926">
              <a:extLst>
                <a:ext uri="{FF2B5EF4-FFF2-40B4-BE49-F238E27FC236}">
                  <a16:creationId xmlns:a16="http://schemas.microsoft.com/office/drawing/2014/main" id="{22349B3D-4162-44BD-B6C6-366026F52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5" name="Freeform 1927">
              <a:extLst>
                <a:ext uri="{FF2B5EF4-FFF2-40B4-BE49-F238E27FC236}">
                  <a16:creationId xmlns:a16="http://schemas.microsoft.com/office/drawing/2014/main" id="{086F7473-9AF9-424A-9A5B-D7E9B6F6F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6" name="Freeform 1928">
              <a:extLst>
                <a:ext uri="{FF2B5EF4-FFF2-40B4-BE49-F238E27FC236}">
                  <a16:creationId xmlns:a16="http://schemas.microsoft.com/office/drawing/2014/main" id="{5449C543-F9DF-43BD-85E6-C8811A5CE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7" name="Freeform 1929">
              <a:extLst>
                <a:ext uri="{FF2B5EF4-FFF2-40B4-BE49-F238E27FC236}">
                  <a16:creationId xmlns:a16="http://schemas.microsoft.com/office/drawing/2014/main" id="{B4E431A7-9342-4B1D-9ADE-C13C60011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8" name="Freeform 1930">
              <a:extLst>
                <a:ext uri="{FF2B5EF4-FFF2-40B4-BE49-F238E27FC236}">
                  <a16:creationId xmlns:a16="http://schemas.microsoft.com/office/drawing/2014/main" id="{1039342F-4D9F-46B4-A1C1-C8AA34B00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9" name="Freeform 1931">
              <a:extLst>
                <a:ext uri="{FF2B5EF4-FFF2-40B4-BE49-F238E27FC236}">
                  <a16:creationId xmlns:a16="http://schemas.microsoft.com/office/drawing/2014/main" id="{9FFFEC84-B502-4525-B67C-6FECF9C9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0" name="Freeform 1932">
              <a:extLst>
                <a:ext uri="{FF2B5EF4-FFF2-40B4-BE49-F238E27FC236}">
                  <a16:creationId xmlns:a16="http://schemas.microsoft.com/office/drawing/2014/main" id="{46F4E3D6-F4A3-42BB-9A3B-C62AF98EC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1" name="Freeform 1933">
              <a:extLst>
                <a:ext uri="{FF2B5EF4-FFF2-40B4-BE49-F238E27FC236}">
                  <a16:creationId xmlns:a16="http://schemas.microsoft.com/office/drawing/2014/main" id="{1045CC9F-7A2D-4819-BB9A-4D03D4862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BD3AA26E-9BBE-44CC-B969-DC90F08AB0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23659" y="973175"/>
            <a:ext cx="45719" cy="9466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3E362FA-40F3-4DD5-B216-18C43F5B2F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292812" y="913033"/>
            <a:ext cx="45719" cy="94667"/>
          </a:xfrm>
          <a:prstGeom prst="rect">
            <a:avLst/>
          </a:prstGeom>
        </p:spPr>
      </p:pic>
      <p:pic>
        <p:nvPicPr>
          <p:cNvPr id="725" name="Imagen 724">
            <a:extLst>
              <a:ext uri="{FF2B5EF4-FFF2-40B4-BE49-F238E27FC236}">
                <a16:creationId xmlns:a16="http://schemas.microsoft.com/office/drawing/2014/main" id="{B7605B1A-C1F6-4574-BB28-524E210FA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246642" y="965553"/>
            <a:ext cx="45719" cy="94667"/>
          </a:xfrm>
          <a:prstGeom prst="rect">
            <a:avLst/>
          </a:prstGeom>
        </p:spPr>
      </p:pic>
      <p:pic>
        <p:nvPicPr>
          <p:cNvPr id="727" name="Imagen 726">
            <a:extLst>
              <a:ext uri="{FF2B5EF4-FFF2-40B4-BE49-F238E27FC236}">
                <a16:creationId xmlns:a16="http://schemas.microsoft.com/office/drawing/2014/main" id="{080C8597-7A6A-409E-9D9A-C5F9782C1A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262291" y="925841"/>
            <a:ext cx="45719" cy="94667"/>
          </a:xfrm>
          <a:prstGeom prst="rect">
            <a:avLst/>
          </a:prstGeom>
        </p:spPr>
      </p:pic>
      <p:pic>
        <p:nvPicPr>
          <p:cNvPr id="729" name="Imagen 728">
            <a:extLst>
              <a:ext uri="{FF2B5EF4-FFF2-40B4-BE49-F238E27FC236}">
                <a16:creationId xmlns:a16="http://schemas.microsoft.com/office/drawing/2014/main" id="{D918776E-4578-400F-BD0E-43078F68B2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285782" y="973174"/>
            <a:ext cx="45719" cy="94667"/>
          </a:xfrm>
          <a:prstGeom prst="rect">
            <a:avLst/>
          </a:prstGeom>
        </p:spPr>
      </p:pic>
      <p:pic>
        <p:nvPicPr>
          <p:cNvPr id="731" name="Imagen 730">
            <a:extLst>
              <a:ext uri="{FF2B5EF4-FFF2-40B4-BE49-F238E27FC236}">
                <a16:creationId xmlns:a16="http://schemas.microsoft.com/office/drawing/2014/main" id="{9CBDB94F-1F96-4705-8A3D-08C58D0DB3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200892" y="958400"/>
            <a:ext cx="45719" cy="94667"/>
          </a:xfrm>
          <a:prstGeom prst="rect">
            <a:avLst/>
          </a:prstGeom>
        </p:spPr>
      </p:pic>
      <p:pic>
        <p:nvPicPr>
          <p:cNvPr id="733" name="Imagen 732">
            <a:extLst>
              <a:ext uri="{FF2B5EF4-FFF2-40B4-BE49-F238E27FC236}">
                <a16:creationId xmlns:a16="http://schemas.microsoft.com/office/drawing/2014/main" id="{8C6CA3F8-38AE-460F-A5BA-8C8D0E8D48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217044" y="866468"/>
            <a:ext cx="45719" cy="94667"/>
          </a:xfrm>
          <a:prstGeom prst="rect">
            <a:avLst/>
          </a:prstGeom>
        </p:spPr>
      </p:pic>
      <p:pic>
        <p:nvPicPr>
          <p:cNvPr id="735" name="Imagen 734">
            <a:extLst>
              <a:ext uri="{FF2B5EF4-FFF2-40B4-BE49-F238E27FC236}">
                <a16:creationId xmlns:a16="http://schemas.microsoft.com/office/drawing/2014/main" id="{207AD4BB-AAB7-45F8-98B3-0113E3955A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00799" y="859445"/>
            <a:ext cx="45719" cy="94667"/>
          </a:xfrm>
          <a:prstGeom prst="rect">
            <a:avLst/>
          </a:prstGeom>
        </p:spPr>
      </p:pic>
      <p:pic>
        <p:nvPicPr>
          <p:cNvPr id="736" name="Imagen 735">
            <a:extLst>
              <a:ext uri="{FF2B5EF4-FFF2-40B4-BE49-F238E27FC236}">
                <a16:creationId xmlns:a16="http://schemas.microsoft.com/office/drawing/2014/main" id="{35DC681C-793C-4C51-95D6-E14BD95AA1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04603" y="1111287"/>
            <a:ext cx="45719" cy="94667"/>
          </a:xfrm>
          <a:prstGeom prst="rect">
            <a:avLst/>
          </a:prstGeom>
        </p:spPr>
      </p:pic>
      <p:pic>
        <p:nvPicPr>
          <p:cNvPr id="737" name="Imagen 736">
            <a:extLst>
              <a:ext uri="{FF2B5EF4-FFF2-40B4-BE49-F238E27FC236}">
                <a16:creationId xmlns:a16="http://schemas.microsoft.com/office/drawing/2014/main" id="{6FBBE3CF-AAAE-40B3-8E10-35B159FC14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273756" y="1051145"/>
            <a:ext cx="45719" cy="94667"/>
          </a:xfrm>
          <a:prstGeom prst="rect">
            <a:avLst/>
          </a:prstGeom>
        </p:spPr>
      </p:pic>
      <p:pic>
        <p:nvPicPr>
          <p:cNvPr id="738" name="Imagen 737">
            <a:extLst>
              <a:ext uri="{FF2B5EF4-FFF2-40B4-BE49-F238E27FC236}">
                <a16:creationId xmlns:a16="http://schemas.microsoft.com/office/drawing/2014/main" id="{BADB2D00-AA05-4FFE-8017-7F63DBCE80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227586" y="1103665"/>
            <a:ext cx="45719" cy="94667"/>
          </a:xfrm>
          <a:prstGeom prst="rect">
            <a:avLst/>
          </a:prstGeom>
        </p:spPr>
      </p:pic>
      <p:pic>
        <p:nvPicPr>
          <p:cNvPr id="739" name="Imagen 738">
            <a:extLst>
              <a:ext uri="{FF2B5EF4-FFF2-40B4-BE49-F238E27FC236}">
                <a16:creationId xmlns:a16="http://schemas.microsoft.com/office/drawing/2014/main" id="{E17D3E3B-397F-4741-B214-4D9F0AB0B1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414691" y="1078241"/>
            <a:ext cx="45719" cy="94667"/>
          </a:xfrm>
          <a:prstGeom prst="rect">
            <a:avLst/>
          </a:prstGeom>
        </p:spPr>
      </p:pic>
      <p:pic>
        <p:nvPicPr>
          <p:cNvPr id="740" name="Imagen 739">
            <a:extLst>
              <a:ext uri="{FF2B5EF4-FFF2-40B4-BE49-F238E27FC236}">
                <a16:creationId xmlns:a16="http://schemas.microsoft.com/office/drawing/2014/main" id="{AD22A7E3-41AE-408B-AABC-BCA14C4CDC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266726" y="1111286"/>
            <a:ext cx="45719" cy="94667"/>
          </a:xfrm>
          <a:prstGeom prst="rect">
            <a:avLst/>
          </a:prstGeom>
        </p:spPr>
      </p:pic>
      <p:pic>
        <p:nvPicPr>
          <p:cNvPr id="741" name="Imagen 740">
            <a:extLst>
              <a:ext uri="{FF2B5EF4-FFF2-40B4-BE49-F238E27FC236}">
                <a16:creationId xmlns:a16="http://schemas.microsoft.com/office/drawing/2014/main" id="{F8F234B2-2092-4479-A23A-4072E94DE3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53292" y="1110800"/>
            <a:ext cx="45719" cy="94667"/>
          </a:xfrm>
          <a:prstGeom prst="rect">
            <a:avLst/>
          </a:prstGeom>
        </p:spPr>
      </p:pic>
      <p:pic>
        <p:nvPicPr>
          <p:cNvPr id="742" name="Imagen 741">
            <a:extLst>
              <a:ext uri="{FF2B5EF4-FFF2-40B4-BE49-F238E27FC236}">
                <a16:creationId xmlns:a16="http://schemas.microsoft.com/office/drawing/2014/main" id="{F325CABA-3EAB-4B99-AC17-274C13C49A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69444" y="1018868"/>
            <a:ext cx="45719" cy="94667"/>
          </a:xfrm>
          <a:prstGeom prst="rect">
            <a:avLst/>
          </a:prstGeom>
        </p:spPr>
      </p:pic>
      <p:pic>
        <p:nvPicPr>
          <p:cNvPr id="743" name="Imagen 742">
            <a:extLst>
              <a:ext uri="{FF2B5EF4-FFF2-40B4-BE49-F238E27FC236}">
                <a16:creationId xmlns:a16="http://schemas.microsoft.com/office/drawing/2014/main" id="{EA4A4903-5D63-4BC7-ABAB-BB96E85B74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281743" y="997557"/>
            <a:ext cx="45719" cy="94667"/>
          </a:xfrm>
          <a:prstGeom prst="rect">
            <a:avLst/>
          </a:prstGeom>
        </p:spPr>
      </p:pic>
      <p:pic>
        <p:nvPicPr>
          <p:cNvPr id="744" name="Imagen 743">
            <a:extLst>
              <a:ext uri="{FF2B5EF4-FFF2-40B4-BE49-F238E27FC236}">
                <a16:creationId xmlns:a16="http://schemas.microsoft.com/office/drawing/2014/main" id="{9BFC2E5E-82D1-4C32-86D8-C089ACE69D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57003" y="1035079"/>
            <a:ext cx="45719" cy="94667"/>
          </a:xfrm>
          <a:prstGeom prst="rect">
            <a:avLst/>
          </a:prstGeom>
        </p:spPr>
      </p:pic>
      <p:pic>
        <p:nvPicPr>
          <p:cNvPr id="745" name="Imagen 744">
            <a:extLst>
              <a:ext uri="{FF2B5EF4-FFF2-40B4-BE49-F238E27FC236}">
                <a16:creationId xmlns:a16="http://schemas.microsoft.com/office/drawing/2014/main" id="{5CC5C0E1-4273-4EB4-B740-B4CE469B25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26156" y="974937"/>
            <a:ext cx="45719" cy="94667"/>
          </a:xfrm>
          <a:prstGeom prst="rect">
            <a:avLst/>
          </a:prstGeom>
        </p:spPr>
      </p:pic>
      <p:pic>
        <p:nvPicPr>
          <p:cNvPr id="746" name="Imagen 745">
            <a:extLst>
              <a:ext uri="{FF2B5EF4-FFF2-40B4-BE49-F238E27FC236}">
                <a16:creationId xmlns:a16="http://schemas.microsoft.com/office/drawing/2014/main" id="{9D697F1F-716E-4762-9596-FDDE50657F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79986" y="1027457"/>
            <a:ext cx="45719" cy="94667"/>
          </a:xfrm>
          <a:prstGeom prst="rect">
            <a:avLst/>
          </a:prstGeom>
        </p:spPr>
      </p:pic>
      <p:pic>
        <p:nvPicPr>
          <p:cNvPr id="747" name="Imagen 746">
            <a:extLst>
              <a:ext uri="{FF2B5EF4-FFF2-40B4-BE49-F238E27FC236}">
                <a16:creationId xmlns:a16="http://schemas.microsoft.com/office/drawing/2014/main" id="{35C44CC1-F09D-489E-8758-1C61BE1403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19126" y="1035078"/>
            <a:ext cx="45719" cy="94667"/>
          </a:xfrm>
          <a:prstGeom prst="rect">
            <a:avLst/>
          </a:prstGeom>
        </p:spPr>
      </p:pic>
      <p:pic>
        <p:nvPicPr>
          <p:cNvPr id="748" name="Imagen 747">
            <a:extLst>
              <a:ext uri="{FF2B5EF4-FFF2-40B4-BE49-F238E27FC236}">
                <a16:creationId xmlns:a16="http://schemas.microsoft.com/office/drawing/2014/main" id="{23D91BCC-91EB-4262-9C69-7C499525FD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34143" y="921349"/>
            <a:ext cx="45719" cy="94667"/>
          </a:xfrm>
          <a:prstGeom prst="rect">
            <a:avLst/>
          </a:prstGeom>
        </p:spPr>
      </p:pic>
      <p:pic>
        <p:nvPicPr>
          <p:cNvPr id="749" name="Imagen 748">
            <a:extLst>
              <a:ext uri="{FF2B5EF4-FFF2-40B4-BE49-F238E27FC236}">
                <a16:creationId xmlns:a16="http://schemas.microsoft.com/office/drawing/2014/main" id="{82184D1D-C5D3-47B5-8EA5-C751937A54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68931" y="1011271"/>
            <a:ext cx="45719" cy="94667"/>
          </a:xfrm>
          <a:prstGeom prst="rect">
            <a:avLst/>
          </a:prstGeom>
        </p:spPr>
      </p:pic>
      <p:pic>
        <p:nvPicPr>
          <p:cNvPr id="750" name="Imagen 749">
            <a:extLst>
              <a:ext uri="{FF2B5EF4-FFF2-40B4-BE49-F238E27FC236}">
                <a16:creationId xmlns:a16="http://schemas.microsoft.com/office/drawing/2014/main" id="{423EBFBD-15AB-4DC1-8D2F-228EB0C809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38084" y="951129"/>
            <a:ext cx="45719" cy="94667"/>
          </a:xfrm>
          <a:prstGeom prst="rect">
            <a:avLst/>
          </a:prstGeom>
        </p:spPr>
      </p:pic>
      <p:pic>
        <p:nvPicPr>
          <p:cNvPr id="751" name="Imagen 750">
            <a:extLst>
              <a:ext uri="{FF2B5EF4-FFF2-40B4-BE49-F238E27FC236}">
                <a16:creationId xmlns:a16="http://schemas.microsoft.com/office/drawing/2014/main" id="{006ED348-C801-48B5-BF89-9BD8CCF345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91914" y="1003649"/>
            <a:ext cx="45719" cy="94667"/>
          </a:xfrm>
          <a:prstGeom prst="rect">
            <a:avLst/>
          </a:prstGeom>
        </p:spPr>
      </p:pic>
      <p:pic>
        <p:nvPicPr>
          <p:cNvPr id="752" name="Imagen 751">
            <a:extLst>
              <a:ext uri="{FF2B5EF4-FFF2-40B4-BE49-F238E27FC236}">
                <a16:creationId xmlns:a16="http://schemas.microsoft.com/office/drawing/2014/main" id="{D4BC2510-3DEF-4231-92B1-0623C92E7B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507563" y="963937"/>
            <a:ext cx="45719" cy="94667"/>
          </a:xfrm>
          <a:prstGeom prst="rect">
            <a:avLst/>
          </a:prstGeom>
        </p:spPr>
      </p:pic>
      <p:pic>
        <p:nvPicPr>
          <p:cNvPr id="753" name="Imagen 752">
            <a:extLst>
              <a:ext uri="{FF2B5EF4-FFF2-40B4-BE49-F238E27FC236}">
                <a16:creationId xmlns:a16="http://schemas.microsoft.com/office/drawing/2014/main" id="{D7AA3EE0-F3E8-4C58-AD9F-B5D7038032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31054" y="1011270"/>
            <a:ext cx="45719" cy="94667"/>
          </a:xfrm>
          <a:prstGeom prst="rect">
            <a:avLst/>
          </a:prstGeom>
        </p:spPr>
      </p:pic>
      <p:pic>
        <p:nvPicPr>
          <p:cNvPr id="754" name="Imagen 753">
            <a:extLst>
              <a:ext uri="{FF2B5EF4-FFF2-40B4-BE49-F238E27FC236}">
                <a16:creationId xmlns:a16="http://schemas.microsoft.com/office/drawing/2014/main" id="{FE1CD6D7-C188-4B74-BEA4-5385CA2671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46164" y="996496"/>
            <a:ext cx="45719" cy="94667"/>
          </a:xfrm>
          <a:prstGeom prst="rect">
            <a:avLst/>
          </a:prstGeom>
        </p:spPr>
      </p:pic>
      <p:pic>
        <p:nvPicPr>
          <p:cNvPr id="755" name="Imagen 754">
            <a:extLst>
              <a:ext uri="{FF2B5EF4-FFF2-40B4-BE49-F238E27FC236}">
                <a16:creationId xmlns:a16="http://schemas.microsoft.com/office/drawing/2014/main" id="{D5A6CAEB-75EF-4EEF-ABF3-E61048B976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62316" y="904564"/>
            <a:ext cx="45719" cy="94667"/>
          </a:xfrm>
          <a:prstGeom prst="rect">
            <a:avLst/>
          </a:prstGeom>
        </p:spPr>
      </p:pic>
      <p:pic>
        <p:nvPicPr>
          <p:cNvPr id="756" name="Imagen 755">
            <a:extLst>
              <a:ext uri="{FF2B5EF4-FFF2-40B4-BE49-F238E27FC236}">
                <a16:creationId xmlns:a16="http://schemas.microsoft.com/office/drawing/2014/main" id="{8AEE6F32-F113-4C6C-B8ED-9BF7B76B8F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46071" y="897541"/>
            <a:ext cx="45719" cy="94667"/>
          </a:xfrm>
          <a:prstGeom prst="rect">
            <a:avLst/>
          </a:prstGeom>
        </p:spPr>
      </p:pic>
      <p:pic>
        <p:nvPicPr>
          <p:cNvPr id="757" name="Imagen 756">
            <a:extLst>
              <a:ext uri="{FF2B5EF4-FFF2-40B4-BE49-F238E27FC236}">
                <a16:creationId xmlns:a16="http://schemas.microsoft.com/office/drawing/2014/main" id="{1FD88384-CE16-47B4-A128-66A6EB91C5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49875" y="1149383"/>
            <a:ext cx="45719" cy="94667"/>
          </a:xfrm>
          <a:prstGeom prst="rect">
            <a:avLst/>
          </a:prstGeom>
        </p:spPr>
      </p:pic>
      <p:pic>
        <p:nvPicPr>
          <p:cNvPr id="758" name="Imagen 757">
            <a:extLst>
              <a:ext uri="{FF2B5EF4-FFF2-40B4-BE49-F238E27FC236}">
                <a16:creationId xmlns:a16="http://schemas.microsoft.com/office/drawing/2014/main" id="{1E42D094-4762-4111-BBEC-0143C7E937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19028" y="1089241"/>
            <a:ext cx="45719" cy="94667"/>
          </a:xfrm>
          <a:prstGeom prst="rect">
            <a:avLst/>
          </a:prstGeom>
        </p:spPr>
      </p:pic>
      <p:pic>
        <p:nvPicPr>
          <p:cNvPr id="759" name="Imagen 758">
            <a:extLst>
              <a:ext uri="{FF2B5EF4-FFF2-40B4-BE49-F238E27FC236}">
                <a16:creationId xmlns:a16="http://schemas.microsoft.com/office/drawing/2014/main" id="{2FEBF48E-2D1C-48F1-9A94-9B05EB0847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72858" y="1141761"/>
            <a:ext cx="45719" cy="94667"/>
          </a:xfrm>
          <a:prstGeom prst="rect">
            <a:avLst/>
          </a:prstGeom>
        </p:spPr>
      </p:pic>
      <p:pic>
        <p:nvPicPr>
          <p:cNvPr id="760" name="Imagen 759">
            <a:extLst>
              <a:ext uri="{FF2B5EF4-FFF2-40B4-BE49-F238E27FC236}">
                <a16:creationId xmlns:a16="http://schemas.microsoft.com/office/drawing/2014/main" id="{7368F74E-34F7-40C5-8222-FFCF680FAB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659963" y="1116337"/>
            <a:ext cx="45719" cy="94667"/>
          </a:xfrm>
          <a:prstGeom prst="rect">
            <a:avLst/>
          </a:prstGeom>
        </p:spPr>
      </p:pic>
      <p:pic>
        <p:nvPicPr>
          <p:cNvPr id="761" name="Imagen 760">
            <a:extLst>
              <a:ext uri="{FF2B5EF4-FFF2-40B4-BE49-F238E27FC236}">
                <a16:creationId xmlns:a16="http://schemas.microsoft.com/office/drawing/2014/main" id="{74518A0D-7B1D-46F8-B71F-F846F3481D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11998" y="1149382"/>
            <a:ext cx="45719" cy="94667"/>
          </a:xfrm>
          <a:prstGeom prst="rect">
            <a:avLst/>
          </a:prstGeom>
        </p:spPr>
      </p:pic>
      <p:pic>
        <p:nvPicPr>
          <p:cNvPr id="762" name="Imagen 761">
            <a:extLst>
              <a:ext uri="{FF2B5EF4-FFF2-40B4-BE49-F238E27FC236}">
                <a16:creationId xmlns:a16="http://schemas.microsoft.com/office/drawing/2014/main" id="{0AF0C229-169C-4B24-A2E9-B995D0BCF6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98564" y="1148896"/>
            <a:ext cx="45719" cy="94667"/>
          </a:xfrm>
          <a:prstGeom prst="rect">
            <a:avLst/>
          </a:prstGeom>
        </p:spPr>
      </p:pic>
      <p:pic>
        <p:nvPicPr>
          <p:cNvPr id="763" name="Imagen 762">
            <a:extLst>
              <a:ext uri="{FF2B5EF4-FFF2-40B4-BE49-F238E27FC236}">
                <a16:creationId xmlns:a16="http://schemas.microsoft.com/office/drawing/2014/main" id="{6504E51E-29E1-4285-94DE-369DFD65A9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14716" y="1056964"/>
            <a:ext cx="45719" cy="94667"/>
          </a:xfrm>
          <a:prstGeom prst="rect">
            <a:avLst/>
          </a:prstGeom>
        </p:spPr>
      </p:pic>
      <p:pic>
        <p:nvPicPr>
          <p:cNvPr id="764" name="Imagen 763">
            <a:extLst>
              <a:ext uri="{FF2B5EF4-FFF2-40B4-BE49-F238E27FC236}">
                <a16:creationId xmlns:a16="http://schemas.microsoft.com/office/drawing/2014/main" id="{D287200F-8806-4621-B301-9DDB3F238C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27015" y="1035653"/>
            <a:ext cx="45719" cy="94667"/>
          </a:xfrm>
          <a:prstGeom prst="rect">
            <a:avLst/>
          </a:prstGeom>
        </p:spPr>
      </p:pic>
      <p:pic>
        <p:nvPicPr>
          <p:cNvPr id="765" name="Imagen 764">
            <a:extLst>
              <a:ext uri="{FF2B5EF4-FFF2-40B4-BE49-F238E27FC236}">
                <a16:creationId xmlns:a16="http://schemas.microsoft.com/office/drawing/2014/main" id="{CE2FEA77-CBE0-4FF9-B128-5CBD1CA53F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02275" y="1073175"/>
            <a:ext cx="45719" cy="94667"/>
          </a:xfrm>
          <a:prstGeom prst="rect">
            <a:avLst/>
          </a:prstGeom>
        </p:spPr>
      </p:pic>
      <p:pic>
        <p:nvPicPr>
          <p:cNvPr id="766" name="Imagen 765">
            <a:extLst>
              <a:ext uri="{FF2B5EF4-FFF2-40B4-BE49-F238E27FC236}">
                <a16:creationId xmlns:a16="http://schemas.microsoft.com/office/drawing/2014/main" id="{33CF42E9-D896-4A04-85B4-C2408A326D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71428" y="1013033"/>
            <a:ext cx="45719" cy="94667"/>
          </a:xfrm>
          <a:prstGeom prst="rect">
            <a:avLst/>
          </a:prstGeom>
        </p:spPr>
      </p:pic>
      <p:pic>
        <p:nvPicPr>
          <p:cNvPr id="767" name="Imagen 766">
            <a:extLst>
              <a:ext uri="{FF2B5EF4-FFF2-40B4-BE49-F238E27FC236}">
                <a16:creationId xmlns:a16="http://schemas.microsoft.com/office/drawing/2014/main" id="{CE236AA8-97D2-49D5-9E52-068298C32F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25258" y="1065553"/>
            <a:ext cx="45719" cy="94667"/>
          </a:xfrm>
          <a:prstGeom prst="rect">
            <a:avLst/>
          </a:prstGeom>
        </p:spPr>
      </p:pic>
      <p:pic>
        <p:nvPicPr>
          <p:cNvPr id="768" name="Imagen 767">
            <a:extLst>
              <a:ext uri="{FF2B5EF4-FFF2-40B4-BE49-F238E27FC236}">
                <a16:creationId xmlns:a16="http://schemas.microsoft.com/office/drawing/2014/main" id="{826B5409-B462-4391-8026-A3FA9D6531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64398" y="1073174"/>
            <a:ext cx="45719" cy="94667"/>
          </a:xfrm>
          <a:prstGeom prst="rect">
            <a:avLst/>
          </a:prstGeom>
        </p:spPr>
      </p:pic>
      <p:pic>
        <p:nvPicPr>
          <p:cNvPr id="769" name="Imagen 768">
            <a:extLst>
              <a:ext uri="{FF2B5EF4-FFF2-40B4-BE49-F238E27FC236}">
                <a16:creationId xmlns:a16="http://schemas.microsoft.com/office/drawing/2014/main" id="{F498C723-A370-4B7D-A7BF-EB1455788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79415" y="959445"/>
            <a:ext cx="45719" cy="9466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AA5A433-2209-4C51-B171-CEF2D8CE55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5342" y="3010379"/>
            <a:ext cx="171450" cy="7946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BBB1A42-F89B-4AD9-A9A0-5EF5D8FADA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76059" y="1125575"/>
            <a:ext cx="45719" cy="9466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EA85728-EFDF-48A2-B7F5-930753EB5D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45212" y="1065433"/>
            <a:ext cx="45719" cy="9466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3692D44-E3D7-48CB-992F-8AB0C5C148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99042" y="1117953"/>
            <a:ext cx="45719" cy="9466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E907194-9CED-4B9F-995C-5C4EE09558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414691" y="1078241"/>
            <a:ext cx="45719" cy="9466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426663A-52EF-4990-85BD-BB33D79045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38182" y="1125574"/>
            <a:ext cx="45719" cy="94667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46504864-7930-4AA6-B62D-A9D74E8155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53292" y="1110800"/>
            <a:ext cx="45719" cy="94667"/>
          </a:xfrm>
          <a:prstGeom prst="rect">
            <a:avLst/>
          </a:prstGeom>
        </p:spPr>
      </p:pic>
      <p:pic>
        <p:nvPicPr>
          <p:cNvPr id="722" name="Imagen 721">
            <a:extLst>
              <a:ext uri="{FF2B5EF4-FFF2-40B4-BE49-F238E27FC236}">
                <a16:creationId xmlns:a16="http://schemas.microsoft.com/office/drawing/2014/main" id="{405BFE35-0FB9-4BEC-9D3C-D3493E40AD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69444" y="1018868"/>
            <a:ext cx="45719" cy="94667"/>
          </a:xfrm>
          <a:prstGeom prst="rect">
            <a:avLst/>
          </a:prstGeom>
        </p:spPr>
      </p:pic>
      <p:pic>
        <p:nvPicPr>
          <p:cNvPr id="723" name="Imagen 722">
            <a:extLst>
              <a:ext uri="{FF2B5EF4-FFF2-40B4-BE49-F238E27FC236}">
                <a16:creationId xmlns:a16="http://schemas.microsoft.com/office/drawing/2014/main" id="{22D90479-C14B-4ED1-A5AF-6C8C2B7122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53199" y="1011845"/>
            <a:ext cx="45719" cy="94667"/>
          </a:xfrm>
          <a:prstGeom prst="rect">
            <a:avLst/>
          </a:prstGeom>
        </p:spPr>
      </p:pic>
      <p:pic>
        <p:nvPicPr>
          <p:cNvPr id="724" name="Imagen 723">
            <a:extLst>
              <a:ext uri="{FF2B5EF4-FFF2-40B4-BE49-F238E27FC236}">
                <a16:creationId xmlns:a16="http://schemas.microsoft.com/office/drawing/2014/main" id="{AF051EEB-77F3-4517-90A0-E0FB674A37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57003" y="1263687"/>
            <a:ext cx="45719" cy="94667"/>
          </a:xfrm>
          <a:prstGeom prst="rect">
            <a:avLst/>
          </a:prstGeom>
        </p:spPr>
      </p:pic>
      <p:pic>
        <p:nvPicPr>
          <p:cNvPr id="726" name="Imagen 725">
            <a:extLst>
              <a:ext uri="{FF2B5EF4-FFF2-40B4-BE49-F238E27FC236}">
                <a16:creationId xmlns:a16="http://schemas.microsoft.com/office/drawing/2014/main" id="{A06F625E-9F03-498B-A776-C715652537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26156" y="1203545"/>
            <a:ext cx="45719" cy="94667"/>
          </a:xfrm>
          <a:prstGeom prst="rect">
            <a:avLst/>
          </a:prstGeom>
        </p:spPr>
      </p:pic>
      <p:pic>
        <p:nvPicPr>
          <p:cNvPr id="728" name="Imagen 727">
            <a:extLst>
              <a:ext uri="{FF2B5EF4-FFF2-40B4-BE49-F238E27FC236}">
                <a16:creationId xmlns:a16="http://schemas.microsoft.com/office/drawing/2014/main" id="{7DF18191-EBE1-4440-84B2-7F1907F103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379986" y="1256065"/>
            <a:ext cx="45719" cy="94667"/>
          </a:xfrm>
          <a:prstGeom prst="rect">
            <a:avLst/>
          </a:prstGeom>
        </p:spPr>
      </p:pic>
      <p:pic>
        <p:nvPicPr>
          <p:cNvPr id="730" name="Imagen 729">
            <a:extLst>
              <a:ext uri="{FF2B5EF4-FFF2-40B4-BE49-F238E27FC236}">
                <a16:creationId xmlns:a16="http://schemas.microsoft.com/office/drawing/2014/main" id="{0A526B61-DAD0-4A09-8B89-27A760E747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567091" y="1230641"/>
            <a:ext cx="45719" cy="94667"/>
          </a:xfrm>
          <a:prstGeom prst="rect">
            <a:avLst/>
          </a:prstGeom>
        </p:spPr>
      </p:pic>
      <p:pic>
        <p:nvPicPr>
          <p:cNvPr id="732" name="Imagen 731">
            <a:extLst>
              <a:ext uri="{FF2B5EF4-FFF2-40B4-BE49-F238E27FC236}">
                <a16:creationId xmlns:a16="http://schemas.microsoft.com/office/drawing/2014/main" id="{4445689B-4C61-45C4-B9E8-8D0B6B5B4C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19126" y="1263686"/>
            <a:ext cx="45719" cy="94667"/>
          </a:xfrm>
          <a:prstGeom prst="rect">
            <a:avLst/>
          </a:prstGeom>
        </p:spPr>
      </p:pic>
      <p:pic>
        <p:nvPicPr>
          <p:cNvPr id="734" name="Imagen 733">
            <a:extLst>
              <a:ext uri="{FF2B5EF4-FFF2-40B4-BE49-F238E27FC236}">
                <a16:creationId xmlns:a16="http://schemas.microsoft.com/office/drawing/2014/main" id="{9F9E037F-2300-464F-AD30-ECAC162FA7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05692" y="1263200"/>
            <a:ext cx="45719" cy="94667"/>
          </a:xfrm>
          <a:prstGeom prst="rect">
            <a:avLst/>
          </a:prstGeom>
        </p:spPr>
      </p:pic>
      <p:pic>
        <p:nvPicPr>
          <p:cNvPr id="772" name="Imagen 771">
            <a:extLst>
              <a:ext uri="{FF2B5EF4-FFF2-40B4-BE49-F238E27FC236}">
                <a16:creationId xmlns:a16="http://schemas.microsoft.com/office/drawing/2014/main" id="{20226EA2-AF35-4F0A-A133-568482FB1B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21844" y="1171268"/>
            <a:ext cx="45719" cy="94667"/>
          </a:xfrm>
          <a:prstGeom prst="rect">
            <a:avLst/>
          </a:prstGeom>
        </p:spPr>
      </p:pic>
      <p:pic>
        <p:nvPicPr>
          <p:cNvPr id="1501" name="Imagen 1500">
            <a:extLst>
              <a:ext uri="{FF2B5EF4-FFF2-40B4-BE49-F238E27FC236}">
                <a16:creationId xmlns:a16="http://schemas.microsoft.com/office/drawing/2014/main" id="{9FA25781-0482-451A-B6CD-3258EA96FA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434143" y="1149957"/>
            <a:ext cx="45719" cy="94667"/>
          </a:xfrm>
          <a:prstGeom prst="rect">
            <a:avLst/>
          </a:prstGeom>
        </p:spPr>
      </p:pic>
      <p:pic>
        <p:nvPicPr>
          <p:cNvPr id="1503" name="Imagen 1502">
            <a:extLst>
              <a:ext uri="{FF2B5EF4-FFF2-40B4-BE49-F238E27FC236}">
                <a16:creationId xmlns:a16="http://schemas.microsoft.com/office/drawing/2014/main" id="{88675D25-DBC3-4373-8626-2404ABF9C9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09403" y="1187479"/>
            <a:ext cx="45719" cy="94667"/>
          </a:xfrm>
          <a:prstGeom prst="rect">
            <a:avLst/>
          </a:prstGeom>
        </p:spPr>
      </p:pic>
      <p:pic>
        <p:nvPicPr>
          <p:cNvPr id="1505" name="Imagen 1504">
            <a:extLst>
              <a:ext uri="{FF2B5EF4-FFF2-40B4-BE49-F238E27FC236}">
                <a16:creationId xmlns:a16="http://schemas.microsoft.com/office/drawing/2014/main" id="{A12D519E-50BC-4312-9C31-94AD2BB5F9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78556" y="1127337"/>
            <a:ext cx="45719" cy="94667"/>
          </a:xfrm>
          <a:prstGeom prst="rect">
            <a:avLst/>
          </a:prstGeom>
        </p:spPr>
      </p:pic>
      <p:pic>
        <p:nvPicPr>
          <p:cNvPr id="1507" name="Imagen 1506">
            <a:extLst>
              <a:ext uri="{FF2B5EF4-FFF2-40B4-BE49-F238E27FC236}">
                <a16:creationId xmlns:a16="http://schemas.microsoft.com/office/drawing/2014/main" id="{A384FB31-50A9-4157-AC9D-EF25DB7048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32386" y="1179857"/>
            <a:ext cx="45719" cy="94667"/>
          </a:xfrm>
          <a:prstGeom prst="rect">
            <a:avLst/>
          </a:prstGeom>
        </p:spPr>
      </p:pic>
      <p:pic>
        <p:nvPicPr>
          <p:cNvPr id="1509" name="Imagen 1508">
            <a:extLst>
              <a:ext uri="{FF2B5EF4-FFF2-40B4-BE49-F238E27FC236}">
                <a16:creationId xmlns:a16="http://schemas.microsoft.com/office/drawing/2014/main" id="{7CAE0590-2CA9-4D9D-ACE6-2904BCAF0E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71526" y="1187478"/>
            <a:ext cx="45719" cy="94667"/>
          </a:xfrm>
          <a:prstGeom prst="rect">
            <a:avLst/>
          </a:prstGeom>
        </p:spPr>
      </p:pic>
      <p:pic>
        <p:nvPicPr>
          <p:cNvPr id="1511" name="Imagen 1510">
            <a:extLst>
              <a:ext uri="{FF2B5EF4-FFF2-40B4-BE49-F238E27FC236}">
                <a16:creationId xmlns:a16="http://schemas.microsoft.com/office/drawing/2014/main" id="{E17AEF96-6B29-4C96-BBD2-E510A80B17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86543" y="1073749"/>
            <a:ext cx="45719" cy="94667"/>
          </a:xfrm>
          <a:prstGeom prst="rect">
            <a:avLst/>
          </a:prstGeom>
        </p:spPr>
      </p:pic>
      <p:pic>
        <p:nvPicPr>
          <p:cNvPr id="1513" name="Imagen 1512">
            <a:extLst>
              <a:ext uri="{FF2B5EF4-FFF2-40B4-BE49-F238E27FC236}">
                <a16:creationId xmlns:a16="http://schemas.microsoft.com/office/drawing/2014/main" id="{23E75D56-667E-4913-9958-5888F505EB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21331" y="1163671"/>
            <a:ext cx="45719" cy="94667"/>
          </a:xfrm>
          <a:prstGeom prst="rect">
            <a:avLst/>
          </a:prstGeom>
        </p:spPr>
      </p:pic>
      <p:pic>
        <p:nvPicPr>
          <p:cNvPr id="1515" name="Imagen 1514">
            <a:extLst>
              <a:ext uri="{FF2B5EF4-FFF2-40B4-BE49-F238E27FC236}">
                <a16:creationId xmlns:a16="http://schemas.microsoft.com/office/drawing/2014/main" id="{DD6BDCD1-9DA6-4A4C-B7D5-492CE90545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90484" y="1103529"/>
            <a:ext cx="45719" cy="94667"/>
          </a:xfrm>
          <a:prstGeom prst="rect">
            <a:avLst/>
          </a:prstGeom>
        </p:spPr>
      </p:pic>
      <p:pic>
        <p:nvPicPr>
          <p:cNvPr id="1517" name="Imagen 1516">
            <a:extLst>
              <a:ext uri="{FF2B5EF4-FFF2-40B4-BE49-F238E27FC236}">
                <a16:creationId xmlns:a16="http://schemas.microsoft.com/office/drawing/2014/main" id="{A6C6F9D2-C1B5-4EAE-AF8A-1ADB2F3CB8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44314" y="1156049"/>
            <a:ext cx="45719" cy="94667"/>
          </a:xfrm>
          <a:prstGeom prst="rect">
            <a:avLst/>
          </a:prstGeom>
        </p:spPr>
      </p:pic>
      <p:pic>
        <p:nvPicPr>
          <p:cNvPr id="1519" name="Imagen 1518">
            <a:extLst>
              <a:ext uri="{FF2B5EF4-FFF2-40B4-BE49-F238E27FC236}">
                <a16:creationId xmlns:a16="http://schemas.microsoft.com/office/drawing/2014/main" id="{AF129BB4-858D-453D-B531-E79DADC2E8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659963" y="1116337"/>
            <a:ext cx="45719" cy="94667"/>
          </a:xfrm>
          <a:prstGeom prst="rect">
            <a:avLst/>
          </a:prstGeom>
        </p:spPr>
      </p:pic>
      <p:pic>
        <p:nvPicPr>
          <p:cNvPr id="1521" name="Imagen 1520">
            <a:extLst>
              <a:ext uri="{FF2B5EF4-FFF2-40B4-BE49-F238E27FC236}">
                <a16:creationId xmlns:a16="http://schemas.microsoft.com/office/drawing/2014/main" id="{967D5D0E-0981-49F4-BE36-CE83615224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83454" y="1163670"/>
            <a:ext cx="45719" cy="94667"/>
          </a:xfrm>
          <a:prstGeom prst="rect">
            <a:avLst/>
          </a:prstGeom>
        </p:spPr>
      </p:pic>
      <p:pic>
        <p:nvPicPr>
          <p:cNvPr id="1523" name="Imagen 1522">
            <a:extLst>
              <a:ext uri="{FF2B5EF4-FFF2-40B4-BE49-F238E27FC236}">
                <a16:creationId xmlns:a16="http://schemas.microsoft.com/office/drawing/2014/main" id="{E870D633-5A62-4A1E-BCE4-167A78F89B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98564" y="1148896"/>
            <a:ext cx="45719" cy="94667"/>
          </a:xfrm>
          <a:prstGeom prst="rect">
            <a:avLst/>
          </a:prstGeom>
        </p:spPr>
      </p:pic>
      <p:pic>
        <p:nvPicPr>
          <p:cNvPr id="1525" name="Imagen 1524">
            <a:extLst>
              <a:ext uri="{FF2B5EF4-FFF2-40B4-BE49-F238E27FC236}">
                <a16:creationId xmlns:a16="http://schemas.microsoft.com/office/drawing/2014/main" id="{5680187D-6DA6-43C1-947D-508B81FDFD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14716" y="1056964"/>
            <a:ext cx="45719" cy="94667"/>
          </a:xfrm>
          <a:prstGeom prst="rect">
            <a:avLst/>
          </a:prstGeom>
        </p:spPr>
      </p:pic>
      <p:pic>
        <p:nvPicPr>
          <p:cNvPr id="1527" name="Imagen 1526">
            <a:extLst>
              <a:ext uri="{FF2B5EF4-FFF2-40B4-BE49-F238E27FC236}">
                <a16:creationId xmlns:a16="http://schemas.microsoft.com/office/drawing/2014/main" id="{BAFC0FFC-89CF-45B7-BBC2-5FC0B610C6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98471" y="1049941"/>
            <a:ext cx="45719" cy="94667"/>
          </a:xfrm>
          <a:prstGeom prst="rect">
            <a:avLst/>
          </a:prstGeom>
        </p:spPr>
      </p:pic>
      <p:pic>
        <p:nvPicPr>
          <p:cNvPr id="1529" name="Imagen 1528">
            <a:extLst>
              <a:ext uri="{FF2B5EF4-FFF2-40B4-BE49-F238E27FC236}">
                <a16:creationId xmlns:a16="http://schemas.microsoft.com/office/drawing/2014/main" id="{29D6C772-5DC5-458E-A711-9972CE2BFA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02275" y="1301783"/>
            <a:ext cx="45719" cy="94667"/>
          </a:xfrm>
          <a:prstGeom prst="rect">
            <a:avLst/>
          </a:prstGeom>
        </p:spPr>
      </p:pic>
      <p:pic>
        <p:nvPicPr>
          <p:cNvPr id="1531" name="Imagen 1530">
            <a:extLst>
              <a:ext uri="{FF2B5EF4-FFF2-40B4-BE49-F238E27FC236}">
                <a16:creationId xmlns:a16="http://schemas.microsoft.com/office/drawing/2014/main" id="{CA9D9842-54C1-4A30-ACBD-D4337465FD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71428" y="1241641"/>
            <a:ext cx="45719" cy="94667"/>
          </a:xfrm>
          <a:prstGeom prst="rect">
            <a:avLst/>
          </a:prstGeom>
        </p:spPr>
      </p:pic>
      <p:pic>
        <p:nvPicPr>
          <p:cNvPr id="1533" name="Imagen 1532">
            <a:extLst>
              <a:ext uri="{FF2B5EF4-FFF2-40B4-BE49-F238E27FC236}">
                <a16:creationId xmlns:a16="http://schemas.microsoft.com/office/drawing/2014/main" id="{7B65C225-C795-492E-BAD5-CE3843309A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25258" y="1294161"/>
            <a:ext cx="45719" cy="94667"/>
          </a:xfrm>
          <a:prstGeom prst="rect">
            <a:avLst/>
          </a:prstGeom>
        </p:spPr>
      </p:pic>
      <p:pic>
        <p:nvPicPr>
          <p:cNvPr id="1535" name="Imagen 1534">
            <a:extLst>
              <a:ext uri="{FF2B5EF4-FFF2-40B4-BE49-F238E27FC236}">
                <a16:creationId xmlns:a16="http://schemas.microsoft.com/office/drawing/2014/main" id="{1571537C-B6B0-4171-8939-00FD768A0D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812363" y="1268737"/>
            <a:ext cx="45719" cy="94667"/>
          </a:xfrm>
          <a:prstGeom prst="rect">
            <a:avLst/>
          </a:prstGeom>
        </p:spPr>
      </p:pic>
      <p:pic>
        <p:nvPicPr>
          <p:cNvPr id="1537" name="Imagen 1536">
            <a:extLst>
              <a:ext uri="{FF2B5EF4-FFF2-40B4-BE49-F238E27FC236}">
                <a16:creationId xmlns:a16="http://schemas.microsoft.com/office/drawing/2014/main" id="{0DE5E29A-66BE-40DD-AE95-D4BDE29682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64398" y="1301782"/>
            <a:ext cx="45719" cy="94667"/>
          </a:xfrm>
          <a:prstGeom prst="rect">
            <a:avLst/>
          </a:prstGeom>
        </p:spPr>
      </p:pic>
      <p:pic>
        <p:nvPicPr>
          <p:cNvPr id="1539" name="Imagen 1538">
            <a:extLst>
              <a:ext uri="{FF2B5EF4-FFF2-40B4-BE49-F238E27FC236}">
                <a16:creationId xmlns:a16="http://schemas.microsoft.com/office/drawing/2014/main" id="{B6F2ABBE-24CC-4831-BD0A-D4B5A79E7E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50964" y="1301296"/>
            <a:ext cx="45719" cy="94667"/>
          </a:xfrm>
          <a:prstGeom prst="rect">
            <a:avLst/>
          </a:prstGeom>
        </p:spPr>
      </p:pic>
      <p:pic>
        <p:nvPicPr>
          <p:cNvPr id="1541" name="Imagen 1540">
            <a:extLst>
              <a:ext uri="{FF2B5EF4-FFF2-40B4-BE49-F238E27FC236}">
                <a16:creationId xmlns:a16="http://schemas.microsoft.com/office/drawing/2014/main" id="{CB50BC08-242B-4AB9-911E-8B52F78922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67116" y="1209364"/>
            <a:ext cx="45719" cy="94667"/>
          </a:xfrm>
          <a:prstGeom prst="rect">
            <a:avLst/>
          </a:prstGeom>
        </p:spPr>
      </p:pic>
      <p:pic>
        <p:nvPicPr>
          <p:cNvPr id="1543" name="Imagen 1542">
            <a:extLst>
              <a:ext uri="{FF2B5EF4-FFF2-40B4-BE49-F238E27FC236}">
                <a16:creationId xmlns:a16="http://schemas.microsoft.com/office/drawing/2014/main" id="{20F5BAA4-E89D-4880-8449-B803EE35D7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79415" y="1188053"/>
            <a:ext cx="45719" cy="94667"/>
          </a:xfrm>
          <a:prstGeom prst="rect">
            <a:avLst/>
          </a:prstGeom>
        </p:spPr>
      </p:pic>
      <p:pic>
        <p:nvPicPr>
          <p:cNvPr id="1545" name="Imagen 1544">
            <a:extLst>
              <a:ext uri="{FF2B5EF4-FFF2-40B4-BE49-F238E27FC236}">
                <a16:creationId xmlns:a16="http://schemas.microsoft.com/office/drawing/2014/main" id="{60EC887A-7E38-4AD6-B650-95CEED3ACA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54675" y="1225575"/>
            <a:ext cx="45719" cy="94667"/>
          </a:xfrm>
          <a:prstGeom prst="rect">
            <a:avLst/>
          </a:prstGeom>
        </p:spPr>
      </p:pic>
      <p:pic>
        <p:nvPicPr>
          <p:cNvPr id="1547" name="Imagen 1546">
            <a:extLst>
              <a:ext uri="{FF2B5EF4-FFF2-40B4-BE49-F238E27FC236}">
                <a16:creationId xmlns:a16="http://schemas.microsoft.com/office/drawing/2014/main" id="{EBD85C46-C3DA-4D51-B1CD-8235938AA3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23828" y="1165433"/>
            <a:ext cx="45719" cy="94667"/>
          </a:xfrm>
          <a:prstGeom prst="rect">
            <a:avLst/>
          </a:prstGeom>
        </p:spPr>
      </p:pic>
      <p:pic>
        <p:nvPicPr>
          <p:cNvPr id="1549" name="Imagen 1548">
            <a:extLst>
              <a:ext uri="{FF2B5EF4-FFF2-40B4-BE49-F238E27FC236}">
                <a16:creationId xmlns:a16="http://schemas.microsoft.com/office/drawing/2014/main" id="{154622E5-D91F-4173-83B9-3DC884C98F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77658" y="1217953"/>
            <a:ext cx="45719" cy="94667"/>
          </a:xfrm>
          <a:prstGeom prst="rect">
            <a:avLst/>
          </a:prstGeom>
        </p:spPr>
      </p:pic>
      <p:pic>
        <p:nvPicPr>
          <p:cNvPr id="1551" name="Imagen 1550">
            <a:extLst>
              <a:ext uri="{FF2B5EF4-FFF2-40B4-BE49-F238E27FC236}">
                <a16:creationId xmlns:a16="http://schemas.microsoft.com/office/drawing/2014/main" id="{A2A6EB54-2124-42D5-9B46-0E79B0F9E3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16798" y="1225574"/>
            <a:ext cx="45719" cy="94667"/>
          </a:xfrm>
          <a:prstGeom prst="rect">
            <a:avLst/>
          </a:prstGeom>
        </p:spPr>
      </p:pic>
      <p:pic>
        <p:nvPicPr>
          <p:cNvPr id="1553" name="Imagen 1552">
            <a:extLst>
              <a:ext uri="{FF2B5EF4-FFF2-40B4-BE49-F238E27FC236}">
                <a16:creationId xmlns:a16="http://schemas.microsoft.com/office/drawing/2014/main" id="{11A944B1-CD71-4584-8F19-D5943B4FD6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31815" y="1111845"/>
            <a:ext cx="45719" cy="9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8252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DF3E9C12-972D-40BF-BD7B-3AD0E16BA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2705"/>
            <a:ext cx="9144000" cy="4238090"/>
          </a:xfrm>
          <a:prstGeom prst="rect">
            <a:avLst/>
          </a:prstGeom>
        </p:spPr>
      </p:pic>
      <p:sp>
        <p:nvSpPr>
          <p:cNvPr id="29" name="Diagrama de flujo: terminador 28">
            <a:extLst>
              <a:ext uri="{FF2B5EF4-FFF2-40B4-BE49-F238E27FC236}">
                <a16:creationId xmlns:a16="http://schemas.microsoft.com/office/drawing/2014/main" id="{B51D9399-BA0B-49AD-97B7-76C39253F13A}"/>
              </a:ext>
            </a:extLst>
          </p:cNvPr>
          <p:cNvSpPr/>
          <p:nvPr/>
        </p:nvSpPr>
        <p:spPr>
          <a:xfrm>
            <a:off x="198120" y="263972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0" name="Diagrama de flujo: terminador 29">
            <a:extLst>
              <a:ext uri="{FF2B5EF4-FFF2-40B4-BE49-F238E27FC236}">
                <a16:creationId xmlns:a16="http://schemas.microsoft.com/office/drawing/2014/main" id="{7EEE11A2-C9C2-4448-A016-042FFEB149B2}"/>
              </a:ext>
            </a:extLst>
          </p:cNvPr>
          <p:cNvSpPr/>
          <p:nvPr/>
        </p:nvSpPr>
        <p:spPr>
          <a:xfrm>
            <a:off x="640080" y="290288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Diagrama de flujo: terminador 30">
            <a:extLst>
              <a:ext uri="{FF2B5EF4-FFF2-40B4-BE49-F238E27FC236}">
                <a16:creationId xmlns:a16="http://schemas.microsoft.com/office/drawing/2014/main" id="{6861097D-88E3-4990-95D2-E8CEEBC4B5E0}"/>
              </a:ext>
            </a:extLst>
          </p:cNvPr>
          <p:cNvSpPr/>
          <p:nvPr/>
        </p:nvSpPr>
        <p:spPr>
          <a:xfrm>
            <a:off x="1068367" y="275888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2" name="Diagrama de flujo: terminador 31">
            <a:extLst>
              <a:ext uri="{FF2B5EF4-FFF2-40B4-BE49-F238E27FC236}">
                <a16:creationId xmlns:a16="http://schemas.microsoft.com/office/drawing/2014/main" id="{15A3EE46-08EA-4E7E-A257-F26FF773CB4C}"/>
              </a:ext>
            </a:extLst>
          </p:cNvPr>
          <p:cNvSpPr/>
          <p:nvPr/>
        </p:nvSpPr>
        <p:spPr>
          <a:xfrm>
            <a:off x="1510327" y="302204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Diagrama de flujo: terminador 32">
            <a:extLst>
              <a:ext uri="{FF2B5EF4-FFF2-40B4-BE49-F238E27FC236}">
                <a16:creationId xmlns:a16="http://schemas.microsoft.com/office/drawing/2014/main" id="{264F19E0-E7BA-4C10-A1F4-3269588FC0E6}"/>
              </a:ext>
            </a:extLst>
          </p:cNvPr>
          <p:cNvSpPr/>
          <p:nvPr/>
        </p:nvSpPr>
        <p:spPr>
          <a:xfrm>
            <a:off x="1865670" y="278372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Diagrama de flujo: terminador 33">
            <a:extLst>
              <a:ext uri="{FF2B5EF4-FFF2-40B4-BE49-F238E27FC236}">
                <a16:creationId xmlns:a16="http://schemas.microsoft.com/office/drawing/2014/main" id="{B3E10B79-1521-4EA9-97CB-037A0907B461}"/>
              </a:ext>
            </a:extLst>
          </p:cNvPr>
          <p:cNvSpPr/>
          <p:nvPr/>
        </p:nvSpPr>
        <p:spPr>
          <a:xfrm>
            <a:off x="2307630" y="3046878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Diagrama de flujo: terminador 34">
            <a:extLst>
              <a:ext uri="{FF2B5EF4-FFF2-40B4-BE49-F238E27FC236}">
                <a16:creationId xmlns:a16="http://schemas.microsoft.com/office/drawing/2014/main" id="{DFA69C32-DB7A-4DDA-B382-0EA97E888F99}"/>
              </a:ext>
            </a:extLst>
          </p:cNvPr>
          <p:cNvSpPr/>
          <p:nvPr/>
        </p:nvSpPr>
        <p:spPr>
          <a:xfrm>
            <a:off x="2735917" y="290288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Diagrama de flujo: terminador 35">
            <a:extLst>
              <a:ext uri="{FF2B5EF4-FFF2-40B4-BE49-F238E27FC236}">
                <a16:creationId xmlns:a16="http://schemas.microsoft.com/office/drawing/2014/main" id="{4E417E95-02F5-4B17-A152-3EAAF3BDEE5F}"/>
              </a:ext>
            </a:extLst>
          </p:cNvPr>
          <p:cNvSpPr/>
          <p:nvPr/>
        </p:nvSpPr>
        <p:spPr>
          <a:xfrm>
            <a:off x="3177877" y="316604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7" name="Diagrama de flujo: terminador 66">
            <a:extLst>
              <a:ext uri="{FF2B5EF4-FFF2-40B4-BE49-F238E27FC236}">
                <a16:creationId xmlns:a16="http://schemas.microsoft.com/office/drawing/2014/main" id="{0C4831F7-7778-412D-A2B3-6FC80EA20B20}"/>
              </a:ext>
            </a:extLst>
          </p:cNvPr>
          <p:cNvSpPr/>
          <p:nvPr/>
        </p:nvSpPr>
        <p:spPr>
          <a:xfrm>
            <a:off x="3705670" y="294737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8" name="Diagrama de flujo: terminador 67">
            <a:extLst>
              <a:ext uri="{FF2B5EF4-FFF2-40B4-BE49-F238E27FC236}">
                <a16:creationId xmlns:a16="http://schemas.microsoft.com/office/drawing/2014/main" id="{9BED9B6D-28D6-48D0-9CCF-0B2A0D048EAA}"/>
              </a:ext>
            </a:extLst>
          </p:cNvPr>
          <p:cNvSpPr/>
          <p:nvPr/>
        </p:nvSpPr>
        <p:spPr>
          <a:xfrm>
            <a:off x="4502973" y="297220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9" name="Diagrama de flujo: terminador 68">
            <a:extLst>
              <a:ext uri="{FF2B5EF4-FFF2-40B4-BE49-F238E27FC236}">
                <a16:creationId xmlns:a16="http://schemas.microsoft.com/office/drawing/2014/main" id="{26E4F818-9EAC-4FB8-BDE9-401D9116D1E7}"/>
              </a:ext>
            </a:extLst>
          </p:cNvPr>
          <p:cNvSpPr/>
          <p:nvPr/>
        </p:nvSpPr>
        <p:spPr>
          <a:xfrm>
            <a:off x="4944933" y="323536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0" name="Diagrama de flujo: terminador 69">
            <a:extLst>
              <a:ext uri="{FF2B5EF4-FFF2-40B4-BE49-F238E27FC236}">
                <a16:creationId xmlns:a16="http://schemas.microsoft.com/office/drawing/2014/main" id="{1BD16B9C-3904-451B-A9DF-D7134DD839C7}"/>
              </a:ext>
            </a:extLst>
          </p:cNvPr>
          <p:cNvSpPr/>
          <p:nvPr/>
        </p:nvSpPr>
        <p:spPr>
          <a:xfrm>
            <a:off x="5373220" y="3091368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1" name="Diagrama de flujo: terminador 70">
            <a:extLst>
              <a:ext uri="{FF2B5EF4-FFF2-40B4-BE49-F238E27FC236}">
                <a16:creationId xmlns:a16="http://schemas.microsoft.com/office/drawing/2014/main" id="{18475A54-1F7D-43AE-95B0-304A98D61534}"/>
              </a:ext>
            </a:extLst>
          </p:cNvPr>
          <p:cNvSpPr/>
          <p:nvPr/>
        </p:nvSpPr>
        <p:spPr>
          <a:xfrm>
            <a:off x="5815180" y="335452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7" name="Diagrama de flujo: terminador 36">
            <a:extLst>
              <a:ext uri="{FF2B5EF4-FFF2-40B4-BE49-F238E27FC236}">
                <a16:creationId xmlns:a16="http://schemas.microsoft.com/office/drawing/2014/main" id="{96533757-7B71-4CE1-83C3-DD8662AB2F81}"/>
              </a:ext>
            </a:extLst>
          </p:cNvPr>
          <p:cNvSpPr/>
          <p:nvPr/>
        </p:nvSpPr>
        <p:spPr>
          <a:xfrm>
            <a:off x="4067850" y="321053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8" name="Diagrama de flujo: terminador 37">
            <a:extLst>
              <a:ext uri="{FF2B5EF4-FFF2-40B4-BE49-F238E27FC236}">
                <a16:creationId xmlns:a16="http://schemas.microsoft.com/office/drawing/2014/main" id="{D37F473A-1583-437B-8D53-FFCF6192E9C0}"/>
              </a:ext>
            </a:extLst>
          </p:cNvPr>
          <p:cNvSpPr/>
          <p:nvPr/>
        </p:nvSpPr>
        <p:spPr>
          <a:xfrm>
            <a:off x="6241431" y="311620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9" name="Diagrama de flujo: terminador 38">
            <a:extLst>
              <a:ext uri="{FF2B5EF4-FFF2-40B4-BE49-F238E27FC236}">
                <a16:creationId xmlns:a16="http://schemas.microsoft.com/office/drawing/2014/main" id="{CD9E7794-7978-4513-8104-8586B9638891}"/>
              </a:ext>
            </a:extLst>
          </p:cNvPr>
          <p:cNvSpPr/>
          <p:nvPr/>
        </p:nvSpPr>
        <p:spPr>
          <a:xfrm>
            <a:off x="7038734" y="314103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0" name="Diagrama de flujo: terminador 39">
            <a:extLst>
              <a:ext uri="{FF2B5EF4-FFF2-40B4-BE49-F238E27FC236}">
                <a16:creationId xmlns:a16="http://schemas.microsoft.com/office/drawing/2014/main" id="{EEB3AD5F-40EF-4CC1-9825-8DF9C0B4EDC2}"/>
              </a:ext>
            </a:extLst>
          </p:cNvPr>
          <p:cNvSpPr/>
          <p:nvPr/>
        </p:nvSpPr>
        <p:spPr>
          <a:xfrm>
            <a:off x="7480694" y="340419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1" name="Diagrama de flujo: terminador 40">
            <a:extLst>
              <a:ext uri="{FF2B5EF4-FFF2-40B4-BE49-F238E27FC236}">
                <a16:creationId xmlns:a16="http://schemas.microsoft.com/office/drawing/2014/main" id="{2D6C7056-4FE2-4AE7-9D05-2529B144BAE6}"/>
              </a:ext>
            </a:extLst>
          </p:cNvPr>
          <p:cNvSpPr/>
          <p:nvPr/>
        </p:nvSpPr>
        <p:spPr>
          <a:xfrm>
            <a:off x="7908981" y="3260198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Diagrama de flujo: terminador 41">
            <a:extLst>
              <a:ext uri="{FF2B5EF4-FFF2-40B4-BE49-F238E27FC236}">
                <a16:creationId xmlns:a16="http://schemas.microsoft.com/office/drawing/2014/main" id="{58858BED-5055-422E-8ED2-332878E9532F}"/>
              </a:ext>
            </a:extLst>
          </p:cNvPr>
          <p:cNvSpPr/>
          <p:nvPr/>
        </p:nvSpPr>
        <p:spPr>
          <a:xfrm>
            <a:off x="8350941" y="352335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3" name="Diagrama de flujo: terminador 42">
            <a:extLst>
              <a:ext uri="{FF2B5EF4-FFF2-40B4-BE49-F238E27FC236}">
                <a16:creationId xmlns:a16="http://schemas.microsoft.com/office/drawing/2014/main" id="{18599CDC-84E2-46E0-8F12-8B8B485EA1C5}"/>
              </a:ext>
            </a:extLst>
          </p:cNvPr>
          <p:cNvSpPr/>
          <p:nvPr/>
        </p:nvSpPr>
        <p:spPr>
          <a:xfrm>
            <a:off x="6603611" y="337936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4" name="Diagrama de flujo: terminador 43">
            <a:extLst>
              <a:ext uri="{FF2B5EF4-FFF2-40B4-BE49-F238E27FC236}">
                <a16:creationId xmlns:a16="http://schemas.microsoft.com/office/drawing/2014/main" id="{70C444E5-327A-4F18-91A2-7F73A295A7EA}"/>
              </a:ext>
            </a:extLst>
          </p:cNvPr>
          <p:cNvSpPr/>
          <p:nvPr/>
        </p:nvSpPr>
        <p:spPr>
          <a:xfrm>
            <a:off x="8755789" y="331492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Google Shape;968;p58">
            <a:extLst>
              <a:ext uri="{FF2B5EF4-FFF2-40B4-BE49-F238E27FC236}">
                <a16:creationId xmlns:a16="http://schemas.microsoft.com/office/drawing/2014/main" id="{1ECC8035-C849-4470-8610-12D14989DF03}"/>
              </a:ext>
            </a:extLst>
          </p:cNvPr>
          <p:cNvSpPr txBox="1">
            <a:spLocks/>
          </p:cNvSpPr>
          <p:nvPr/>
        </p:nvSpPr>
        <p:spPr>
          <a:xfrm flipH="1">
            <a:off x="7824667" y="1603851"/>
            <a:ext cx="1634886" cy="38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algn="ctr"/>
            <a:r>
              <a:rPr lang="en-US" sz="1600" dirty="0"/>
              <a:t>Quinasa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789E9C0F-EA6A-4266-A48C-283716367C57}"/>
              </a:ext>
            </a:extLst>
          </p:cNvPr>
          <p:cNvSpPr/>
          <p:nvPr/>
        </p:nvSpPr>
        <p:spPr>
          <a:xfrm>
            <a:off x="7480694" y="1493520"/>
            <a:ext cx="687946" cy="624073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0ECD801-E741-45EF-8AAD-AE04F3E20958}"/>
              </a:ext>
            </a:extLst>
          </p:cNvPr>
          <p:cNvCxnSpPr/>
          <p:nvPr/>
        </p:nvCxnSpPr>
        <p:spPr>
          <a:xfrm flipH="1">
            <a:off x="7280428" y="2015803"/>
            <a:ext cx="441960" cy="10179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id="{EBE59E43-CD70-42C8-8C54-0EB2332D685A}"/>
              </a:ext>
            </a:extLst>
          </p:cNvPr>
          <p:cNvSpPr/>
          <p:nvPr/>
        </p:nvSpPr>
        <p:spPr>
          <a:xfrm>
            <a:off x="7019684" y="2049780"/>
            <a:ext cx="327660" cy="287992"/>
          </a:xfrm>
          <a:prstGeom prst="ellipse">
            <a:avLst/>
          </a:prstGeom>
          <a:solidFill>
            <a:srgbClr val="00B0F0"/>
          </a:solidFill>
          <a:ln>
            <a:solidFill>
              <a:schemeClr val="accent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 descr="Imagen que contiene Forma&#10;&#10;Descripción generada automáticamente">
            <a:extLst>
              <a:ext uri="{FF2B5EF4-FFF2-40B4-BE49-F238E27FC236}">
                <a16:creationId xmlns:a16="http://schemas.microsoft.com/office/drawing/2014/main" id="{4A029CF2-7A48-405F-B6B7-EC7C25E9C5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11296653">
            <a:off x="6618502" y="2237032"/>
            <a:ext cx="511516" cy="340805"/>
          </a:xfrm>
          <a:prstGeom prst="rect">
            <a:avLst/>
          </a:prstGeom>
        </p:spPr>
      </p:pic>
      <p:sp>
        <p:nvSpPr>
          <p:cNvPr id="7" name="Google Shape;968;p58">
            <a:extLst>
              <a:ext uri="{FF2B5EF4-FFF2-40B4-BE49-F238E27FC236}">
                <a16:creationId xmlns:a16="http://schemas.microsoft.com/office/drawing/2014/main" id="{9E54F6E9-40C0-437E-89F4-0331E6EB82D5}"/>
              </a:ext>
            </a:extLst>
          </p:cNvPr>
          <p:cNvSpPr txBox="1">
            <a:spLocks/>
          </p:cNvSpPr>
          <p:nvPr/>
        </p:nvSpPr>
        <p:spPr>
          <a:xfrm flipH="1">
            <a:off x="5850933" y="2355917"/>
            <a:ext cx="1039338" cy="38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algn="ctr"/>
            <a:r>
              <a:rPr lang="en-US" sz="1200" dirty="0"/>
              <a:t>Grupo fosfato</a:t>
            </a:r>
          </a:p>
        </p:txBody>
      </p:sp>
    </p:spTree>
    <p:extLst>
      <p:ext uri="{BB962C8B-B14F-4D97-AF65-F5344CB8AC3E}">
        <p14:creationId xmlns:p14="http://schemas.microsoft.com/office/powerpoint/2010/main" val="196164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7407E-6 L -0.37361 0.103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81" y="518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-0.37552 0.1061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85" y="530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20988E-6 L -0.36198 0.1012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8" y="50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5" grpId="1"/>
      <p:bldP spid="2" grpId="0" animBg="1"/>
      <p:bldP spid="2" grpId="1" animBg="1"/>
      <p:bldP spid="5" grpId="0" animBg="1"/>
      <p:bldP spid="5" grpId="1" animBg="1"/>
      <p:bldP spid="7" grpId="0"/>
      <p:bldP spid="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DF3E9C12-972D-40BF-BD7B-3AD0E16BA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2705"/>
            <a:ext cx="9144000" cy="4238090"/>
          </a:xfrm>
          <a:prstGeom prst="rect">
            <a:avLst/>
          </a:prstGeom>
        </p:spPr>
      </p:pic>
      <p:sp>
        <p:nvSpPr>
          <p:cNvPr id="29" name="Diagrama de flujo: terminador 28">
            <a:extLst>
              <a:ext uri="{FF2B5EF4-FFF2-40B4-BE49-F238E27FC236}">
                <a16:creationId xmlns:a16="http://schemas.microsoft.com/office/drawing/2014/main" id="{B51D9399-BA0B-49AD-97B7-76C39253F13A}"/>
              </a:ext>
            </a:extLst>
          </p:cNvPr>
          <p:cNvSpPr/>
          <p:nvPr/>
        </p:nvSpPr>
        <p:spPr>
          <a:xfrm>
            <a:off x="198120" y="263972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0" name="Diagrama de flujo: terminador 29">
            <a:extLst>
              <a:ext uri="{FF2B5EF4-FFF2-40B4-BE49-F238E27FC236}">
                <a16:creationId xmlns:a16="http://schemas.microsoft.com/office/drawing/2014/main" id="{7EEE11A2-C9C2-4448-A016-042FFEB149B2}"/>
              </a:ext>
            </a:extLst>
          </p:cNvPr>
          <p:cNvSpPr/>
          <p:nvPr/>
        </p:nvSpPr>
        <p:spPr>
          <a:xfrm>
            <a:off x="640080" y="290288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Diagrama de flujo: terminador 30">
            <a:extLst>
              <a:ext uri="{FF2B5EF4-FFF2-40B4-BE49-F238E27FC236}">
                <a16:creationId xmlns:a16="http://schemas.microsoft.com/office/drawing/2014/main" id="{6861097D-88E3-4990-95D2-E8CEEBC4B5E0}"/>
              </a:ext>
            </a:extLst>
          </p:cNvPr>
          <p:cNvSpPr/>
          <p:nvPr/>
        </p:nvSpPr>
        <p:spPr>
          <a:xfrm>
            <a:off x="1068367" y="275888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2" name="Diagrama de flujo: terminador 31">
            <a:extLst>
              <a:ext uri="{FF2B5EF4-FFF2-40B4-BE49-F238E27FC236}">
                <a16:creationId xmlns:a16="http://schemas.microsoft.com/office/drawing/2014/main" id="{15A3EE46-08EA-4E7E-A257-F26FF773CB4C}"/>
              </a:ext>
            </a:extLst>
          </p:cNvPr>
          <p:cNvSpPr/>
          <p:nvPr/>
        </p:nvSpPr>
        <p:spPr>
          <a:xfrm>
            <a:off x="1510327" y="302204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Diagrama de flujo: terminador 32">
            <a:extLst>
              <a:ext uri="{FF2B5EF4-FFF2-40B4-BE49-F238E27FC236}">
                <a16:creationId xmlns:a16="http://schemas.microsoft.com/office/drawing/2014/main" id="{264F19E0-E7BA-4C10-A1F4-3269588FC0E6}"/>
              </a:ext>
            </a:extLst>
          </p:cNvPr>
          <p:cNvSpPr/>
          <p:nvPr/>
        </p:nvSpPr>
        <p:spPr>
          <a:xfrm>
            <a:off x="1865670" y="278372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Diagrama de flujo: terminador 33">
            <a:extLst>
              <a:ext uri="{FF2B5EF4-FFF2-40B4-BE49-F238E27FC236}">
                <a16:creationId xmlns:a16="http://schemas.microsoft.com/office/drawing/2014/main" id="{B3E10B79-1521-4EA9-97CB-037A0907B461}"/>
              </a:ext>
            </a:extLst>
          </p:cNvPr>
          <p:cNvSpPr/>
          <p:nvPr/>
        </p:nvSpPr>
        <p:spPr>
          <a:xfrm>
            <a:off x="2307630" y="3046878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5" name="Diagrama de flujo: terminador 34">
            <a:extLst>
              <a:ext uri="{FF2B5EF4-FFF2-40B4-BE49-F238E27FC236}">
                <a16:creationId xmlns:a16="http://schemas.microsoft.com/office/drawing/2014/main" id="{DFA69C32-DB7A-4DDA-B382-0EA97E888F99}"/>
              </a:ext>
            </a:extLst>
          </p:cNvPr>
          <p:cNvSpPr/>
          <p:nvPr/>
        </p:nvSpPr>
        <p:spPr>
          <a:xfrm>
            <a:off x="2735917" y="290288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Diagrama de flujo: terminador 35">
            <a:extLst>
              <a:ext uri="{FF2B5EF4-FFF2-40B4-BE49-F238E27FC236}">
                <a16:creationId xmlns:a16="http://schemas.microsoft.com/office/drawing/2014/main" id="{4E417E95-02F5-4B17-A152-3EAAF3BDEE5F}"/>
              </a:ext>
            </a:extLst>
          </p:cNvPr>
          <p:cNvSpPr/>
          <p:nvPr/>
        </p:nvSpPr>
        <p:spPr>
          <a:xfrm>
            <a:off x="3177877" y="316604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7" name="Diagrama de flujo: terminador 66">
            <a:extLst>
              <a:ext uri="{FF2B5EF4-FFF2-40B4-BE49-F238E27FC236}">
                <a16:creationId xmlns:a16="http://schemas.microsoft.com/office/drawing/2014/main" id="{0C4831F7-7778-412D-A2B3-6FC80EA20B20}"/>
              </a:ext>
            </a:extLst>
          </p:cNvPr>
          <p:cNvSpPr/>
          <p:nvPr/>
        </p:nvSpPr>
        <p:spPr>
          <a:xfrm>
            <a:off x="3705670" y="294737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8" name="Diagrama de flujo: terminador 67">
            <a:extLst>
              <a:ext uri="{FF2B5EF4-FFF2-40B4-BE49-F238E27FC236}">
                <a16:creationId xmlns:a16="http://schemas.microsoft.com/office/drawing/2014/main" id="{9BED9B6D-28D6-48D0-9CCF-0B2A0D048EAA}"/>
              </a:ext>
            </a:extLst>
          </p:cNvPr>
          <p:cNvSpPr/>
          <p:nvPr/>
        </p:nvSpPr>
        <p:spPr>
          <a:xfrm>
            <a:off x="4502973" y="297220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9" name="Diagrama de flujo: terminador 68">
            <a:extLst>
              <a:ext uri="{FF2B5EF4-FFF2-40B4-BE49-F238E27FC236}">
                <a16:creationId xmlns:a16="http://schemas.microsoft.com/office/drawing/2014/main" id="{26E4F818-9EAC-4FB8-BDE9-401D9116D1E7}"/>
              </a:ext>
            </a:extLst>
          </p:cNvPr>
          <p:cNvSpPr/>
          <p:nvPr/>
        </p:nvSpPr>
        <p:spPr>
          <a:xfrm>
            <a:off x="4944933" y="323536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0" name="Diagrama de flujo: terminador 69">
            <a:extLst>
              <a:ext uri="{FF2B5EF4-FFF2-40B4-BE49-F238E27FC236}">
                <a16:creationId xmlns:a16="http://schemas.microsoft.com/office/drawing/2014/main" id="{1BD16B9C-3904-451B-A9DF-D7134DD839C7}"/>
              </a:ext>
            </a:extLst>
          </p:cNvPr>
          <p:cNvSpPr/>
          <p:nvPr/>
        </p:nvSpPr>
        <p:spPr>
          <a:xfrm>
            <a:off x="5373220" y="3091368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1" name="Diagrama de flujo: terminador 70">
            <a:extLst>
              <a:ext uri="{FF2B5EF4-FFF2-40B4-BE49-F238E27FC236}">
                <a16:creationId xmlns:a16="http://schemas.microsoft.com/office/drawing/2014/main" id="{18475A54-1F7D-43AE-95B0-304A98D61534}"/>
              </a:ext>
            </a:extLst>
          </p:cNvPr>
          <p:cNvSpPr/>
          <p:nvPr/>
        </p:nvSpPr>
        <p:spPr>
          <a:xfrm>
            <a:off x="5815180" y="335452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7" name="Diagrama de flujo: terminador 36">
            <a:extLst>
              <a:ext uri="{FF2B5EF4-FFF2-40B4-BE49-F238E27FC236}">
                <a16:creationId xmlns:a16="http://schemas.microsoft.com/office/drawing/2014/main" id="{96533757-7B71-4CE1-83C3-DD8662AB2F81}"/>
              </a:ext>
            </a:extLst>
          </p:cNvPr>
          <p:cNvSpPr/>
          <p:nvPr/>
        </p:nvSpPr>
        <p:spPr>
          <a:xfrm>
            <a:off x="4067850" y="321053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8" name="Diagrama de flujo: terminador 37">
            <a:extLst>
              <a:ext uri="{FF2B5EF4-FFF2-40B4-BE49-F238E27FC236}">
                <a16:creationId xmlns:a16="http://schemas.microsoft.com/office/drawing/2014/main" id="{D37F473A-1583-437B-8D53-FFCF6192E9C0}"/>
              </a:ext>
            </a:extLst>
          </p:cNvPr>
          <p:cNvSpPr/>
          <p:nvPr/>
        </p:nvSpPr>
        <p:spPr>
          <a:xfrm>
            <a:off x="6241431" y="3116202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9" name="Diagrama de flujo: terminador 38">
            <a:extLst>
              <a:ext uri="{FF2B5EF4-FFF2-40B4-BE49-F238E27FC236}">
                <a16:creationId xmlns:a16="http://schemas.microsoft.com/office/drawing/2014/main" id="{CD9E7794-7978-4513-8104-8586B9638891}"/>
              </a:ext>
            </a:extLst>
          </p:cNvPr>
          <p:cNvSpPr/>
          <p:nvPr/>
        </p:nvSpPr>
        <p:spPr>
          <a:xfrm>
            <a:off x="7038734" y="314103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0" name="Diagrama de flujo: terminador 39">
            <a:extLst>
              <a:ext uri="{FF2B5EF4-FFF2-40B4-BE49-F238E27FC236}">
                <a16:creationId xmlns:a16="http://schemas.microsoft.com/office/drawing/2014/main" id="{EEB3AD5F-40EF-4CC1-9825-8DF9C0B4EDC2}"/>
              </a:ext>
            </a:extLst>
          </p:cNvPr>
          <p:cNvSpPr/>
          <p:nvPr/>
        </p:nvSpPr>
        <p:spPr>
          <a:xfrm>
            <a:off x="7480694" y="3404194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1" name="Diagrama de flujo: terminador 40">
            <a:extLst>
              <a:ext uri="{FF2B5EF4-FFF2-40B4-BE49-F238E27FC236}">
                <a16:creationId xmlns:a16="http://schemas.microsoft.com/office/drawing/2014/main" id="{2D6C7056-4FE2-4AE7-9D05-2529B144BAE6}"/>
              </a:ext>
            </a:extLst>
          </p:cNvPr>
          <p:cNvSpPr/>
          <p:nvPr/>
        </p:nvSpPr>
        <p:spPr>
          <a:xfrm>
            <a:off x="7908981" y="3260198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2" name="Diagrama de flujo: terminador 41">
            <a:extLst>
              <a:ext uri="{FF2B5EF4-FFF2-40B4-BE49-F238E27FC236}">
                <a16:creationId xmlns:a16="http://schemas.microsoft.com/office/drawing/2014/main" id="{58858BED-5055-422E-8ED2-332878E9532F}"/>
              </a:ext>
            </a:extLst>
          </p:cNvPr>
          <p:cNvSpPr/>
          <p:nvPr/>
        </p:nvSpPr>
        <p:spPr>
          <a:xfrm>
            <a:off x="8350941" y="352335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3" name="Diagrama de flujo: terminador 42">
            <a:extLst>
              <a:ext uri="{FF2B5EF4-FFF2-40B4-BE49-F238E27FC236}">
                <a16:creationId xmlns:a16="http://schemas.microsoft.com/office/drawing/2014/main" id="{18599CDC-84E2-46E0-8F12-8B8B485EA1C5}"/>
              </a:ext>
            </a:extLst>
          </p:cNvPr>
          <p:cNvSpPr/>
          <p:nvPr/>
        </p:nvSpPr>
        <p:spPr>
          <a:xfrm>
            <a:off x="6603611" y="3379360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4" name="Diagrama de flujo: terminador 43">
            <a:extLst>
              <a:ext uri="{FF2B5EF4-FFF2-40B4-BE49-F238E27FC236}">
                <a16:creationId xmlns:a16="http://schemas.microsoft.com/office/drawing/2014/main" id="{70C444E5-327A-4F18-91A2-7F73A295A7EA}"/>
              </a:ext>
            </a:extLst>
          </p:cNvPr>
          <p:cNvSpPr/>
          <p:nvPr/>
        </p:nvSpPr>
        <p:spPr>
          <a:xfrm>
            <a:off x="8755789" y="3314926"/>
            <a:ext cx="167640" cy="28799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40ECD801-E741-45EF-8AAD-AE04F3E20958}"/>
              </a:ext>
            </a:extLst>
          </p:cNvPr>
          <p:cNvCxnSpPr>
            <a:cxnSpLocks/>
            <a:stCxn id="5" idx="4"/>
          </p:cNvCxnSpPr>
          <p:nvPr/>
        </p:nvCxnSpPr>
        <p:spPr>
          <a:xfrm>
            <a:off x="3789490" y="2756879"/>
            <a:ext cx="0" cy="170837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id="{EBE59E43-CD70-42C8-8C54-0EB2332D685A}"/>
              </a:ext>
            </a:extLst>
          </p:cNvPr>
          <p:cNvSpPr/>
          <p:nvPr/>
        </p:nvSpPr>
        <p:spPr>
          <a:xfrm>
            <a:off x="3625660" y="2468887"/>
            <a:ext cx="327660" cy="287992"/>
          </a:xfrm>
          <a:prstGeom prst="ellipse">
            <a:avLst/>
          </a:prstGeom>
          <a:solidFill>
            <a:srgbClr val="00B0F0"/>
          </a:solidFill>
          <a:ln>
            <a:solidFill>
              <a:schemeClr val="accent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6" name="Imagen 45" descr="Imagen que contiene Forma&#10;&#10;Descripción generada automáticamente">
            <a:extLst>
              <a:ext uri="{FF2B5EF4-FFF2-40B4-BE49-F238E27FC236}">
                <a16:creationId xmlns:a16="http://schemas.microsoft.com/office/drawing/2014/main" id="{E001F016-9F99-4AFA-8B6D-7862584489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2445008">
            <a:off x="3925827" y="1467539"/>
            <a:ext cx="511516" cy="340805"/>
          </a:xfrm>
          <a:prstGeom prst="rect">
            <a:avLst/>
          </a:prstGeom>
        </p:spPr>
      </p:pic>
      <p:sp>
        <p:nvSpPr>
          <p:cNvPr id="47" name="Google Shape;968;p58">
            <a:extLst>
              <a:ext uri="{FF2B5EF4-FFF2-40B4-BE49-F238E27FC236}">
                <a16:creationId xmlns:a16="http://schemas.microsoft.com/office/drawing/2014/main" id="{9031BB52-5390-4194-99B7-D2E7196285BA}"/>
              </a:ext>
            </a:extLst>
          </p:cNvPr>
          <p:cNvSpPr txBox="1">
            <a:spLocks/>
          </p:cNvSpPr>
          <p:nvPr/>
        </p:nvSpPr>
        <p:spPr>
          <a:xfrm flipH="1">
            <a:off x="4237129" y="1468681"/>
            <a:ext cx="1415608" cy="384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4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algn="ctr"/>
            <a:r>
              <a:rPr lang="en-US" sz="1200" b="1" dirty="0" err="1"/>
              <a:t>Ovillos</a:t>
            </a:r>
            <a:r>
              <a:rPr lang="en-US" sz="1200" b="1" dirty="0"/>
              <a:t> </a:t>
            </a:r>
            <a:r>
              <a:rPr lang="en-US" sz="1200" b="1" dirty="0" err="1"/>
              <a:t>neurofibrilares</a:t>
            </a:r>
            <a:endParaRPr lang="en-US" sz="1200" b="1" dirty="0"/>
          </a:p>
        </p:txBody>
      </p:sp>
      <p:sp>
        <p:nvSpPr>
          <p:cNvPr id="10" name="Diagrama de flujo: terminador 9">
            <a:extLst>
              <a:ext uri="{FF2B5EF4-FFF2-40B4-BE49-F238E27FC236}">
                <a16:creationId xmlns:a16="http://schemas.microsoft.com/office/drawing/2014/main" id="{9089F8E6-D56B-4A1C-913E-9431C1895203}"/>
              </a:ext>
            </a:extLst>
          </p:cNvPr>
          <p:cNvSpPr/>
          <p:nvPr/>
        </p:nvSpPr>
        <p:spPr>
          <a:xfrm rot="156752">
            <a:off x="2923933" y="2639097"/>
            <a:ext cx="2236798" cy="1031780"/>
          </a:xfrm>
          <a:prstGeom prst="flowChartTerminator">
            <a:avLst/>
          </a:prstGeom>
          <a:solidFill>
            <a:srgbClr val="F8EFE2"/>
          </a:solidFill>
          <a:ln>
            <a:solidFill>
              <a:srgbClr val="F8EF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48" name="Grupo 47">
            <a:extLst>
              <a:ext uri="{FF2B5EF4-FFF2-40B4-BE49-F238E27FC236}">
                <a16:creationId xmlns:a16="http://schemas.microsoft.com/office/drawing/2014/main" id="{2358C700-E905-410C-8024-807DEAB757D3}"/>
              </a:ext>
            </a:extLst>
          </p:cNvPr>
          <p:cNvGrpSpPr/>
          <p:nvPr/>
        </p:nvGrpSpPr>
        <p:grpSpPr>
          <a:xfrm>
            <a:off x="128587" y="952500"/>
            <a:ext cx="1543050" cy="1890712"/>
            <a:chOff x="128587" y="952500"/>
            <a:chExt cx="1543050" cy="1890712"/>
          </a:xfrm>
        </p:grpSpPr>
        <p:pic>
          <p:nvPicPr>
            <p:cNvPr id="49" name="Imagen 48">
              <a:extLst>
                <a:ext uri="{FF2B5EF4-FFF2-40B4-BE49-F238E27FC236}">
                  <a16:creationId xmlns:a16="http://schemas.microsoft.com/office/drawing/2014/main" id="{FFEAB5CE-429F-46EF-981B-BB2DAF7B75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750" b="98500" l="4321" r="96914">
                          <a14:foregroundMark x1="76235" y1="27750" x2="76235" y2="27750"/>
                          <a14:foregroundMark x1="50617" y1="36250" x2="50617" y2="36250"/>
                          <a14:foregroundMark x1="47222" y1="53500" x2="46914" y2="40500"/>
                          <a14:foregroundMark x1="46914" y1="40500" x2="54012" y2="29250"/>
                          <a14:foregroundMark x1="54012" y1="29250" x2="59568" y2="27250"/>
                          <a14:foregroundMark x1="72840" y1="6750" x2="80864" y2="18250"/>
                          <a14:foregroundMark x1="80864" y1="18250" x2="84877" y2="32500"/>
                          <a14:foregroundMark x1="89506" y1="17500" x2="89506" y2="31250"/>
                          <a14:foregroundMark x1="89506" y1="31250" x2="89506" y2="31500"/>
                          <a14:foregroundMark x1="83025" y1="24000" x2="84877" y2="28000"/>
                          <a14:foregroundMark x1="75617" y1="26000" x2="83951" y2="31750"/>
                          <a14:foregroundMark x1="91049" y1="30250" x2="91049" y2="30250"/>
                          <a14:foregroundMark x1="32716" y1="4500" x2="32716" y2="4500"/>
                          <a14:foregroundMark x1="31481" y1="1750" x2="31481" y2="1750"/>
                          <a14:foregroundMark x1="24074" y1="22250" x2="25309" y2="34000"/>
                          <a14:foregroundMark x1="44753" y1="36500" x2="56481" y2="42500"/>
                          <a14:foregroundMark x1="74074" y1="29500" x2="58951" y2="46500"/>
                          <a14:foregroundMark x1="62037" y1="18250" x2="53704" y2="30000"/>
                          <a14:foregroundMark x1="53704" y1="30000" x2="68827" y2="33500"/>
                          <a14:foregroundMark x1="68827" y1="33500" x2="78395" y2="30250"/>
                          <a14:foregroundMark x1="84877" y1="28250" x2="72840" y2="23500"/>
                          <a14:foregroundMark x1="87963" y1="17500" x2="91358" y2="30500"/>
                          <a14:foregroundMark x1="91358" y1="30500" x2="81173" y2="40250"/>
                          <a14:foregroundMark x1="81173" y1="40250" x2="65432" y2="42250"/>
                          <a14:foregroundMark x1="65432" y1="42250" x2="72531" y2="49250"/>
                          <a14:foregroundMark x1="63889" y1="61250" x2="49074" y2="95000"/>
                          <a14:foregroundMark x1="24691" y1="87500" x2="24691" y2="87500"/>
                          <a14:foregroundMark x1="86420" y1="85250" x2="86420" y2="85250"/>
                          <a14:foregroundMark x1="72840" y1="83750" x2="72840" y2="83750"/>
                          <a14:foregroundMark x1="29321" y1="83500" x2="29321" y2="83500"/>
                          <a14:foregroundMark x1="94136" y1="75500" x2="94136" y2="75500"/>
                          <a14:foregroundMark x1="95988" y1="75500" x2="95988" y2="75500"/>
                          <a14:foregroundMark x1="71605" y1="72000" x2="71605" y2="72000"/>
                          <a14:foregroundMark x1="32099" y1="98500" x2="32099" y2="98500"/>
                          <a14:foregroundMark x1="30247" y1="40750" x2="30247" y2="40750"/>
                          <a14:foregroundMark x1="16975" y1="47000" x2="12654" y2="61250"/>
                          <a14:foregroundMark x1="14815" y1="66250" x2="14815" y2="53000"/>
                          <a14:foregroundMark x1="14815" y1="53000" x2="21914" y2="41500"/>
                          <a14:foregroundMark x1="21914" y1="41500" x2="21914" y2="41500"/>
                          <a14:foregroundMark x1="29630" y1="42000" x2="30864" y2="9250"/>
                          <a14:foregroundMark x1="35802" y1="57000" x2="28395" y2="39500"/>
                          <a14:foregroundMark x1="20062" y1="29500" x2="20062" y2="29500"/>
                          <a14:foregroundMark x1="18210" y1="34750" x2="21605" y2="41750"/>
                          <a14:foregroundMark x1="13580" y1="52750" x2="6790" y2="64250"/>
                          <a14:foregroundMark x1="6790" y1="64250" x2="22531" y2="63250"/>
                          <a14:foregroundMark x1="22531" y1="63250" x2="18210" y2="64250"/>
                          <a14:foregroundMark x1="20679" y1="58000" x2="21914" y2="44500"/>
                          <a14:foregroundMark x1="35494" y1="32750" x2="42284" y2="35250"/>
                          <a14:foregroundMark x1="95988" y1="59000" x2="95988" y2="59000"/>
                          <a14:foregroundMark x1="96914" y1="54250" x2="96914" y2="54250"/>
                          <a14:foregroundMark x1="32407" y1="14500" x2="32407" y2="14500"/>
                          <a14:foregroundMark x1="31790" y1="26250" x2="33333" y2="6250"/>
                          <a14:foregroundMark x1="25926" y1="34750" x2="33642" y2="53750"/>
                          <a14:foregroundMark x1="29012" y1="46250" x2="29012" y2="46250"/>
                          <a14:foregroundMark x1="11420" y1="48250" x2="11420" y2="48250"/>
                          <a14:foregroundMark x1="4321" y1="61250" x2="7716" y2="58000"/>
                          <a14:foregroundMark x1="7407" y1="63250" x2="16975" y2="67250"/>
                          <a14:foregroundMark x1="6173" y1="68750" x2="19753" y2="62500"/>
                          <a14:foregroundMark x1="19753" y1="62500" x2="19753" y2="60750"/>
                          <a14:foregroundMark x1="31173" y1="95250" x2="35185" y2="82750"/>
                          <a14:foregroundMark x1="35185" y1="82750" x2="36728" y2="82000"/>
                          <a14:foregroundMark x1="69753" y1="81250" x2="79012" y2="91500"/>
                          <a14:foregroundMark x1="79012" y1="91500" x2="91975" y2="84500"/>
                          <a14:foregroundMark x1="91975" y1="84500" x2="93827" y2="78250"/>
                          <a14:foregroundMark x1="85802" y1="57500" x2="94753" y2="57750"/>
                          <a14:foregroundMark x1="92593" y1="61250" x2="92593" y2="61250"/>
                          <a14:foregroundMark x1="96914" y1="61250" x2="96914" y2="61250"/>
                          <a14:foregroundMark x1="71914" y1="44250" x2="75000" y2="47250"/>
                          <a14:foregroundMark x1="83951" y1="23000" x2="87037" y2="28000"/>
                          <a14:foregroundMark x1="78395" y1="42750" x2="78395" y2="50000"/>
                          <a14:foregroundMark x1="63580" y1="49750" x2="63580" y2="49750"/>
                          <a14:foregroundMark x1="71605" y1="83500" x2="74383" y2="89250"/>
                          <a14:foregroundMark x1="68210" y1="84250" x2="76235" y2="94000"/>
                          <a14:foregroundMark x1="59877" y1="33250" x2="77469" y2="31500"/>
                          <a14:foregroundMark x1="77469" y1="31500" x2="87037" y2="18250"/>
                          <a14:foregroundMark x1="87037" y1="18250" x2="70679" y2="15250"/>
                          <a14:foregroundMark x1="70679" y1="15250" x2="58025" y2="24500"/>
                          <a14:foregroundMark x1="58025" y1="24500" x2="65432" y2="31750"/>
                          <a14:foregroundMark x1="13272" y1="46250" x2="23765" y2="47500"/>
                          <a14:foregroundMark x1="19753" y1="30750" x2="19753" y2="30750"/>
                          <a14:foregroundMark x1="21914" y1="25250" x2="21914" y2="25250"/>
                          <a14:foregroundMark x1="24691" y1="20250" x2="24691" y2="20250"/>
                          <a14:foregroundMark x1="24691" y1="23250" x2="25617" y2="16000"/>
                          <a14:foregroundMark x1="31173" y1="28750" x2="36111" y2="33250"/>
                          <a14:foregroundMark x1="26543" y1="48750" x2="26543" y2="48750"/>
                          <a14:foregroundMark x1="38580" y1="58750" x2="38580" y2="58750"/>
                          <a14:foregroundMark x1="16049" y1="65750" x2="31173" y2="66250"/>
                          <a14:foregroundMark x1="5247" y1="64000" x2="14815" y2="71500"/>
                          <a14:foregroundMark x1="62346" y1="28750" x2="54938" y2="39750"/>
                          <a14:foregroundMark x1="54938" y1="39750" x2="49383" y2="42000"/>
                          <a14:foregroundMark x1="51543" y1="43750" x2="63580" y2="41500"/>
                          <a14:foregroundMark x1="69136" y1="12000" x2="90432" y2="30000"/>
                          <a14:foregroundMark x1="79938" y1="34000" x2="79938" y2="37750"/>
                          <a14:foregroundMark x1="26543" y1="12000" x2="27469" y2="7500"/>
                          <a14:foregroundMark x1="31790" y1="2000" x2="35494" y2="1750"/>
                          <a14:foregroundMark x1="59877" y1="18250" x2="69444" y2="13250"/>
                          <a14:foregroundMark x1="61728" y1="13000" x2="68210" y2="12250"/>
                          <a14:foregroundMark x1="69444" y1="7000" x2="84877" y2="19250"/>
                          <a14:foregroundMark x1="90123" y1="20250" x2="92901" y2="28000"/>
                          <a14:foregroundMark x1="82099" y1="15250" x2="83025" y2="17250"/>
                          <a14:foregroundMark x1="42284" y1="37250" x2="45370" y2="50000"/>
                          <a14:foregroundMark x1="45370" y1="50000" x2="56173" y2="46000"/>
                          <a14:foregroundMark x1="47840" y1="25750" x2="47840" y2="25750"/>
                          <a14:foregroundMark x1="20062" y1="25750" x2="20062" y2="25750"/>
                          <a14:foregroundMark x1="48457" y1="22500" x2="48457" y2="22500"/>
                          <a14:foregroundMark x1="64815" y1="11250" x2="64815" y2="11250"/>
                          <a14:foregroundMark x1="68210" y1="7000" x2="68210" y2="7000"/>
                          <a14:foregroundMark x1="71605" y1="5750" x2="71605" y2="5750"/>
                          <a14:foregroundMark x1="83951" y1="16750" x2="83951" y2="1675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6841" y="952500"/>
              <a:ext cx="906541" cy="1119187"/>
            </a:xfrm>
            <a:prstGeom prst="rect">
              <a:avLst/>
            </a:prstGeom>
          </p:spPr>
        </p:pic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C07FCA93-63CF-45F2-9927-079AC1589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5778" r="92889">
                          <a14:foregroundMark x1="7111" y1="23111" x2="9333" y2="22667"/>
                          <a14:foregroundMark x1="91111" y1="66889" x2="93333" y2="66889"/>
                          <a14:foregroundMark x1="7111" y1="62222" x2="6444" y2="70667"/>
                          <a14:foregroundMark x1="93111" y1="19778" x2="93111" y2="19778"/>
                          <a14:foregroundMark x1="5778" y1="22889" x2="5778" y2="2288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2570">
              <a:off x="128587" y="1300162"/>
              <a:ext cx="1543050" cy="1543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80698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95062E-6 L 0.05747 -0.25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5" y="-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48148E-6 L 0.02205 -0.286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143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02118 -0.248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9" y="-124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93827E-7 L -0.05885 -0.3382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" y="-169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19753E-6 L -0.09635 -0.2598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6" y="-129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23457E-7 L -0.14479 -0.3604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40" y="-180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19753E-6 L 0.16546 -0.2685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-1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46914E-6 L 0.22361 -0.2123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81" y="-106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34568E-6 L -0.17309 -0.3027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-1515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07407E-6 L 0.16684 4.07407E-6 C 0.24166 4.07407E-6 0.33385 0.10123 0.33385 0.18333 L 0.33385 0.36697 " pathEditMode="relative" rAng="0" ptsTypes="AAAA">
                                      <p:cBhvr>
                                        <p:cTn id="6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84" y="1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5" grpId="0" animBg="1"/>
      <p:bldP spid="36" grpId="0" animBg="1"/>
      <p:bldP spid="67" grpId="0" animBg="1"/>
      <p:bldP spid="68" grpId="0" animBg="1"/>
      <p:bldP spid="69" grpId="0" animBg="1"/>
      <p:bldP spid="70" grpId="0" animBg="1"/>
      <p:bldP spid="37" grpId="0" animBg="1"/>
      <p:bldP spid="5" grpId="0" animBg="1"/>
      <p:bldP spid="47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223">
            <a:extLst>
              <a:ext uri="{FF2B5EF4-FFF2-40B4-BE49-F238E27FC236}">
                <a16:creationId xmlns:a16="http://schemas.microsoft.com/office/drawing/2014/main" id="{9695BD22-AE5D-4010-A255-12E043C13AF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82465" y="-273605"/>
            <a:ext cx="2843689" cy="6469380"/>
            <a:chOff x="252" y="720"/>
            <a:chExt cx="1645" cy="3360"/>
          </a:xfrm>
        </p:grpSpPr>
        <p:sp>
          <p:nvSpPr>
            <p:cNvPr id="11" name="Freeform 1224">
              <a:extLst>
                <a:ext uri="{FF2B5EF4-FFF2-40B4-BE49-F238E27FC236}">
                  <a16:creationId xmlns:a16="http://schemas.microsoft.com/office/drawing/2014/main" id="{D6060705-A535-44D3-BA64-2FD092D75B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27"/>
            </a:xfrm>
            <a:custGeom>
              <a:avLst/>
              <a:gdLst>
                <a:gd name="T0" fmla="*/ 497 w 2854"/>
                <a:gd name="T1" fmla="*/ 270 h 2651"/>
                <a:gd name="T2" fmla="*/ 529 w 2854"/>
                <a:gd name="T3" fmla="*/ 384 h 2651"/>
                <a:gd name="T4" fmla="*/ 529 w 2854"/>
                <a:gd name="T5" fmla="*/ 384 h 2651"/>
                <a:gd name="T6" fmla="*/ 353 w 2854"/>
                <a:gd name="T7" fmla="*/ 67 h 2651"/>
                <a:gd name="T8" fmla="*/ 519 w 2854"/>
                <a:gd name="T9" fmla="*/ 427 h 2651"/>
                <a:gd name="T10" fmla="*/ 429 w 2854"/>
                <a:gd name="T11" fmla="*/ 365 h 2651"/>
                <a:gd name="T12" fmla="*/ 507 w 2854"/>
                <a:gd name="T13" fmla="*/ 380 h 2651"/>
                <a:gd name="T14" fmla="*/ 497 w 2854"/>
                <a:gd name="T15" fmla="*/ 377 h 2651"/>
                <a:gd name="T16" fmla="*/ 477 w 2854"/>
                <a:gd name="T17" fmla="*/ 333 h 2651"/>
                <a:gd name="T18" fmla="*/ 470 w 2854"/>
                <a:gd name="T19" fmla="*/ 325 h 2651"/>
                <a:gd name="T20" fmla="*/ 402 w 2854"/>
                <a:gd name="T21" fmla="*/ 339 h 2651"/>
                <a:gd name="T22" fmla="*/ 388 w 2854"/>
                <a:gd name="T23" fmla="*/ 274 h 2651"/>
                <a:gd name="T24" fmla="*/ 448 w 2854"/>
                <a:gd name="T25" fmla="*/ 255 h 2651"/>
                <a:gd name="T26" fmla="*/ 466 w 2854"/>
                <a:gd name="T27" fmla="*/ 249 h 2651"/>
                <a:gd name="T28" fmla="*/ 477 w 2854"/>
                <a:gd name="T29" fmla="*/ 213 h 2651"/>
                <a:gd name="T30" fmla="*/ 390 w 2854"/>
                <a:gd name="T31" fmla="*/ 241 h 2651"/>
                <a:gd name="T32" fmla="*/ 345 w 2854"/>
                <a:gd name="T33" fmla="*/ 247 h 2651"/>
                <a:gd name="T34" fmla="*/ 391 w 2854"/>
                <a:gd name="T35" fmla="*/ 164 h 2651"/>
                <a:gd name="T36" fmla="*/ 380 w 2854"/>
                <a:gd name="T37" fmla="*/ 182 h 2651"/>
                <a:gd name="T38" fmla="*/ 361 w 2854"/>
                <a:gd name="T39" fmla="*/ 169 h 2651"/>
                <a:gd name="T40" fmla="*/ 363 w 2854"/>
                <a:gd name="T41" fmla="*/ 181 h 2651"/>
                <a:gd name="T42" fmla="*/ 322 w 2854"/>
                <a:gd name="T43" fmla="*/ 217 h 2651"/>
                <a:gd name="T44" fmla="*/ 314 w 2854"/>
                <a:gd name="T45" fmla="*/ 153 h 2651"/>
                <a:gd name="T46" fmla="*/ 345 w 2854"/>
                <a:gd name="T47" fmla="*/ 75 h 2651"/>
                <a:gd name="T48" fmla="*/ 325 w 2854"/>
                <a:gd name="T49" fmla="*/ 114 h 2651"/>
                <a:gd name="T50" fmla="*/ 299 w 2854"/>
                <a:gd name="T51" fmla="*/ 84 h 2651"/>
                <a:gd name="T52" fmla="*/ 291 w 2854"/>
                <a:gd name="T53" fmla="*/ 79 h 2651"/>
                <a:gd name="T54" fmla="*/ 226 w 2854"/>
                <a:gd name="T55" fmla="*/ 97 h 2651"/>
                <a:gd name="T56" fmla="*/ 255 w 2854"/>
                <a:gd name="T57" fmla="*/ 124 h 2651"/>
                <a:gd name="T58" fmla="*/ 296 w 2854"/>
                <a:gd name="T59" fmla="*/ 191 h 2651"/>
                <a:gd name="T60" fmla="*/ 199 w 2854"/>
                <a:gd name="T61" fmla="*/ 265 h 2651"/>
                <a:gd name="T62" fmla="*/ 215 w 2854"/>
                <a:gd name="T63" fmla="*/ 192 h 2651"/>
                <a:gd name="T64" fmla="*/ 207 w 2854"/>
                <a:gd name="T65" fmla="*/ 217 h 2651"/>
                <a:gd name="T66" fmla="*/ 119 w 2854"/>
                <a:gd name="T67" fmla="*/ 198 h 2651"/>
                <a:gd name="T68" fmla="*/ 110 w 2854"/>
                <a:gd name="T69" fmla="*/ 203 h 2651"/>
                <a:gd name="T70" fmla="*/ 101 w 2854"/>
                <a:gd name="T71" fmla="*/ 226 h 2651"/>
                <a:gd name="T72" fmla="*/ 133 w 2854"/>
                <a:gd name="T73" fmla="*/ 237 h 2651"/>
                <a:gd name="T74" fmla="*/ 229 w 2854"/>
                <a:gd name="T75" fmla="*/ 295 h 2651"/>
                <a:gd name="T76" fmla="*/ 159 w 2854"/>
                <a:gd name="T77" fmla="*/ 290 h 2651"/>
                <a:gd name="T78" fmla="*/ 172 w 2854"/>
                <a:gd name="T79" fmla="*/ 293 h 2651"/>
                <a:gd name="T80" fmla="*/ 150 w 2854"/>
                <a:gd name="T81" fmla="*/ 302 h 2651"/>
                <a:gd name="T82" fmla="*/ 149 w 2854"/>
                <a:gd name="T83" fmla="*/ 310 h 2651"/>
                <a:gd name="T84" fmla="*/ 210 w 2854"/>
                <a:gd name="T85" fmla="*/ 357 h 2651"/>
                <a:gd name="T86" fmla="*/ 85 w 2854"/>
                <a:gd name="T87" fmla="*/ 350 h 2651"/>
                <a:gd name="T88" fmla="*/ 167 w 2854"/>
                <a:gd name="T89" fmla="*/ 363 h 2651"/>
                <a:gd name="T90" fmla="*/ 55 w 2854"/>
                <a:gd name="T91" fmla="*/ 471 h 2651"/>
                <a:gd name="T92" fmla="*/ 55 w 2854"/>
                <a:gd name="T93" fmla="*/ 479 h 2651"/>
                <a:gd name="T94" fmla="*/ 167 w 2854"/>
                <a:gd name="T95" fmla="*/ 433 h 2651"/>
                <a:gd name="T96" fmla="*/ 195 w 2854"/>
                <a:gd name="T97" fmla="*/ 492 h 2651"/>
                <a:gd name="T98" fmla="*/ 171 w 2854"/>
                <a:gd name="T99" fmla="*/ 400 h 2651"/>
                <a:gd name="T100" fmla="*/ 286 w 2854"/>
                <a:gd name="T101" fmla="*/ 445 h 2651"/>
                <a:gd name="T102" fmla="*/ 305 w 2854"/>
                <a:gd name="T103" fmla="*/ 499 h 2651"/>
                <a:gd name="T104" fmla="*/ 358 w 2854"/>
                <a:gd name="T105" fmla="*/ 388 h 2651"/>
                <a:gd name="T106" fmla="*/ 421 w 2854"/>
                <a:gd name="T107" fmla="*/ 378 h 2651"/>
                <a:gd name="T108" fmla="*/ 497 w 2854"/>
                <a:gd name="T109" fmla="*/ 414 h 2651"/>
                <a:gd name="T110" fmla="*/ 534 w 2854"/>
                <a:gd name="T111" fmla="*/ 472 h 2651"/>
                <a:gd name="T112" fmla="*/ 519 w 2854"/>
                <a:gd name="T113" fmla="*/ 427 h 26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54" h="2651">
                  <a:moveTo>
                    <a:pt x="2589" y="1387"/>
                  </a:moveTo>
                  <a:cubicBezTo>
                    <a:pt x="2592" y="1395"/>
                    <a:pt x="2596" y="1402"/>
                    <a:pt x="2599" y="1411"/>
                  </a:cubicBezTo>
                  <a:cubicBezTo>
                    <a:pt x="2599" y="1411"/>
                    <a:pt x="2597" y="1401"/>
                    <a:pt x="2589" y="1387"/>
                  </a:cubicBezTo>
                  <a:close/>
                  <a:moveTo>
                    <a:pt x="2764" y="2010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10"/>
                  </a:cubicBezTo>
                  <a:close/>
                  <a:moveTo>
                    <a:pt x="1841" y="350"/>
                  </a:moveTo>
                  <a:cubicBezTo>
                    <a:pt x="1842" y="350"/>
                    <a:pt x="1842" y="350"/>
                    <a:pt x="1843" y="351"/>
                  </a:cubicBezTo>
                  <a:cubicBezTo>
                    <a:pt x="1843" y="351"/>
                    <a:pt x="1842" y="350"/>
                    <a:pt x="1841" y="350"/>
                  </a:cubicBezTo>
                  <a:close/>
                  <a:moveTo>
                    <a:pt x="2711" y="2236"/>
                  </a:moveTo>
                  <a:cubicBezTo>
                    <a:pt x="2634" y="1769"/>
                    <a:pt x="2457" y="2484"/>
                    <a:pt x="2397" y="2238"/>
                  </a:cubicBezTo>
                  <a:cubicBezTo>
                    <a:pt x="2354" y="2063"/>
                    <a:pt x="2292" y="1965"/>
                    <a:pt x="2241" y="1912"/>
                  </a:cubicBezTo>
                  <a:cubicBezTo>
                    <a:pt x="2317" y="1904"/>
                    <a:pt x="2339" y="1884"/>
                    <a:pt x="2395" y="1967"/>
                  </a:cubicBezTo>
                  <a:cubicBezTo>
                    <a:pt x="2465" y="2072"/>
                    <a:pt x="2565" y="2011"/>
                    <a:pt x="2648" y="1987"/>
                  </a:cubicBezTo>
                  <a:cubicBezTo>
                    <a:pt x="2716" y="1966"/>
                    <a:pt x="2753" y="1998"/>
                    <a:pt x="2764" y="2010"/>
                  </a:cubicBezTo>
                  <a:cubicBezTo>
                    <a:pt x="2690" y="1922"/>
                    <a:pt x="2645" y="1965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5"/>
                    <a:pt x="2205" y="1785"/>
                    <a:pt x="2099" y="1773"/>
                  </a:cubicBezTo>
                  <a:cubicBezTo>
                    <a:pt x="1993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0" y="1309"/>
                    <a:pt x="2569" y="1356"/>
                    <a:pt x="2589" y="1387"/>
                  </a:cubicBezTo>
                  <a:cubicBezTo>
                    <a:pt x="2558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0" y="1262"/>
                    <a:pt x="2220" y="1239"/>
                  </a:cubicBezTo>
                  <a:cubicBezTo>
                    <a:pt x="2099" y="1215"/>
                    <a:pt x="2071" y="1197"/>
                    <a:pt x="2038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5" y="1338"/>
                    <a:pt x="1802" y="1294"/>
                    <a:pt x="1802" y="1294"/>
                  </a:cubicBezTo>
                  <a:cubicBezTo>
                    <a:pt x="1771" y="1209"/>
                    <a:pt x="1786" y="1186"/>
                    <a:pt x="1938" y="1115"/>
                  </a:cubicBezTo>
                  <a:cubicBezTo>
                    <a:pt x="2090" y="1045"/>
                    <a:pt x="1959" y="888"/>
                    <a:pt x="2043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7" y="865"/>
                    <a:pt x="1971" y="802"/>
                    <a:pt x="1985" y="951"/>
                  </a:cubicBezTo>
                  <a:cubicBezTo>
                    <a:pt x="1999" y="1100"/>
                    <a:pt x="1930" y="1087"/>
                    <a:pt x="1930" y="1087"/>
                  </a:cubicBezTo>
                  <a:cubicBezTo>
                    <a:pt x="1981" y="1021"/>
                    <a:pt x="1924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6"/>
                    <a:pt x="1823" y="1090"/>
                    <a:pt x="1780" y="1181"/>
                  </a:cubicBezTo>
                  <a:cubicBezTo>
                    <a:pt x="1737" y="1272"/>
                    <a:pt x="1745" y="1220"/>
                    <a:pt x="1680" y="1133"/>
                  </a:cubicBezTo>
                  <a:cubicBezTo>
                    <a:pt x="1615" y="1046"/>
                    <a:pt x="1680" y="1051"/>
                    <a:pt x="1684" y="946"/>
                  </a:cubicBezTo>
                  <a:cubicBezTo>
                    <a:pt x="1687" y="878"/>
                    <a:pt x="1666" y="835"/>
                    <a:pt x="1638" y="799"/>
                  </a:cubicBezTo>
                  <a:cubicBezTo>
                    <a:pt x="1631" y="741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2"/>
                    <a:pt x="1835" y="345"/>
                    <a:pt x="1841" y="350"/>
                  </a:cubicBezTo>
                  <a:cubicBezTo>
                    <a:pt x="1704" y="242"/>
                    <a:pt x="1826" y="651"/>
                    <a:pt x="1699" y="595"/>
                  </a:cubicBezTo>
                  <a:cubicBezTo>
                    <a:pt x="1597" y="550"/>
                    <a:pt x="1604" y="702"/>
                    <a:pt x="1611" y="767"/>
                  </a:cubicBezTo>
                  <a:cubicBezTo>
                    <a:pt x="1551" y="701"/>
                    <a:pt x="1488" y="640"/>
                    <a:pt x="1559" y="438"/>
                  </a:cubicBezTo>
                  <a:cubicBezTo>
                    <a:pt x="1676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19" y="417"/>
                  </a:cubicBezTo>
                  <a:cubicBezTo>
                    <a:pt x="1487" y="482"/>
                    <a:pt x="1480" y="545"/>
                    <a:pt x="1486" y="604"/>
                  </a:cubicBezTo>
                  <a:cubicBezTo>
                    <a:pt x="1359" y="471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1" y="684"/>
                  </a:cubicBezTo>
                  <a:cubicBezTo>
                    <a:pt x="1540" y="826"/>
                    <a:pt x="1626" y="938"/>
                    <a:pt x="1546" y="998"/>
                  </a:cubicBezTo>
                  <a:cubicBezTo>
                    <a:pt x="1420" y="1094"/>
                    <a:pt x="1376" y="1398"/>
                    <a:pt x="1211" y="1359"/>
                  </a:cubicBezTo>
                  <a:cubicBezTo>
                    <a:pt x="1154" y="1345"/>
                    <a:pt x="1116" y="1385"/>
                    <a:pt x="1037" y="1385"/>
                  </a:cubicBezTo>
                  <a:cubicBezTo>
                    <a:pt x="959" y="1385"/>
                    <a:pt x="959" y="1263"/>
                    <a:pt x="1033" y="1203"/>
                  </a:cubicBezTo>
                  <a:cubicBezTo>
                    <a:pt x="1107" y="1142"/>
                    <a:pt x="1263" y="1159"/>
                    <a:pt x="1124" y="1007"/>
                  </a:cubicBezTo>
                  <a:cubicBezTo>
                    <a:pt x="985" y="855"/>
                    <a:pt x="1046" y="799"/>
                    <a:pt x="1046" y="799"/>
                  </a:cubicBezTo>
                  <a:cubicBezTo>
                    <a:pt x="925" y="877"/>
                    <a:pt x="1237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0" y="1337"/>
                    <a:pt x="933" y="1077"/>
                    <a:pt x="625" y="1033"/>
                  </a:cubicBezTo>
                  <a:cubicBezTo>
                    <a:pt x="317" y="990"/>
                    <a:pt x="373" y="855"/>
                    <a:pt x="373" y="855"/>
                  </a:cubicBezTo>
                  <a:cubicBezTo>
                    <a:pt x="323" y="909"/>
                    <a:pt x="404" y="1063"/>
                    <a:pt x="571" y="1060"/>
                  </a:cubicBezTo>
                  <a:cubicBezTo>
                    <a:pt x="738" y="1057"/>
                    <a:pt x="767" y="1186"/>
                    <a:pt x="767" y="1186"/>
                  </a:cubicBezTo>
                  <a:cubicBezTo>
                    <a:pt x="719" y="1100"/>
                    <a:pt x="696" y="1293"/>
                    <a:pt x="530" y="1186"/>
                  </a:cubicBezTo>
                  <a:cubicBezTo>
                    <a:pt x="423" y="1116"/>
                    <a:pt x="432" y="1251"/>
                    <a:pt x="432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3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4" y="1543"/>
                  </a:cubicBezTo>
                  <a:cubicBezTo>
                    <a:pt x="1168" y="1668"/>
                    <a:pt x="1088" y="1629"/>
                    <a:pt x="1023" y="1523"/>
                  </a:cubicBezTo>
                  <a:cubicBezTo>
                    <a:pt x="957" y="1417"/>
                    <a:pt x="816" y="1562"/>
                    <a:pt x="827" y="1519"/>
                  </a:cubicBezTo>
                  <a:cubicBezTo>
                    <a:pt x="837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3"/>
                    <a:pt x="1074" y="1738"/>
                    <a:pt x="1016" y="1636"/>
                  </a:cubicBezTo>
                  <a:cubicBezTo>
                    <a:pt x="957" y="1534"/>
                    <a:pt x="826" y="1741"/>
                    <a:pt x="782" y="1578"/>
                  </a:cubicBezTo>
                  <a:cubicBezTo>
                    <a:pt x="752" y="1468"/>
                    <a:pt x="677" y="1610"/>
                    <a:pt x="677" y="1610"/>
                  </a:cubicBezTo>
                  <a:cubicBezTo>
                    <a:pt x="677" y="1610"/>
                    <a:pt x="741" y="1493"/>
                    <a:pt x="780" y="1622"/>
                  </a:cubicBezTo>
                  <a:cubicBezTo>
                    <a:pt x="819" y="1751"/>
                    <a:pt x="967" y="1573"/>
                    <a:pt x="1006" y="1663"/>
                  </a:cubicBezTo>
                  <a:cubicBezTo>
                    <a:pt x="1045" y="1753"/>
                    <a:pt x="1232" y="1588"/>
                    <a:pt x="1096" y="1865"/>
                  </a:cubicBezTo>
                  <a:cubicBezTo>
                    <a:pt x="1004" y="2052"/>
                    <a:pt x="799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5" y="1884"/>
                    <a:pt x="534" y="1952"/>
                    <a:pt x="675" y="1845"/>
                  </a:cubicBezTo>
                  <a:cubicBezTo>
                    <a:pt x="816" y="1738"/>
                    <a:pt x="797" y="1865"/>
                    <a:pt x="875" y="1901"/>
                  </a:cubicBezTo>
                  <a:cubicBezTo>
                    <a:pt x="952" y="1938"/>
                    <a:pt x="1064" y="1994"/>
                    <a:pt x="836" y="2018"/>
                  </a:cubicBezTo>
                  <a:cubicBezTo>
                    <a:pt x="607" y="2042"/>
                    <a:pt x="729" y="2415"/>
                    <a:pt x="286" y="2466"/>
                  </a:cubicBezTo>
                  <a:cubicBezTo>
                    <a:pt x="0" y="2499"/>
                    <a:pt x="72" y="2595"/>
                    <a:pt x="72" y="2595"/>
                  </a:cubicBezTo>
                  <a:cubicBezTo>
                    <a:pt x="72" y="2595"/>
                    <a:pt x="33" y="2502"/>
                    <a:pt x="288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3" y="2242"/>
                    <a:pt x="870" y="2266"/>
                  </a:cubicBezTo>
                  <a:cubicBezTo>
                    <a:pt x="996" y="2291"/>
                    <a:pt x="930" y="2342"/>
                    <a:pt x="921" y="2458"/>
                  </a:cubicBezTo>
                  <a:cubicBezTo>
                    <a:pt x="911" y="2575"/>
                    <a:pt x="1020" y="2573"/>
                    <a:pt x="1020" y="2573"/>
                  </a:cubicBezTo>
                  <a:cubicBezTo>
                    <a:pt x="845" y="2488"/>
                    <a:pt x="1067" y="2298"/>
                    <a:pt x="957" y="2264"/>
                  </a:cubicBezTo>
                  <a:cubicBezTo>
                    <a:pt x="848" y="2230"/>
                    <a:pt x="826" y="2111"/>
                    <a:pt x="896" y="2096"/>
                  </a:cubicBezTo>
                  <a:cubicBezTo>
                    <a:pt x="967" y="2081"/>
                    <a:pt x="1011" y="2018"/>
                    <a:pt x="1157" y="1965"/>
                  </a:cubicBezTo>
                  <a:cubicBezTo>
                    <a:pt x="1303" y="1911"/>
                    <a:pt x="1453" y="2244"/>
                    <a:pt x="1492" y="2327"/>
                  </a:cubicBezTo>
                  <a:cubicBezTo>
                    <a:pt x="1531" y="2410"/>
                    <a:pt x="1522" y="2602"/>
                    <a:pt x="1522" y="2602"/>
                  </a:cubicBezTo>
                  <a:cubicBezTo>
                    <a:pt x="1548" y="2651"/>
                    <a:pt x="1594" y="2614"/>
                    <a:pt x="1594" y="2614"/>
                  </a:cubicBezTo>
                  <a:cubicBezTo>
                    <a:pt x="1585" y="2539"/>
                    <a:pt x="1621" y="2235"/>
                    <a:pt x="1680" y="2201"/>
                  </a:cubicBezTo>
                  <a:cubicBezTo>
                    <a:pt x="1738" y="2167"/>
                    <a:pt x="1796" y="2108"/>
                    <a:pt x="1869" y="2028"/>
                  </a:cubicBezTo>
                  <a:cubicBezTo>
                    <a:pt x="1933" y="1958"/>
                    <a:pt x="2008" y="1917"/>
                    <a:pt x="2119" y="1913"/>
                  </a:cubicBezTo>
                  <a:cubicBezTo>
                    <a:pt x="2146" y="1931"/>
                    <a:pt x="2171" y="1959"/>
                    <a:pt x="2197" y="1978"/>
                  </a:cubicBezTo>
                  <a:cubicBezTo>
                    <a:pt x="2276" y="2035"/>
                    <a:pt x="2349" y="2440"/>
                    <a:pt x="2465" y="2395"/>
                  </a:cubicBezTo>
                  <a:cubicBezTo>
                    <a:pt x="2530" y="2369"/>
                    <a:pt x="2560" y="2219"/>
                    <a:pt x="2593" y="2164"/>
                  </a:cubicBezTo>
                  <a:cubicBezTo>
                    <a:pt x="2660" y="2054"/>
                    <a:pt x="2679" y="2212"/>
                    <a:pt x="2693" y="2271"/>
                  </a:cubicBezTo>
                  <a:cubicBezTo>
                    <a:pt x="2703" y="2311"/>
                    <a:pt x="2731" y="2481"/>
                    <a:pt x="2792" y="2471"/>
                  </a:cubicBezTo>
                  <a:cubicBezTo>
                    <a:pt x="2822" y="2466"/>
                    <a:pt x="2852" y="2395"/>
                    <a:pt x="2854" y="2369"/>
                  </a:cubicBezTo>
                  <a:cubicBezTo>
                    <a:pt x="2854" y="2369"/>
                    <a:pt x="2773" y="2613"/>
                    <a:pt x="2711" y="2236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" name="Freeform 1225">
              <a:extLst>
                <a:ext uri="{FF2B5EF4-FFF2-40B4-BE49-F238E27FC236}">
                  <a16:creationId xmlns:a16="http://schemas.microsoft.com/office/drawing/2014/main" id="{CFB110F5-8C03-4B16-844F-D7219DFA4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" y="1695"/>
              <a:ext cx="253" cy="276"/>
            </a:xfrm>
            <a:custGeom>
              <a:avLst/>
              <a:gdLst>
                <a:gd name="T0" fmla="*/ 75 w 439"/>
                <a:gd name="T1" fmla="*/ 16 h 479"/>
                <a:gd name="T2" fmla="*/ 65 w 439"/>
                <a:gd name="T3" fmla="*/ 21 h 479"/>
                <a:gd name="T4" fmla="*/ 49 w 439"/>
                <a:gd name="T5" fmla="*/ 21 h 479"/>
                <a:gd name="T6" fmla="*/ 33 w 439"/>
                <a:gd name="T7" fmla="*/ 17 h 479"/>
                <a:gd name="T8" fmla="*/ 20 w 439"/>
                <a:gd name="T9" fmla="*/ 8 h 479"/>
                <a:gd name="T10" fmla="*/ 1 w 439"/>
                <a:gd name="T11" fmla="*/ 12 h 479"/>
                <a:gd name="T12" fmla="*/ 17 w 439"/>
                <a:gd name="T13" fmla="*/ 45 h 479"/>
                <a:gd name="T14" fmla="*/ 56 w 439"/>
                <a:gd name="T15" fmla="*/ 66 h 479"/>
                <a:gd name="T16" fmla="*/ 75 w 439"/>
                <a:gd name="T17" fmla="*/ 35 h 479"/>
                <a:gd name="T18" fmla="*/ 82 w 439"/>
                <a:gd name="T19" fmla="*/ 17 h 479"/>
                <a:gd name="T20" fmla="*/ 73 w 439"/>
                <a:gd name="T21" fmla="*/ 16 h 4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39" h="479">
                  <a:moveTo>
                    <a:pt x="391" y="83"/>
                  </a:moveTo>
                  <a:cubicBezTo>
                    <a:pt x="372" y="89"/>
                    <a:pt x="356" y="104"/>
                    <a:pt x="337" y="110"/>
                  </a:cubicBezTo>
                  <a:cubicBezTo>
                    <a:pt x="313" y="117"/>
                    <a:pt x="280" y="114"/>
                    <a:pt x="257" y="110"/>
                  </a:cubicBezTo>
                  <a:cubicBezTo>
                    <a:pt x="231" y="106"/>
                    <a:pt x="200" y="99"/>
                    <a:pt x="175" y="90"/>
                  </a:cubicBezTo>
                  <a:cubicBezTo>
                    <a:pt x="147" y="81"/>
                    <a:pt x="130" y="59"/>
                    <a:pt x="106" y="43"/>
                  </a:cubicBezTo>
                  <a:cubicBezTo>
                    <a:pt x="70" y="21"/>
                    <a:pt x="0" y="0"/>
                    <a:pt x="1" y="62"/>
                  </a:cubicBezTo>
                  <a:cubicBezTo>
                    <a:pt x="3" y="122"/>
                    <a:pt x="51" y="188"/>
                    <a:pt x="86" y="235"/>
                  </a:cubicBezTo>
                  <a:cubicBezTo>
                    <a:pt x="135" y="298"/>
                    <a:pt x="214" y="479"/>
                    <a:pt x="295" y="344"/>
                  </a:cubicBezTo>
                  <a:cubicBezTo>
                    <a:pt x="328" y="289"/>
                    <a:pt x="363" y="238"/>
                    <a:pt x="396" y="184"/>
                  </a:cubicBezTo>
                  <a:cubicBezTo>
                    <a:pt x="408" y="165"/>
                    <a:pt x="439" y="112"/>
                    <a:pt x="427" y="88"/>
                  </a:cubicBezTo>
                  <a:cubicBezTo>
                    <a:pt x="419" y="70"/>
                    <a:pt x="393" y="65"/>
                    <a:pt x="383" y="83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" name="Freeform 1226">
              <a:extLst>
                <a:ext uri="{FF2B5EF4-FFF2-40B4-BE49-F238E27FC236}">
                  <a16:creationId xmlns:a16="http://schemas.microsoft.com/office/drawing/2014/main" id="{BE6CF194-917D-429F-93AB-79367BE59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1403"/>
              <a:ext cx="245" cy="235"/>
            </a:xfrm>
            <a:custGeom>
              <a:avLst/>
              <a:gdLst>
                <a:gd name="T0" fmla="*/ 73 w 426"/>
                <a:gd name="T1" fmla="*/ 32 h 408"/>
                <a:gd name="T2" fmla="*/ 52 w 426"/>
                <a:gd name="T3" fmla="*/ 8 h 408"/>
                <a:gd name="T4" fmla="*/ 41 w 426"/>
                <a:gd name="T5" fmla="*/ 1 h 408"/>
                <a:gd name="T6" fmla="*/ 32 w 426"/>
                <a:gd name="T7" fmla="*/ 8 h 408"/>
                <a:gd name="T8" fmla="*/ 21 w 426"/>
                <a:gd name="T9" fmla="*/ 13 h 408"/>
                <a:gd name="T10" fmla="*/ 3 w 426"/>
                <a:gd name="T11" fmla="*/ 24 h 408"/>
                <a:gd name="T12" fmla="*/ 7 w 426"/>
                <a:gd name="T13" fmla="*/ 37 h 408"/>
                <a:gd name="T14" fmla="*/ 13 w 426"/>
                <a:gd name="T15" fmla="*/ 49 h 408"/>
                <a:gd name="T16" fmla="*/ 7 w 426"/>
                <a:gd name="T17" fmla="*/ 67 h 408"/>
                <a:gd name="T18" fmla="*/ 26 w 426"/>
                <a:gd name="T19" fmla="*/ 70 h 408"/>
                <a:gd name="T20" fmla="*/ 39 w 426"/>
                <a:gd name="T21" fmla="*/ 70 h 408"/>
                <a:gd name="T22" fmla="*/ 45 w 426"/>
                <a:gd name="T23" fmla="*/ 75 h 408"/>
                <a:gd name="T24" fmla="*/ 61 w 426"/>
                <a:gd name="T25" fmla="*/ 67 h 408"/>
                <a:gd name="T26" fmla="*/ 64 w 426"/>
                <a:gd name="T27" fmla="*/ 52 h 408"/>
                <a:gd name="T28" fmla="*/ 73 w 426"/>
                <a:gd name="T29" fmla="*/ 51 h 408"/>
                <a:gd name="T30" fmla="*/ 68 w 426"/>
                <a:gd name="T31" fmla="*/ 39 h 408"/>
                <a:gd name="T32" fmla="*/ 74 w 426"/>
                <a:gd name="T33" fmla="*/ 36 h 408"/>
                <a:gd name="T34" fmla="*/ 72 w 426"/>
                <a:gd name="T35" fmla="*/ 31 h 40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6" h="408">
                  <a:moveTo>
                    <a:pt x="383" y="165"/>
                  </a:moveTo>
                  <a:cubicBezTo>
                    <a:pt x="345" y="126"/>
                    <a:pt x="313" y="84"/>
                    <a:pt x="277" y="44"/>
                  </a:cubicBezTo>
                  <a:cubicBezTo>
                    <a:pt x="261" y="26"/>
                    <a:pt x="239" y="0"/>
                    <a:pt x="213" y="1"/>
                  </a:cubicBezTo>
                  <a:cubicBezTo>
                    <a:pt x="180" y="3"/>
                    <a:pt x="184" y="22"/>
                    <a:pt x="171" y="42"/>
                  </a:cubicBezTo>
                  <a:cubicBezTo>
                    <a:pt x="158" y="62"/>
                    <a:pt x="132" y="64"/>
                    <a:pt x="111" y="69"/>
                  </a:cubicBezTo>
                  <a:cubicBezTo>
                    <a:pt x="70" y="79"/>
                    <a:pt x="36" y="82"/>
                    <a:pt x="15" y="124"/>
                  </a:cubicBezTo>
                  <a:cubicBezTo>
                    <a:pt x="0" y="155"/>
                    <a:pt x="0" y="182"/>
                    <a:pt x="34" y="195"/>
                  </a:cubicBezTo>
                  <a:cubicBezTo>
                    <a:pt x="65" y="208"/>
                    <a:pt x="91" y="218"/>
                    <a:pt x="68" y="256"/>
                  </a:cubicBezTo>
                  <a:cubicBezTo>
                    <a:pt x="50" y="285"/>
                    <a:pt x="22" y="314"/>
                    <a:pt x="34" y="352"/>
                  </a:cubicBezTo>
                  <a:cubicBezTo>
                    <a:pt x="53" y="408"/>
                    <a:pt x="100" y="375"/>
                    <a:pt x="136" y="365"/>
                  </a:cubicBezTo>
                  <a:cubicBezTo>
                    <a:pt x="157" y="358"/>
                    <a:pt x="182" y="359"/>
                    <a:pt x="203" y="367"/>
                  </a:cubicBezTo>
                  <a:cubicBezTo>
                    <a:pt x="218" y="372"/>
                    <a:pt x="226" y="385"/>
                    <a:pt x="240" y="391"/>
                  </a:cubicBezTo>
                  <a:cubicBezTo>
                    <a:pt x="273" y="408"/>
                    <a:pt x="311" y="386"/>
                    <a:pt x="320" y="351"/>
                  </a:cubicBezTo>
                  <a:cubicBezTo>
                    <a:pt x="325" y="330"/>
                    <a:pt x="319" y="287"/>
                    <a:pt x="337" y="273"/>
                  </a:cubicBezTo>
                  <a:cubicBezTo>
                    <a:pt x="351" y="263"/>
                    <a:pt x="368" y="274"/>
                    <a:pt x="382" y="267"/>
                  </a:cubicBezTo>
                  <a:cubicBezTo>
                    <a:pt x="426" y="245"/>
                    <a:pt x="364" y="224"/>
                    <a:pt x="357" y="205"/>
                  </a:cubicBezTo>
                  <a:cubicBezTo>
                    <a:pt x="343" y="168"/>
                    <a:pt x="376" y="196"/>
                    <a:pt x="389" y="191"/>
                  </a:cubicBezTo>
                  <a:cubicBezTo>
                    <a:pt x="405" y="185"/>
                    <a:pt x="387" y="168"/>
                    <a:pt x="379" y="163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Freeform 1227">
              <a:extLst>
                <a:ext uri="{FF2B5EF4-FFF2-40B4-BE49-F238E27FC236}">
                  <a16:creationId xmlns:a16="http://schemas.microsoft.com/office/drawing/2014/main" id="{BDD839C9-CF06-404B-8C52-3ACDD9F14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" y="1698"/>
              <a:ext cx="200" cy="213"/>
            </a:xfrm>
            <a:custGeom>
              <a:avLst/>
              <a:gdLst>
                <a:gd name="T0" fmla="*/ 55 w 346"/>
                <a:gd name="T1" fmla="*/ 6 h 371"/>
                <a:gd name="T2" fmla="*/ 43 w 346"/>
                <a:gd name="T3" fmla="*/ 6 h 371"/>
                <a:gd name="T4" fmla="*/ 25 w 346"/>
                <a:gd name="T5" fmla="*/ 1 h 371"/>
                <a:gd name="T6" fmla="*/ 25 w 346"/>
                <a:gd name="T7" fmla="*/ 13 h 371"/>
                <a:gd name="T8" fmla="*/ 41 w 346"/>
                <a:gd name="T9" fmla="*/ 17 h 371"/>
                <a:gd name="T10" fmla="*/ 36 w 346"/>
                <a:gd name="T11" fmla="*/ 25 h 371"/>
                <a:gd name="T12" fmla="*/ 18 w 346"/>
                <a:gd name="T13" fmla="*/ 21 h 371"/>
                <a:gd name="T14" fmla="*/ 15 w 346"/>
                <a:gd name="T15" fmla="*/ 28 h 371"/>
                <a:gd name="T16" fmla="*/ 29 w 346"/>
                <a:gd name="T17" fmla="*/ 29 h 371"/>
                <a:gd name="T18" fmla="*/ 12 w 346"/>
                <a:gd name="T19" fmla="*/ 32 h 371"/>
                <a:gd name="T20" fmla="*/ 9 w 346"/>
                <a:gd name="T21" fmla="*/ 42 h 371"/>
                <a:gd name="T22" fmla="*/ 23 w 346"/>
                <a:gd name="T23" fmla="*/ 40 h 371"/>
                <a:gd name="T24" fmla="*/ 6 w 346"/>
                <a:gd name="T25" fmla="*/ 51 h 371"/>
                <a:gd name="T26" fmla="*/ 20 w 346"/>
                <a:gd name="T27" fmla="*/ 57 h 371"/>
                <a:gd name="T28" fmla="*/ 29 w 346"/>
                <a:gd name="T29" fmla="*/ 50 h 371"/>
                <a:gd name="T30" fmla="*/ 24 w 346"/>
                <a:gd name="T31" fmla="*/ 67 h 371"/>
                <a:gd name="T32" fmla="*/ 33 w 346"/>
                <a:gd name="T33" fmla="*/ 67 h 371"/>
                <a:gd name="T34" fmla="*/ 35 w 346"/>
                <a:gd name="T35" fmla="*/ 60 h 371"/>
                <a:gd name="T36" fmla="*/ 38 w 346"/>
                <a:gd name="T37" fmla="*/ 56 h 371"/>
                <a:gd name="T38" fmla="*/ 41 w 346"/>
                <a:gd name="T39" fmla="*/ 63 h 371"/>
                <a:gd name="T40" fmla="*/ 48 w 346"/>
                <a:gd name="T41" fmla="*/ 59 h 371"/>
                <a:gd name="T42" fmla="*/ 36 w 346"/>
                <a:gd name="T43" fmla="*/ 48 h 371"/>
                <a:gd name="T44" fmla="*/ 45 w 346"/>
                <a:gd name="T45" fmla="*/ 45 h 371"/>
                <a:gd name="T46" fmla="*/ 51 w 346"/>
                <a:gd name="T47" fmla="*/ 51 h 371"/>
                <a:gd name="T48" fmla="*/ 55 w 346"/>
                <a:gd name="T49" fmla="*/ 47 h 371"/>
                <a:gd name="T50" fmla="*/ 50 w 346"/>
                <a:gd name="T51" fmla="*/ 40 h 371"/>
                <a:gd name="T52" fmla="*/ 47 w 346"/>
                <a:gd name="T53" fmla="*/ 36 h 371"/>
                <a:gd name="T54" fmla="*/ 53 w 346"/>
                <a:gd name="T55" fmla="*/ 35 h 371"/>
                <a:gd name="T56" fmla="*/ 61 w 346"/>
                <a:gd name="T57" fmla="*/ 39 h 371"/>
                <a:gd name="T58" fmla="*/ 64 w 346"/>
                <a:gd name="T59" fmla="*/ 32 h 371"/>
                <a:gd name="T60" fmla="*/ 48 w 346"/>
                <a:gd name="T61" fmla="*/ 30 h 371"/>
                <a:gd name="T62" fmla="*/ 65 w 346"/>
                <a:gd name="T63" fmla="*/ 16 h 371"/>
                <a:gd name="T64" fmla="*/ 57 w 346"/>
                <a:gd name="T65" fmla="*/ 10 h 371"/>
                <a:gd name="T66" fmla="*/ 54 w 346"/>
                <a:gd name="T67" fmla="*/ 11 h 371"/>
                <a:gd name="T68" fmla="*/ 54 w 346"/>
                <a:gd name="T69" fmla="*/ 6 h 371"/>
                <a:gd name="T70" fmla="*/ 52 w 346"/>
                <a:gd name="T71" fmla="*/ 5 h 3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6" h="371">
                  <a:moveTo>
                    <a:pt x="285" y="31"/>
                  </a:moveTo>
                  <a:cubicBezTo>
                    <a:pt x="267" y="36"/>
                    <a:pt x="242" y="35"/>
                    <a:pt x="224" y="31"/>
                  </a:cubicBezTo>
                  <a:cubicBezTo>
                    <a:pt x="197" y="26"/>
                    <a:pt x="157" y="0"/>
                    <a:pt x="130" y="7"/>
                  </a:cubicBezTo>
                  <a:cubicBezTo>
                    <a:pt x="96" y="16"/>
                    <a:pt x="103" y="52"/>
                    <a:pt x="128" y="67"/>
                  </a:cubicBezTo>
                  <a:cubicBezTo>
                    <a:pt x="155" y="82"/>
                    <a:pt x="193" y="61"/>
                    <a:pt x="213" y="90"/>
                  </a:cubicBezTo>
                  <a:cubicBezTo>
                    <a:pt x="230" y="114"/>
                    <a:pt x="215" y="134"/>
                    <a:pt x="188" y="130"/>
                  </a:cubicBezTo>
                  <a:cubicBezTo>
                    <a:pt x="155" y="126"/>
                    <a:pt x="128" y="104"/>
                    <a:pt x="92" y="111"/>
                  </a:cubicBezTo>
                  <a:cubicBezTo>
                    <a:pt x="71" y="115"/>
                    <a:pt x="47" y="135"/>
                    <a:pt x="77" y="146"/>
                  </a:cubicBezTo>
                  <a:cubicBezTo>
                    <a:pt x="100" y="154"/>
                    <a:pt x="131" y="132"/>
                    <a:pt x="151" y="155"/>
                  </a:cubicBezTo>
                  <a:cubicBezTo>
                    <a:pt x="137" y="182"/>
                    <a:pt x="85" y="160"/>
                    <a:pt x="61" y="166"/>
                  </a:cubicBezTo>
                  <a:cubicBezTo>
                    <a:pt x="34" y="172"/>
                    <a:pt x="0" y="222"/>
                    <a:pt x="47" y="223"/>
                  </a:cubicBezTo>
                  <a:cubicBezTo>
                    <a:pt x="64" y="223"/>
                    <a:pt x="115" y="177"/>
                    <a:pt x="121" y="211"/>
                  </a:cubicBezTo>
                  <a:cubicBezTo>
                    <a:pt x="125" y="244"/>
                    <a:pt x="44" y="243"/>
                    <a:pt x="32" y="269"/>
                  </a:cubicBezTo>
                  <a:cubicBezTo>
                    <a:pt x="15" y="310"/>
                    <a:pt x="76" y="323"/>
                    <a:pt x="100" y="299"/>
                  </a:cubicBezTo>
                  <a:cubicBezTo>
                    <a:pt x="105" y="294"/>
                    <a:pt x="138" y="226"/>
                    <a:pt x="149" y="264"/>
                  </a:cubicBezTo>
                  <a:cubicBezTo>
                    <a:pt x="158" y="293"/>
                    <a:pt x="88" y="320"/>
                    <a:pt x="122" y="353"/>
                  </a:cubicBezTo>
                  <a:cubicBezTo>
                    <a:pt x="133" y="363"/>
                    <a:pt x="159" y="365"/>
                    <a:pt x="169" y="355"/>
                  </a:cubicBezTo>
                  <a:cubicBezTo>
                    <a:pt x="180" y="346"/>
                    <a:pt x="175" y="328"/>
                    <a:pt x="179" y="316"/>
                  </a:cubicBezTo>
                  <a:cubicBezTo>
                    <a:pt x="181" y="309"/>
                    <a:pt x="188" y="292"/>
                    <a:pt x="198" y="294"/>
                  </a:cubicBezTo>
                  <a:cubicBezTo>
                    <a:pt x="211" y="296"/>
                    <a:pt x="207" y="319"/>
                    <a:pt x="212" y="329"/>
                  </a:cubicBezTo>
                  <a:cubicBezTo>
                    <a:pt x="233" y="371"/>
                    <a:pt x="276" y="346"/>
                    <a:pt x="249" y="309"/>
                  </a:cubicBezTo>
                  <a:cubicBezTo>
                    <a:pt x="234" y="289"/>
                    <a:pt x="170" y="293"/>
                    <a:pt x="187" y="256"/>
                  </a:cubicBezTo>
                  <a:cubicBezTo>
                    <a:pt x="194" y="240"/>
                    <a:pt x="215" y="236"/>
                    <a:pt x="230" y="241"/>
                  </a:cubicBezTo>
                  <a:cubicBezTo>
                    <a:pt x="244" y="246"/>
                    <a:pt x="250" y="267"/>
                    <a:pt x="263" y="269"/>
                  </a:cubicBezTo>
                  <a:cubicBezTo>
                    <a:pt x="274" y="271"/>
                    <a:pt x="283" y="259"/>
                    <a:pt x="285" y="249"/>
                  </a:cubicBezTo>
                  <a:cubicBezTo>
                    <a:pt x="289" y="228"/>
                    <a:pt x="270" y="220"/>
                    <a:pt x="256" y="209"/>
                  </a:cubicBezTo>
                  <a:cubicBezTo>
                    <a:pt x="247" y="200"/>
                    <a:pt x="237" y="204"/>
                    <a:pt x="244" y="188"/>
                  </a:cubicBezTo>
                  <a:cubicBezTo>
                    <a:pt x="252" y="168"/>
                    <a:pt x="265" y="179"/>
                    <a:pt x="277" y="186"/>
                  </a:cubicBezTo>
                  <a:cubicBezTo>
                    <a:pt x="288" y="193"/>
                    <a:pt x="298" y="208"/>
                    <a:pt x="314" y="205"/>
                  </a:cubicBezTo>
                  <a:cubicBezTo>
                    <a:pt x="330" y="201"/>
                    <a:pt x="336" y="180"/>
                    <a:pt x="332" y="165"/>
                  </a:cubicBezTo>
                  <a:cubicBezTo>
                    <a:pt x="320" y="123"/>
                    <a:pt x="274" y="153"/>
                    <a:pt x="247" y="157"/>
                  </a:cubicBezTo>
                  <a:cubicBezTo>
                    <a:pt x="243" y="115"/>
                    <a:pt x="346" y="160"/>
                    <a:pt x="334" y="84"/>
                  </a:cubicBezTo>
                  <a:cubicBezTo>
                    <a:pt x="331" y="67"/>
                    <a:pt x="318" y="47"/>
                    <a:pt x="298" y="50"/>
                  </a:cubicBezTo>
                  <a:cubicBezTo>
                    <a:pt x="289" y="51"/>
                    <a:pt x="289" y="61"/>
                    <a:pt x="279" y="61"/>
                  </a:cubicBezTo>
                  <a:cubicBezTo>
                    <a:pt x="279" y="50"/>
                    <a:pt x="277" y="40"/>
                    <a:pt x="279" y="29"/>
                  </a:cubicBezTo>
                  <a:cubicBezTo>
                    <a:pt x="275" y="30"/>
                    <a:pt x="272" y="27"/>
                    <a:pt x="269" y="27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" name="Oval 1228">
              <a:extLst>
                <a:ext uri="{FF2B5EF4-FFF2-40B4-BE49-F238E27FC236}">
                  <a16:creationId xmlns:a16="http://schemas.microsoft.com/office/drawing/2014/main" id="{821E14F5-DC5E-4AEA-83AF-A4393D119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" y="1508"/>
              <a:ext cx="239" cy="239"/>
            </a:xfrm>
            <a:prstGeom prst="ellipse">
              <a:avLst/>
            </a:prstGeom>
            <a:solidFill>
              <a:srgbClr val="E5A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6" name="Oval 1229">
              <a:extLst>
                <a:ext uri="{FF2B5EF4-FFF2-40B4-BE49-F238E27FC236}">
                  <a16:creationId xmlns:a16="http://schemas.microsoft.com/office/drawing/2014/main" id="{E4369937-555B-4AF4-9A7B-2575E1CE5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" y="1531"/>
              <a:ext cx="18" cy="13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7" name="Oval 1230">
              <a:extLst>
                <a:ext uri="{FF2B5EF4-FFF2-40B4-BE49-F238E27FC236}">
                  <a16:creationId xmlns:a16="http://schemas.microsoft.com/office/drawing/2014/main" id="{67336436-8BA3-4076-A57F-717E910B0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532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8" name="Freeform 1231">
              <a:extLst>
                <a:ext uri="{FF2B5EF4-FFF2-40B4-BE49-F238E27FC236}">
                  <a16:creationId xmlns:a16="http://schemas.microsoft.com/office/drawing/2014/main" id="{7C598229-D0E4-4F42-B8CA-9B9E3E838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1531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" name="Freeform 1232">
              <a:extLst>
                <a:ext uri="{FF2B5EF4-FFF2-40B4-BE49-F238E27FC236}">
                  <a16:creationId xmlns:a16="http://schemas.microsoft.com/office/drawing/2014/main" id="{63969530-4AC5-4D1F-962B-F46E965BA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535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4" y="0"/>
                  </a:moveTo>
                  <a:cubicBezTo>
                    <a:pt x="4" y="0"/>
                    <a:pt x="0" y="5"/>
                    <a:pt x="5" y="9"/>
                  </a:cubicBezTo>
                  <a:cubicBezTo>
                    <a:pt x="5" y="9"/>
                    <a:pt x="2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" name="Oval 1233">
              <a:extLst>
                <a:ext uri="{FF2B5EF4-FFF2-40B4-BE49-F238E27FC236}">
                  <a16:creationId xmlns:a16="http://schemas.microsoft.com/office/drawing/2014/main" id="{5EA57DC9-98AF-4F8E-9132-4F7BB4CB0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1"/>
              <a:ext cx="17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1" name="Oval 1234">
              <a:extLst>
                <a:ext uri="{FF2B5EF4-FFF2-40B4-BE49-F238E27FC236}">
                  <a16:creationId xmlns:a16="http://schemas.microsoft.com/office/drawing/2014/main" id="{48304F5A-53A3-40E9-828C-A6E72374E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3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2" name="Freeform 1235">
              <a:extLst>
                <a:ext uri="{FF2B5EF4-FFF2-40B4-BE49-F238E27FC236}">
                  <a16:creationId xmlns:a16="http://schemas.microsoft.com/office/drawing/2014/main" id="{22627182-8806-4E18-9DB4-DD6ED4173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512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" name="Freeform 1236">
              <a:extLst>
                <a:ext uri="{FF2B5EF4-FFF2-40B4-BE49-F238E27FC236}">
                  <a16:creationId xmlns:a16="http://schemas.microsoft.com/office/drawing/2014/main" id="{A2F1623D-74B9-4442-A40A-510AC5F06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1516"/>
              <a:ext cx="2" cy="5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3" y="0"/>
                  </a:moveTo>
                  <a:cubicBezTo>
                    <a:pt x="3" y="0"/>
                    <a:pt x="0" y="5"/>
                    <a:pt x="4" y="10"/>
                  </a:cubicBezTo>
                  <a:cubicBezTo>
                    <a:pt x="4" y="10"/>
                    <a:pt x="1" y="5"/>
                    <a:pt x="3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Freeform 1237">
              <a:extLst>
                <a:ext uri="{FF2B5EF4-FFF2-40B4-BE49-F238E27FC236}">
                  <a16:creationId xmlns:a16="http://schemas.microsoft.com/office/drawing/2014/main" id="{D76FF1CD-FD26-4D99-82F6-881C649C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4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2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2"/>
                  </a:moveTo>
                  <a:cubicBezTo>
                    <a:pt x="27" y="28"/>
                    <a:pt x="19" y="30"/>
                    <a:pt x="11" y="26"/>
                  </a:cubicBezTo>
                  <a:cubicBezTo>
                    <a:pt x="3" y="22"/>
                    <a:pt x="0" y="14"/>
                    <a:pt x="3" y="8"/>
                  </a:cubicBezTo>
                  <a:cubicBezTo>
                    <a:pt x="6" y="2"/>
                    <a:pt x="14" y="0"/>
                    <a:pt x="22" y="4"/>
                  </a:cubicBezTo>
                  <a:cubicBezTo>
                    <a:pt x="30" y="8"/>
                    <a:pt x="33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" name="Freeform 1238">
              <a:extLst>
                <a:ext uri="{FF2B5EF4-FFF2-40B4-BE49-F238E27FC236}">
                  <a16:creationId xmlns:a16="http://schemas.microsoft.com/office/drawing/2014/main" id="{846D39EE-1365-4849-AE58-F62B69461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6"/>
              <a:ext cx="16" cy="13"/>
            </a:xfrm>
            <a:custGeom>
              <a:avLst/>
              <a:gdLst>
                <a:gd name="T0" fmla="*/ 5 w 27"/>
                <a:gd name="T1" fmla="*/ 3 h 23"/>
                <a:gd name="T2" fmla="*/ 2 w 27"/>
                <a:gd name="T3" fmla="*/ 3 h 23"/>
                <a:gd name="T4" fmla="*/ 1 w 27"/>
                <a:gd name="T5" fmla="*/ 1 h 23"/>
                <a:gd name="T6" fmla="*/ 4 w 27"/>
                <a:gd name="T7" fmla="*/ 1 h 23"/>
                <a:gd name="T8" fmla="*/ 5 w 27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4" y="17"/>
                  </a:moveTo>
                  <a:cubicBezTo>
                    <a:pt x="22" y="21"/>
                    <a:pt x="15" y="23"/>
                    <a:pt x="9" y="20"/>
                  </a:cubicBezTo>
                  <a:cubicBezTo>
                    <a:pt x="3" y="17"/>
                    <a:pt x="0" y="11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5"/>
                    <a:pt x="27" y="12"/>
                    <a:pt x="24" y="1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" name="Freeform 1239">
              <a:extLst>
                <a:ext uri="{FF2B5EF4-FFF2-40B4-BE49-F238E27FC236}">
                  <a16:creationId xmlns:a16="http://schemas.microsoft.com/office/drawing/2014/main" id="{B91C2902-EAEE-40B5-A191-A8C7C9470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47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7" y="17"/>
                  </a:cubicBezTo>
                  <a:cubicBezTo>
                    <a:pt x="7" y="17"/>
                    <a:pt x="9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" name="Freeform 1240">
              <a:extLst>
                <a:ext uri="{FF2B5EF4-FFF2-40B4-BE49-F238E27FC236}">
                  <a16:creationId xmlns:a16="http://schemas.microsoft.com/office/drawing/2014/main" id="{DF908E3B-1BE1-45D9-9DF7-3936B5169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547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0"/>
                    <a:pt x="0" y="3"/>
                    <a:pt x="2" y="9"/>
                  </a:cubicBezTo>
                  <a:cubicBezTo>
                    <a:pt x="2" y="9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" name="Freeform 1241">
              <a:extLst>
                <a:ext uri="{FF2B5EF4-FFF2-40B4-BE49-F238E27FC236}">
                  <a16:creationId xmlns:a16="http://schemas.microsoft.com/office/drawing/2014/main" id="{52784E6F-777C-41D6-B0E5-F8219FBF8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" y="1551"/>
              <a:ext cx="20" cy="17"/>
            </a:xfrm>
            <a:custGeom>
              <a:avLst/>
              <a:gdLst>
                <a:gd name="T0" fmla="*/ 6 w 34"/>
                <a:gd name="T1" fmla="*/ 5 h 29"/>
                <a:gd name="T2" fmla="*/ 2 w 34"/>
                <a:gd name="T3" fmla="*/ 5 h 29"/>
                <a:gd name="T4" fmla="*/ 1 w 34"/>
                <a:gd name="T5" fmla="*/ 1 h 29"/>
                <a:gd name="T6" fmla="*/ 5 w 34"/>
                <a:gd name="T7" fmla="*/ 1 h 29"/>
                <a:gd name="T8" fmla="*/ 6 w 34"/>
                <a:gd name="T9" fmla="*/ 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0" y="22"/>
                  </a:moveTo>
                  <a:cubicBezTo>
                    <a:pt x="27" y="28"/>
                    <a:pt x="18" y="29"/>
                    <a:pt x="11" y="25"/>
                  </a:cubicBezTo>
                  <a:cubicBezTo>
                    <a:pt x="3" y="21"/>
                    <a:pt x="0" y="12"/>
                    <a:pt x="3" y="7"/>
                  </a:cubicBezTo>
                  <a:cubicBezTo>
                    <a:pt x="7" y="1"/>
                    <a:pt x="16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" name="Freeform 1242">
              <a:extLst>
                <a:ext uri="{FF2B5EF4-FFF2-40B4-BE49-F238E27FC236}">
                  <a16:creationId xmlns:a16="http://schemas.microsoft.com/office/drawing/2014/main" id="{5B2268B2-AEFD-4375-85F1-90E59B1D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553"/>
              <a:ext cx="15" cy="13"/>
            </a:xfrm>
            <a:custGeom>
              <a:avLst/>
              <a:gdLst>
                <a:gd name="T0" fmla="*/ 4 w 26"/>
                <a:gd name="T1" fmla="*/ 3 h 23"/>
                <a:gd name="T2" fmla="*/ 2 w 26"/>
                <a:gd name="T3" fmla="*/ 3 h 23"/>
                <a:gd name="T4" fmla="*/ 1 w 26"/>
                <a:gd name="T5" fmla="*/ 1 h 23"/>
                <a:gd name="T6" fmla="*/ 3 w 26"/>
                <a:gd name="T7" fmla="*/ 1 h 23"/>
                <a:gd name="T8" fmla="*/ 4 w 26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18"/>
                  </a:moveTo>
                  <a:cubicBezTo>
                    <a:pt x="20" y="22"/>
                    <a:pt x="14" y="23"/>
                    <a:pt x="8" y="20"/>
                  </a:cubicBezTo>
                  <a:cubicBezTo>
                    <a:pt x="2" y="17"/>
                    <a:pt x="0" y="10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7"/>
                    <a:pt x="26" y="13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" name="Freeform 1243">
              <a:extLst>
                <a:ext uri="{FF2B5EF4-FFF2-40B4-BE49-F238E27FC236}">
                  <a16:creationId xmlns:a16="http://schemas.microsoft.com/office/drawing/2014/main" id="{38969B81-3519-4A82-8E7C-D8D2CFFE4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554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8"/>
                    <a:pt x="5" y="17"/>
                  </a:cubicBezTo>
                  <a:cubicBezTo>
                    <a:pt x="5" y="17"/>
                    <a:pt x="8" y="8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" name="Freeform 1244">
              <a:extLst>
                <a:ext uri="{FF2B5EF4-FFF2-40B4-BE49-F238E27FC236}">
                  <a16:creationId xmlns:a16="http://schemas.microsoft.com/office/drawing/2014/main" id="{E7DDCA03-0D79-4859-95CA-2E4557501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55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cubicBezTo>
                    <a:pt x="6" y="0"/>
                    <a:pt x="0" y="2"/>
                    <a:pt x="1" y="8"/>
                  </a:cubicBezTo>
                  <a:cubicBezTo>
                    <a:pt x="1" y="8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" name="Freeform 1245">
              <a:extLst>
                <a:ext uri="{FF2B5EF4-FFF2-40B4-BE49-F238E27FC236}">
                  <a16:creationId xmlns:a16="http://schemas.microsoft.com/office/drawing/2014/main" id="{7F5F2446-0BFD-4959-B2F7-F86E5C634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1517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1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3"/>
                  </a:moveTo>
                  <a:cubicBezTo>
                    <a:pt x="27" y="28"/>
                    <a:pt x="18" y="30"/>
                    <a:pt x="10" y="25"/>
                  </a:cubicBezTo>
                  <a:cubicBezTo>
                    <a:pt x="3" y="21"/>
                    <a:pt x="0" y="13"/>
                    <a:pt x="3" y="7"/>
                  </a:cubicBezTo>
                  <a:cubicBezTo>
                    <a:pt x="7" y="1"/>
                    <a:pt x="15" y="0"/>
                    <a:pt x="23" y="4"/>
                  </a:cubicBezTo>
                  <a:cubicBezTo>
                    <a:pt x="30" y="9"/>
                    <a:pt x="33" y="17"/>
                    <a:pt x="30" y="2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" name="Freeform 1246">
              <a:extLst>
                <a:ext uri="{FF2B5EF4-FFF2-40B4-BE49-F238E27FC236}">
                  <a16:creationId xmlns:a16="http://schemas.microsoft.com/office/drawing/2014/main" id="{7EAAD2AC-2FAA-41C1-A019-7C6A2D526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18"/>
              <a:ext cx="15" cy="14"/>
            </a:xfrm>
            <a:custGeom>
              <a:avLst/>
              <a:gdLst>
                <a:gd name="T0" fmla="*/ 4 w 26"/>
                <a:gd name="T1" fmla="*/ 4 h 24"/>
                <a:gd name="T2" fmla="*/ 2 w 26"/>
                <a:gd name="T3" fmla="*/ 4 h 24"/>
                <a:gd name="T4" fmla="*/ 1 w 26"/>
                <a:gd name="T5" fmla="*/ 1 h 24"/>
                <a:gd name="T6" fmla="*/ 3 w 26"/>
                <a:gd name="T7" fmla="*/ 1 h 24"/>
                <a:gd name="T8" fmla="*/ 4 w 26"/>
                <a:gd name="T9" fmla="*/ 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3" y="18"/>
                  </a:moveTo>
                  <a:cubicBezTo>
                    <a:pt x="20" y="23"/>
                    <a:pt x="13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4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" name="Freeform 1247">
              <a:extLst>
                <a:ext uri="{FF2B5EF4-FFF2-40B4-BE49-F238E27FC236}">
                  <a16:creationId xmlns:a16="http://schemas.microsoft.com/office/drawing/2014/main" id="{D8B4C203-B07E-4F1C-A749-9FDDCFCCC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520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5" y="17"/>
                  </a:cubicBezTo>
                  <a:cubicBezTo>
                    <a:pt x="5" y="17"/>
                    <a:pt x="8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" name="Freeform 1248">
              <a:extLst>
                <a:ext uri="{FF2B5EF4-FFF2-40B4-BE49-F238E27FC236}">
                  <a16:creationId xmlns:a16="http://schemas.microsoft.com/office/drawing/2014/main" id="{03E70B8A-10A4-49EC-80F0-DFA014331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20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0"/>
                    <a:pt x="0" y="3"/>
                    <a:pt x="1" y="9"/>
                  </a:cubicBezTo>
                  <a:cubicBezTo>
                    <a:pt x="1" y="9"/>
                    <a:pt x="1" y="3"/>
                    <a:pt x="5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" name="Oval 1249">
              <a:extLst>
                <a:ext uri="{FF2B5EF4-FFF2-40B4-BE49-F238E27FC236}">
                  <a16:creationId xmlns:a16="http://schemas.microsoft.com/office/drawing/2014/main" id="{25A91839-EC7D-49B2-826B-6B6725C3F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" y="1557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8" name="Oval 1250">
              <a:extLst>
                <a:ext uri="{FF2B5EF4-FFF2-40B4-BE49-F238E27FC236}">
                  <a16:creationId xmlns:a16="http://schemas.microsoft.com/office/drawing/2014/main" id="{3D1293AD-BAC7-46BF-877D-9D84E0C51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58"/>
              <a:ext cx="13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" name="Freeform 1251">
              <a:extLst>
                <a:ext uri="{FF2B5EF4-FFF2-40B4-BE49-F238E27FC236}">
                  <a16:creationId xmlns:a16="http://schemas.microsoft.com/office/drawing/2014/main" id="{1FCD8E26-8094-435F-88BE-12BF6B51A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1557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" name="Freeform 1252">
              <a:extLst>
                <a:ext uri="{FF2B5EF4-FFF2-40B4-BE49-F238E27FC236}">
                  <a16:creationId xmlns:a16="http://schemas.microsoft.com/office/drawing/2014/main" id="{862B8B05-D393-4765-806E-A99A83191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1562"/>
              <a:ext cx="3" cy="5"/>
            </a:xfrm>
            <a:custGeom>
              <a:avLst/>
              <a:gdLst>
                <a:gd name="T0" fmla="*/ 2 w 4"/>
                <a:gd name="T1" fmla="*/ 0 h 9"/>
                <a:gd name="T2" fmla="*/ 2 w 4"/>
                <a:gd name="T3" fmla="*/ 2 h 9"/>
                <a:gd name="T4" fmla="*/ 2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4" y="0"/>
                    <a:pt x="0" y="5"/>
                    <a:pt x="4" y="9"/>
                  </a:cubicBezTo>
                  <a:cubicBezTo>
                    <a:pt x="4" y="9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" name="Freeform 1253">
              <a:extLst>
                <a:ext uri="{FF2B5EF4-FFF2-40B4-BE49-F238E27FC236}">
                  <a16:creationId xmlns:a16="http://schemas.microsoft.com/office/drawing/2014/main" id="{BC69898B-3ACB-4FE7-B662-F1245FB72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" y="1536"/>
              <a:ext cx="19" cy="17"/>
            </a:xfrm>
            <a:custGeom>
              <a:avLst/>
              <a:gdLst>
                <a:gd name="T0" fmla="*/ 6 w 33"/>
                <a:gd name="T1" fmla="*/ 2 h 28"/>
                <a:gd name="T2" fmla="*/ 4 w 33"/>
                <a:gd name="T3" fmla="*/ 6 h 28"/>
                <a:gd name="T4" fmla="*/ 1 w 33"/>
                <a:gd name="T5" fmla="*/ 4 h 28"/>
                <a:gd name="T6" fmla="*/ 2 w 33"/>
                <a:gd name="T7" fmla="*/ 1 h 28"/>
                <a:gd name="T8" fmla="*/ 6 w 33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8">
                  <a:moveTo>
                    <a:pt x="31" y="10"/>
                  </a:moveTo>
                  <a:cubicBezTo>
                    <a:pt x="33" y="16"/>
                    <a:pt x="28" y="23"/>
                    <a:pt x="20" y="26"/>
                  </a:cubicBezTo>
                  <a:cubicBezTo>
                    <a:pt x="11" y="28"/>
                    <a:pt x="3" y="24"/>
                    <a:pt x="1" y="18"/>
                  </a:cubicBezTo>
                  <a:cubicBezTo>
                    <a:pt x="0" y="11"/>
                    <a:pt x="5" y="4"/>
                    <a:pt x="13" y="2"/>
                  </a:cubicBezTo>
                  <a:cubicBezTo>
                    <a:pt x="22" y="0"/>
                    <a:pt x="30" y="3"/>
                    <a:pt x="31" y="1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" name="Freeform 1254">
              <a:extLst>
                <a:ext uri="{FF2B5EF4-FFF2-40B4-BE49-F238E27FC236}">
                  <a16:creationId xmlns:a16="http://schemas.microsoft.com/office/drawing/2014/main" id="{8CA3FE25-6C35-42CA-AD04-B83F7E770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39"/>
              <a:ext cx="15" cy="12"/>
            </a:xfrm>
            <a:custGeom>
              <a:avLst/>
              <a:gdLst>
                <a:gd name="T0" fmla="*/ 5 w 26"/>
                <a:gd name="T1" fmla="*/ 1 h 22"/>
                <a:gd name="T2" fmla="*/ 3 w 26"/>
                <a:gd name="T3" fmla="*/ 3 h 22"/>
                <a:gd name="T4" fmla="*/ 1 w 26"/>
                <a:gd name="T5" fmla="*/ 2 h 22"/>
                <a:gd name="T6" fmla="*/ 2 w 26"/>
                <a:gd name="T7" fmla="*/ 1 h 22"/>
                <a:gd name="T8" fmla="*/ 5 w 26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2">
                  <a:moveTo>
                    <a:pt x="24" y="8"/>
                  </a:moveTo>
                  <a:cubicBezTo>
                    <a:pt x="26" y="13"/>
                    <a:pt x="21" y="18"/>
                    <a:pt x="15" y="20"/>
                  </a:cubicBezTo>
                  <a:cubicBezTo>
                    <a:pt x="9" y="22"/>
                    <a:pt x="2" y="19"/>
                    <a:pt x="1" y="14"/>
                  </a:cubicBezTo>
                  <a:cubicBezTo>
                    <a:pt x="0" y="9"/>
                    <a:pt x="4" y="3"/>
                    <a:pt x="10" y="1"/>
                  </a:cubicBezTo>
                  <a:cubicBezTo>
                    <a:pt x="16" y="0"/>
                    <a:pt x="23" y="2"/>
                    <a:pt x="24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" name="Freeform 1255">
              <a:extLst>
                <a:ext uri="{FF2B5EF4-FFF2-40B4-BE49-F238E27FC236}">
                  <a16:creationId xmlns:a16="http://schemas.microsoft.com/office/drawing/2014/main" id="{F2710642-97EE-43C9-AD07-9D1BB4085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536"/>
              <a:ext cx="9" cy="6"/>
            </a:xfrm>
            <a:custGeom>
              <a:avLst/>
              <a:gdLst>
                <a:gd name="T0" fmla="*/ 0 w 16"/>
                <a:gd name="T1" fmla="*/ 1 h 10"/>
                <a:gd name="T2" fmla="*/ 3 w 16"/>
                <a:gd name="T3" fmla="*/ 2 h 10"/>
                <a:gd name="T4" fmla="*/ 0 w 16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0">
                  <a:moveTo>
                    <a:pt x="0" y="2"/>
                  </a:moveTo>
                  <a:cubicBezTo>
                    <a:pt x="0" y="2"/>
                    <a:pt x="13" y="0"/>
                    <a:pt x="16" y="10"/>
                  </a:cubicBezTo>
                  <a:cubicBezTo>
                    <a:pt x="16" y="10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" name="Freeform 1256">
              <a:extLst>
                <a:ext uri="{FF2B5EF4-FFF2-40B4-BE49-F238E27FC236}">
                  <a16:creationId xmlns:a16="http://schemas.microsoft.com/office/drawing/2014/main" id="{FA136AB8-CAE3-4948-BDF7-67B6B3E73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44"/>
              <a:ext cx="2" cy="5"/>
            </a:xfrm>
            <a:custGeom>
              <a:avLst/>
              <a:gdLst>
                <a:gd name="T0" fmla="*/ 0 w 5"/>
                <a:gd name="T1" fmla="*/ 0 h 9"/>
                <a:gd name="T2" fmla="*/ 0 w 5"/>
                <a:gd name="T3" fmla="*/ 2 h 9"/>
                <a:gd name="T4" fmla="*/ 0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2" y="0"/>
                  </a:moveTo>
                  <a:cubicBezTo>
                    <a:pt x="2" y="0"/>
                    <a:pt x="0" y="6"/>
                    <a:pt x="5" y="9"/>
                  </a:cubicBezTo>
                  <a:cubicBezTo>
                    <a:pt x="5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" name="Freeform 1257">
              <a:extLst>
                <a:ext uri="{FF2B5EF4-FFF2-40B4-BE49-F238E27FC236}">
                  <a16:creationId xmlns:a16="http://schemas.microsoft.com/office/drawing/2014/main" id="{F2DC2770-B2E8-43DC-AF4F-E9F1BD9F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555"/>
              <a:ext cx="19" cy="17"/>
            </a:xfrm>
            <a:custGeom>
              <a:avLst/>
              <a:gdLst>
                <a:gd name="T0" fmla="*/ 6 w 34"/>
                <a:gd name="T1" fmla="*/ 2 h 29"/>
                <a:gd name="T2" fmla="*/ 4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2"/>
                    <a:pt x="22" y="26"/>
                  </a:cubicBezTo>
                  <a:cubicBezTo>
                    <a:pt x="14" y="29"/>
                    <a:pt x="5" y="26"/>
                    <a:pt x="3" y="20"/>
                  </a:cubicBezTo>
                  <a:cubicBezTo>
                    <a:pt x="0" y="14"/>
                    <a:pt x="5" y="6"/>
                    <a:pt x="13" y="3"/>
                  </a:cubicBezTo>
                  <a:cubicBezTo>
                    <a:pt x="21" y="0"/>
                    <a:pt x="29" y="2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" name="Freeform 1258">
              <a:extLst>
                <a:ext uri="{FF2B5EF4-FFF2-40B4-BE49-F238E27FC236}">
                  <a16:creationId xmlns:a16="http://schemas.microsoft.com/office/drawing/2014/main" id="{50C6108F-5420-4C8C-8CC2-B7F3749B0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58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" name="Freeform 1259">
              <a:extLst>
                <a:ext uri="{FF2B5EF4-FFF2-40B4-BE49-F238E27FC236}">
                  <a16:creationId xmlns:a16="http://schemas.microsoft.com/office/drawing/2014/main" id="{00CF3066-F690-4E97-8383-71285D9D6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555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" name="Freeform 1260">
              <a:extLst>
                <a:ext uri="{FF2B5EF4-FFF2-40B4-BE49-F238E27FC236}">
                  <a16:creationId xmlns:a16="http://schemas.microsoft.com/office/drawing/2014/main" id="{952A9D07-24D7-4A78-ACFF-19A0C22D4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64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2" y="0"/>
                    <a:pt x="0" y="6"/>
                    <a:pt x="6" y="8"/>
                  </a:cubicBezTo>
                  <a:cubicBezTo>
                    <a:pt x="6" y="8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" name="Freeform 1261">
              <a:extLst>
                <a:ext uri="{FF2B5EF4-FFF2-40B4-BE49-F238E27FC236}">
                  <a16:creationId xmlns:a16="http://schemas.microsoft.com/office/drawing/2014/main" id="{E0744580-DC00-486C-BC0C-355A93813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1542"/>
              <a:ext cx="19" cy="16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4 h 29"/>
                <a:gd name="T4" fmla="*/ 1 w 33"/>
                <a:gd name="T5" fmla="*/ 3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9"/>
                  </a:moveTo>
                  <a:cubicBezTo>
                    <a:pt x="33" y="15"/>
                    <a:pt x="29" y="22"/>
                    <a:pt x="21" y="26"/>
                  </a:cubicBezTo>
                  <a:cubicBezTo>
                    <a:pt x="13" y="29"/>
                    <a:pt x="4" y="26"/>
                    <a:pt x="2" y="20"/>
                  </a:cubicBezTo>
                  <a:cubicBezTo>
                    <a:pt x="0" y="14"/>
                    <a:pt x="4" y="6"/>
                    <a:pt x="12" y="3"/>
                  </a:cubicBezTo>
                  <a:cubicBezTo>
                    <a:pt x="20" y="0"/>
                    <a:pt x="28" y="2"/>
                    <a:pt x="31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" name="Freeform 1262">
              <a:extLst>
                <a:ext uri="{FF2B5EF4-FFF2-40B4-BE49-F238E27FC236}">
                  <a16:creationId xmlns:a16="http://schemas.microsoft.com/office/drawing/2014/main" id="{598D7355-6AB7-4FC3-89B5-B42FE6F7F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4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" name="Freeform 1263">
              <a:extLst>
                <a:ext uri="{FF2B5EF4-FFF2-40B4-BE49-F238E27FC236}">
                  <a16:creationId xmlns:a16="http://schemas.microsoft.com/office/drawing/2014/main" id="{F9769D77-0852-4570-BD19-31C40220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" y="1541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" name="Freeform 1264">
              <a:extLst>
                <a:ext uri="{FF2B5EF4-FFF2-40B4-BE49-F238E27FC236}">
                  <a16:creationId xmlns:a16="http://schemas.microsoft.com/office/drawing/2014/main" id="{E611D158-A4DC-4D76-AF77-D1F0C4309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50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" name="Freeform 1265">
              <a:extLst>
                <a:ext uri="{FF2B5EF4-FFF2-40B4-BE49-F238E27FC236}">
                  <a16:creationId xmlns:a16="http://schemas.microsoft.com/office/drawing/2014/main" id="{818898A9-B015-4B71-8763-54D82FEA2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20"/>
              <a:ext cx="20" cy="17"/>
            </a:xfrm>
            <a:custGeom>
              <a:avLst/>
              <a:gdLst>
                <a:gd name="T0" fmla="*/ 6 w 34"/>
                <a:gd name="T1" fmla="*/ 2 h 29"/>
                <a:gd name="T2" fmla="*/ 5 w 34"/>
                <a:gd name="T3" fmla="*/ 5 h 29"/>
                <a:gd name="T4" fmla="*/ 1 w 34"/>
                <a:gd name="T5" fmla="*/ 4 h 29"/>
                <a:gd name="T6" fmla="*/ 3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3"/>
                    <a:pt x="22" y="26"/>
                  </a:cubicBezTo>
                  <a:cubicBezTo>
                    <a:pt x="14" y="29"/>
                    <a:pt x="5" y="27"/>
                    <a:pt x="3" y="21"/>
                  </a:cubicBezTo>
                  <a:cubicBezTo>
                    <a:pt x="0" y="14"/>
                    <a:pt x="5" y="7"/>
                    <a:pt x="13" y="4"/>
                  </a:cubicBezTo>
                  <a:cubicBezTo>
                    <a:pt x="21" y="0"/>
                    <a:pt x="29" y="3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" name="Freeform 1266">
              <a:extLst>
                <a:ext uri="{FF2B5EF4-FFF2-40B4-BE49-F238E27FC236}">
                  <a16:creationId xmlns:a16="http://schemas.microsoft.com/office/drawing/2014/main" id="{FFFCF3A5-04B7-432D-9791-41C00DCB6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1523"/>
              <a:ext cx="16" cy="13"/>
            </a:xfrm>
            <a:custGeom>
              <a:avLst/>
              <a:gdLst>
                <a:gd name="T0" fmla="*/ 5 w 27"/>
                <a:gd name="T1" fmla="*/ 2 h 23"/>
                <a:gd name="T2" fmla="*/ 4 w 27"/>
                <a:gd name="T3" fmla="*/ 4 h 23"/>
                <a:gd name="T4" fmla="*/ 1 w 27"/>
                <a:gd name="T5" fmla="*/ 3 h 23"/>
                <a:gd name="T6" fmla="*/ 2 w 27"/>
                <a:gd name="T7" fmla="*/ 1 h 23"/>
                <a:gd name="T8" fmla="*/ 5 w 27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5" y="8"/>
                  </a:moveTo>
                  <a:cubicBezTo>
                    <a:pt x="27" y="13"/>
                    <a:pt x="23" y="19"/>
                    <a:pt x="17" y="21"/>
                  </a:cubicBezTo>
                  <a:cubicBezTo>
                    <a:pt x="11" y="23"/>
                    <a:pt x="4" y="21"/>
                    <a:pt x="2" y="16"/>
                  </a:cubicBezTo>
                  <a:cubicBezTo>
                    <a:pt x="0" y="11"/>
                    <a:pt x="4" y="5"/>
                    <a:pt x="10" y="3"/>
                  </a:cubicBezTo>
                  <a:cubicBezTo>
                    <a:pt x="16" y="0"/>
                    <a:pt x="23" y="3"/>
                    <a:pt x="25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" name="Freeform 1267">
              <a:extLst>
                <a:ext uri="{FF2B5EF4-FFF2-40B4-BE49-F238E27FC236}">
                  <a16:creationId xmlns:a16="http://schemas.microsoft.com/office/drawing/2014/main" id="{0ECFF044-7D15-4017-BC85-10F2DE05A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520"/>
              <a:ext cx="10" cy="6"/>
            </a:xfrm>
            <a:custGeom>
              <a:avLst/>
              <a:gdLst>
                <a:gd name="T0" fmla="*/ 0 w 17"/>
                <a:gd name="T1" fmla="*/ 1 h 11"/>
                <a:gd name="T2" fmla="*/ 4 w 17"/>
                <a:gd name="T3" fmla="*/ 2 h 11"/>
                <a:gd name="T4" fmla="*/ 0 w 17"/>
                <a:gd name="T5" fmla="*/ 1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5"/>
                  </a:moveTo>
                  <a:cubicBezTo>
                    <a:pt x="0" y="5"/>
                    <a:pt x="13" y="0"/>
                    <a:pt x="17" y="11"/>
                  </a:cubicBezTo>
                  <a:cubicBezTo>
                    <a:pt x="17" y="11"/>
                    <a:pt x="12" y="3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" name="Freeform 1268">
              <a:extLst>
                <a:ext uri="{FF2B5EF4-FFF2-40B4-BE49-F238E27FC236}">
                  <a16:creationId xmlns:a16="http://schemas.microsoft.com/office/drawing/2014/main" id="{0D21AF23-5A24-40CA-B4CD-1126B4497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1529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6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" name="Oval 1269">
              <a:extLst>
                <a:ext uri="{FF2B5EF4-FFF2-40B4-BE49-F238E27FC236}">
                  <a16:creationId xmlns:a16="http://schemas.microsoft.com/office/drawing/2014/main" id="{4EF7E424-D789-45BF-A2F1-44AB8E1BC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1576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8" name="Oval 1270">
              <a:extLst>
                <a:ext uri="{FF2B5EF4-FFF2-40B4-BE49-F238E27FC236}">
                  <a16:creationId xmlns:a16="http://schemas.microsoft.com/office/drawing/2014/main" id="{9736215F-A197-431D-9D90-72B35FB54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" y="1577"/>
              <a:ext cx="14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9" name="Freeform 1271">
              <a:extLst>
                <a:ext uri="{FF2B5EF4-FFF2-40B4-BE49-F238E27FC236}">
                  <a16:creationId xmlns:a16="http://schemas.microsoft.com/office/drawing/2014/main" id="{CF4E868C-5AEA-4ED2-903D-56268AF60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576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" name="Freeform 1272">
              <a:extLst>
                <a:ext uri="{FF2B5EF4-FFF2-40B4-BE49-F238E27FC236}">
                  <a16:creationId xmlns:a16="http://schemas.microsoft.com/office/drawing/2014/main" id="{A5A39A41-74D7-4866-A624-8EDFFF640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8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" name="Freeform 1273">
              <a:extLst>
                <a:ext uri="{FF2B5EF4-FFF2-40B4-BE49-F238E27FC236}">
                  <a16:creationId xmlns:a16="http://schemas.microsoft.com/office/drawing/2014/main" id="{B58D0C1C-DBF0-4ED0-9A23-DD7327A6C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" y="1580"/>
              <a:ext cx="19" cy="17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5 h 30"/>
                <a:gd name="T4" fmla="*/ 1 w 33"/>
                <a:gd name="T5" fmla="*/ 4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" name="Freeform 1274">
              <a:extLst>
                <a:ext uri="{FF2B5EF4-FFF2-40B4-BE49-F238E27FC236}">
                  <a16:creationId xmlns:a16="http://schemas.microsoft.com/office/drawing/2014/main" id="{372F894D-060C-47EB-9C42-4F6F033C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83"/>
              <a:ext cx="15" cy="13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" name="Freeform 1275">
              <a:extLst>
                <a:ext uri="{FF2B5EF4-FFF2-40B4-BE49-F238E27FC236}">
                  <a16:creationId xmlns:a16="http://schemas.microsoft.com/office/drawing/2014/main" id="{0D5B085C-0FC2-4A10-B2C7-32164C6F6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580"/>
              <a:ext cx="11" cy="5"/>
            </a:xfrm>
            <a:custGeom>
              <a:avLst/>
              <a:gdLst>
                <a:gd name="T0" fmla="*/ 0 w 18"/>
                <a:gd name="T1" fmla="*/ 1 h 10"/>
                <a:gd name="T2" fmla="*/ 4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" name="Freeform 1276">
              <a:extLst>
                <a:ext uri="{FF2B5EF4-FFF2-40B4-BE49-F238E27FC236}">
                  <a16:creationId xmlns:a16="http://schemas.microsoft.com/office/drawing/2014/main" id="{EADEADDC-3A14-4187-990D-8B182E793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90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" name="Freeform 1277">
              <a:extLst>
                <a:ext uri="{FF2B5EF4-FFF2-40B4-BE49-F238E27FC236}">
                  <a16:creationId xmlns:a16="http://schemas.microsoft.com/office/drawing/2014/main" id="{02C70CA5-A8CC-4EDA-8409-E2B0BC15D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04"/>
              <a:ext cx="19" cy="18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6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" name="Freeform 1278">
              <a:extLst>
                <a:ext uri="{FF2B5EF4-FFF2-40B4-BE49-F238E27FC236}">
                  <a16:creationId xmlns:a16="http://schemas.microsoft.com/office/drawing/2014/main" id="{03307B93-7277-4C62-A4AE-5A781B17C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607"/>
              <a:ext cx="15" cy="14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" name="Freeform 1279">
              <a:extLst>
                <a:ext uri="{FF2B5EF4-FFF2-40B4-BE49-F238E27FC236}">
                  <a16:creationId xmlns:a16="http://schemas.microsoft.com/office/drawing/2014/main" id="{F87B9734-4A97-46AC-90C3-0F2E5EB29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04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" name="Freeform 1280">
              <a:extLst>
                <a:ext uri="{FF2B5EF4-FFF2-40B4-BE49-F238E27FC236}">
                  <a16:creationId xmlns:a16="http://schemas.microsoft.com/office/drawing/2014/main" id="{017772E8-B143-4AA2-AC20-535D06424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61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" name="Freeform 1281">
              <a:extLst>
                <a:ext uri="{FF2B5EF4-FFF2-40B4-BE49-F238E27FC236}">
                  <a16:creationId xmlns:a16="http://schemas.microsoft.com/office/drawing/2014/main" id="{73A514C4-4BD5-49E5-AE46-81B1D4979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1633"/>
              <a:ext cx="15" cy="19"/>
            </a:xfrm>
            <a:custGeom>
              <a:avLst/>
              <a:gdLst>
                <a:gd name="T0" fmla="*/ 3 w 26"/>
                <a:gd name="T1" fmla="*/ 0 h 32"/>
                <a:gd name="T2" fmla="*/ 5 w 26"/>
                <a:gd name="T3" fmla="*/ 4 h 32"/>
                <a:gd name="T4" fmla="*/ 2 w 26"/>
                <a:gd name="T5" fmla="*/ 7 h 32"/>
                <a:gd name="T6" fmla="*/ 1 w 26"/>
                <a:gd name="T7" fmla="*/ 3 h 32"/>
                <a:gd name="T8" fmla="*/ 3 w 26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2">
                  <a:moveTo>
                    <a:pt x="14" y="0"/>
                  </a:moveTo>
                  <a:cubicBezTo>
                    <a:pt x="21" y="1"/>
                    <a:pt x="26" y="8"/>
                    <a:pt x="25" y="17"/>
                  </a:cubicBezTo>
                  <a:cubicBezTo>
                    <a:pt x="24" y="25"/>
                    <a:pt x="18" y="32"/>
                    <a:pt x="12" y="31"/>
                  </a:cubicBezTo>
                  <a:cubicBezTo>
                    <a:pt x="5" y="31"/>
                    <a:pt x="0" y="23"/>
                    <a:pt x="1" y="15"/>
                  </a:cubicBezTo>
                  <a:cubicBezTo>
                    <a:pt x="2" y="6"/>
                    <a:pt x="8" y="0"/>
                    <a:pt x="14" y="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" name="Freeform 1282">
              <a:extLst>
                <a:ext uri="{FF2B5EF4-FFF2-40B4-BE49-F238E27FC236}">
                  <a16:creationId xmlns:a16="http://schemas.microsoft.com/office/drawing/2014/main" id="{082ADE3D-5846-4F4F-B983-4E27B05D4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36"/>
              <a:ext cx="12" cy="15"/>
            </a:xfrm>
            <a:custGeom>
              <a:avLst/>
              <a:gdLst>
                <a:gd name="T0" fmla="*/ 2 w 20"/>
                <a:gd name="T1" fmla="*/ 1 h 25"/>
                <a:gd name="T2" fmla="*/ 4 w 20"/>
                <a:gd name="T3" fmla="*/ 3 h 25"/>
                <a:gd name="T4" fmla="*/ 2 w 20"/>
                <a:gd name="T5" fmla="*/ 5 h 25"/>
                <a:gd name="T6" fmla="*/ 1 w 20"/>
                <a:gd name="T7" fmla="*/ 2 h 25"/>
                <a:gd name="T8" fmla="*/ 2 w 20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5">
                  <a:moveTo>
                    <a:pt x="11" y="1"/>
                  </a:moveTo>
                  <a:cubicBezTo>
                    <a:pt x="17" y="1"/>
                    <a:pt x="20" y="7"/>
                    <a:pt x="20" y="14"/>
                  </a:cubicBezTo>
                  <a:cubicBezTo>
                    <a:pt x="19" y="20"/>
                    <a:pt x="15" y="25"/>
                    <a:pt x="9" y="25"/>
                  </a:cubicBezTo>
                  <a:cubicBezTo>
                    <a:pt x="4" y="24"/>
                    <a:pt x="0" y="19"/>
                    <a:pt x="1" y="12"/>
                  </a:cubicBezTo>
                  <a:cubicBezTo>
                    <a:pt x="1" y="5"/>
                    <a:pt x="6" y="0"/>
                    <a:pt x="11" y="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" name="Freeform 1283">
              <a:extLst>
                <a:ext uri="{FF2B5EF4-FFF2-40B4-BE49-F238E27FC236}">
                  <a16:creationId xmlns:a16="http://schemas.microsoft.com/office/drawing/2014/main" id="{A3E4E730-5D20-44B9-89EA-C0AF7024E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33"/>
              <a:ext cx="8" cy="8"/>
            </a:xfrm>
            <a:custGeom>
              <a:avLst/>
              <a:gdLst>
                <a:gd name="T0" fmla="*/ 0 w 13"/>
                <a:gd name="T1" fmla="*/ 3 h 14"/>
                <a:gd name="T2" fmla="*/ 3 w 13"/>
                <a:gd name="T3" fmla="*/ 1 h 14"/>
                <a:gd name="T4" fmla="*/ 0 w 13"/>
                <a:gd name="T5" fmla="*/ 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cubicBezTo>
                    <a:pt x="0" y="14"/>
                    <a:pt x="2" y="0"/>
                    <a:pt x="13" y="1"/>
                  </a:cubicBezTo>
                  <a:cubicBezTo>
                    <a:pt x="13" y="1"/>
                    <a:pt x="3" y="2"/>
                    <a:pt x="0" y="1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" name="Freeform 1284">
              <a:extLst>
                <a:ext uri="{FF2B5EF4-FFF2-40B4-BE49-F238E27FC236}">
                  <a16:creationId xmlns:a16="http://schemas.microsoft.com/office/drawing/2014/main" id="{E9FB83C3-7635-40A1-8349-A978A2FBA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649"/>
              <a:ext cx="6" cy="3"/>
            </a:xfrm>
            <a:custGeom>
              <a:avLst/>
              <a:gdLst>
                <a:gd name="T0" fmla="*/ 0 w 10"/>
                <a:gd name="T1" fmla="*/ 0 h 5"/>
                <a:gd name="T2" fmla="*/ 2 w 10"/>
                <a:gd name="T3" fmla="*/ 1 h 5"/>
                <a:gd name="T4" fmla="*/ 0 w 10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0" y="0"/>
                    <a:pt x="5" y="5"/>
                    <a:pt x="10" y="1"/>
                  </a:cubicBezTo>
                  <a:cubicBezTo>
                    <a:pt x="10" y="1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" name="Freeform 1285">
              <a:extLst>
                <a:ext uri="{FF2B5EF4-FFF2-40B4-BE49-F238E27FC236}">
                  <a16:creationId xmlns:a16="http://schemas.microsoft.com/office/drawing/2014/main" id="{22A1E7D0-E574-4C85-B5AA-46E43FF13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19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0" y="23"/>
                    <a:pt x="22" y="27"/>
                    <a:pt x="14" y="25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" name="Freeform 1286">
              <a:extLst>
                <a:ext uri="{FF2B5EF4-FFF2-40B4-BE49-F238E27FC236}">
                  <a16:creationId xmlns:a16="http://schemas.microsoft.com/office/drawing/2014/main" id="{08CCE4F4-C0F2-4ECE-95BB-103709ADD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21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3"/>
                    <a:pt x="1" y="8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" name="Freeform 1287">
              <a:extLst>
                <a:ext uri="{FF2B5EF4-FFF2-40B4-BE49-F238E27FC236}">
                  <a16:creationId xmlns:a16="http://schemas.microsoft.com/office/drawing/2014/main" id="{CB858200-1752-481E-811B-7FD88E151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621"/>
              <a:ext cx="8" cy="8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2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4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" name="Freeform 1288">
              <a:extLst>
                <a:ext uri="{FF2B5EF4-FFF2-40B4-BE49-F238E27FC236}">
                  <a16:creationId xmlns:a16="http://schemas.microsoft.com/office/drawing/2014/main" id="{FD063329-76AB-4EF5-8700-516121E90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23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3" y="10"/>
                  </a:cubicBezTo>
                  <a:cubicBezTo>
                    <a:pt x="3" y="10"/>
                    <a:pt x="1" y="4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" name="Freeform 1289">
              <a:extLst>
                <a:ext uri="{FF2B5EF4-FFF2-40B4-BE49-F238E27FC236}">
                  <a16:creationId xmlns:a16="http://schemas.microsoft.com/office/drawing/2014/main" id="{490BAD07-3B1A-4F7E-B430-003CF3C58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587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" name="Freeform 1290">
              <a:extLst>
                <a:ext uri="{FF2B5EF4-FFF2-40B4-BE49-F238E27FC236}">
                  <a16:creationId xmlns:a16="http://schemas.microsoft.com/office/drawing/2014/main" id="{5DB27924-8D4D-4C93-B8AD-EF9DBC868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1589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" name="Freeform 1291">
              <a:extLst>
                <a:ext uri="{FF2B5EF4-FFF2-40B4-BE49-F238E27FC236}">
                  <a16:creationId xmlns:a16="http://schemas.microsoft.com/office/drawing/2014/main" id="{EE8364EE-895B-42BA-BEBE-BC383F131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586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" name="Freeform 1292">
              <a:extLst>
                <a:ext uri="{FF2B5EF4-FFF2-40B4-BE49-F238E27FC236}">
                  <a16:creationId xmlns:a16="http://schemas.microsoft.com/office/drawing/2014/main" id="{31A899C2-C803-425C-BABD-46D745CE6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" y="1596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" name="Freeform 1293">
              <a:extLst>
                <a:ext uri="{FF2B5EF4-FFF2-40B4-BE49-F238E27FC236}">
                  <a16:creationId xmlns:a16="http://schemas.microsoft.com/office/drawing/2014/main" id="{41B04BCC-9834-453E-A5C5-7F113551F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5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" name="Freeform 1294">
              <a:extLst>
                <a:ext uri="{FF2B5EF4-FFF2-40B4-BE49-F238E27FC236}">
                  <a16:creationId xmlns:a16="http://schemas.microsoft.com/office/drawing/2014/main" id="{22C999A3-0CAE-473E-B946-25CE8C2A4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" y="157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" name="Freeform 1295">
              <a:extLst>
                <a:ext uri="{FF2B5EF4-FFF2-40B4-BE49-F238E27FC236}">
                  <a16:creationId xmlns:a16="http://schemas.microsoft.com/office/drawing/2014/main" id="{33F5171A-EC05-45DA-94C0-50F2033BB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576"/>
              <a:ext cx="8" cy="9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3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3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" name="Freeform 1296">
              <a:extLst>
                <a:ext uri="{FF2B5EF4-FFF2-40B4-BE49-F238E27FC236}">
                  <a16:creationId xmlns:a16="http://schemas.microsoft.com/office/drawing/2014/main" id="{68D5C9FD-28CB-4B8C-B930-3240D42CC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9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" name="Freeform 1297">
              <a:extLst>
                <a:ext uri="{FF2B5EF4-FFF2-40B4-BE49-F238E27FC236}">
                  <a16:creationId xmlns:a16="http://schemas.microsoft.com/office/drawing/2014/main" id="{3EA4F408-308A-4521-8F45-D3FD5D2F6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08"/>
              <a:ext cx="19" cy="15"/>
            </a:xfrm>
            <a:custGeom>
              <a:avLst/>
              <a:gdLst>
                <a:gd name="T0" fmla="*/ 6 w 33"/>
                <a:gd name="T1" fmla="*/ 3 h 26"/>
                <a:gd name="T2" fmla="*/ 3 w 33"/>
                <a:gd name="T3" fmla="*/ 5 h 26"/>
                <a:gd name="T4" fmla="*/ 1 w 33"/>
                <a:gd name="T5" fmla="*/ 2 h 26"/>
                <a:gd name="T6" fmla="*/ 3 w 33"/>
                <a:gd name="T7" fmla="*/ 0 h 26"/>
                <a:gd name="T8" fmla="*/ 6 w 33"/>
                <a:gd name="T9" fmla="*/ 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6">
                  <a:moveTo>
                    <a:pt x="32" y="14"/>
                  </a:moveTo>
                  <a:cubicBezTo>
                    <a:pt x="31" y="21"/>
                    <a:pt x="24" y="26"/>
                    <a:pt x="15" y="25"/>
                  </a:cubicBezTo>
                  <a:cubicBezTo>
                    <a:pt x="7" y="24"/>
                    <a:pt x="0" y="18"/>
                    <a:pt x="1" y="11"/>
                  </a:cubicBezTo>
                  <a:cubicBezTo>
                    <a:pt x="2" y="4"/>
                    <a:pt x="9" y="0"/>
                    <a:pt x="18" y="0"/>
                  </a:cubicBezTo>
                  <a:cubicBezTo>
                    <a:pt x="26" y="1"/>
                    <a:pt x="33" y="8"/>
                    <a:pt x="32" y="1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" name="Freeform 1298">
              <a:extLst>
                <a:ext uri="{FF2B5EF4-FFF2-40B4-BE49-F238E27FC236}">
                  <a16:creationId xmlns:a16="http://schemas.microsoft.com/office/drawing/2014/main" id="{E9A159E5-8350-4CF6-9712-2B6761809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" y="1609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7"/>
                    <a:pt x="18" y="21"/>
                    <a:pt x="11" y="20"/>
                  </a:cubicBezTo>
                  <a:cubicBezTo>
                    <a:pt x="5" y="20"/>
                    <a:pt x="0" y="15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" name="Freeform 1299">
              <a:extLst>
                <a:ext uri="{FF2B5EF4-FFF2-40B4-BE49-F238E27FC236}">
                  <a16:creationId xmlns:a16="http://schemas.microsoft.com/office/drawing/2014/main" id="{76ACB549-3C5A-49FC-9D97-F9AE797AB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08"/>
              <a:ext cx="7" cy="9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4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2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" name="Freeform 1300">
              <a:extLst>
                <a:ext uri="{FF2B5EF4-FFF2-40B4-BE49-F238E27FC236}">
                  <a16:creationId xmlns:a16="http://schemas.microsoft.com/office/drawing/2014/main" id="{5180DBB1-3A60-4C2E-8286-CAA7DF63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12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" name="Freeform 1301">
              <a:extLst>
                <a:ext uri="{FF2B5EF4-FFF2-40B4-BE49-F238E27FC236}">
                  <a16:creationId xmlns:a16="http://schemas.microsoft.com/office/drawing/2014/main" id="{42929B64-07FE-47ED-AA00-2F836E943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0"/>
              <a:ext cx="18" cy="14"/>
            </a:xfrm>
            <a:custGeom>
              <a:avLst/>
              <a:gdLst>
                <a:gd name="T0" fmla="*/ 6 w 31"/>
                <a:gd name="T1" fmla="*/ 2 h 25"/>
                <a:gd name="T2" fmla="*/ 3 w 31"/>
                <a:gd name="T3" fmla="*/ 4 h 25"/>
                <a:gd name="T4" fmla="*/ 0 w 31"/>
                <a:gd name="T5" fmla="*/ 2 h 25"/>
                <a:gd name="T6" fmla="*/ 3 w 31"/>
                <a:gd name="T7" fmla="*/ 0 h 25"/>
                <a:gd name="T8" fmla="*/ 6 w 31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25">
                  <a:moveTo>
                    <a:pt x="31" y="13"/>
                  </a:moveTo>
                  <a:cubicBezTo>
                    <a:pt x="31" y="20"/>
                    <a:pt x="24" y="25"/>
                    <a:pt x="15" y="25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7" y="0"/>
                    <a:pt x="16" y="0"/>
                  </a:cubicBezTo>
                  <a:cubicBezTo>
                    <a:pt x="25" y="1"/>
                    <a:pt x="31" y="6"/>
                    <a:pt x="31" y="1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" name="Freeform 1302">
              <a:extLst>
                <a:ext uri="{FF2B5EF4-FFF2-40B4-BE49-F238E27FC236}">
                  <a16:creationId xmlns:a16="http://schemas.microsoft.com/office/drawing/2014/main" id="{CABA5016-61C5-46FC-919D-D2693A71E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641"/>
              <a:ext cx="14" cy="12"/>
            </a:xfrm>
            <a:custGeom>
              <a:avLst/>
              <a:gdLst>
                <a:gd name="T0" fmla="*/ 4 w 25"/>
                <a:gd name="T1" fmla="*/ 2 h 20"/>
                <a:gd name="T2" fmla="*/ 2 w 25"/>
                <a:gd name="T3" fmla="*/ 4 h 20"/>
                <a:gd name="T4" fmla="*/ 1 w 25"/>
                <a:gd name="T5" fmla="*/ 2 h 20"/>
                <a:gd name="T6" fmla="*/ 2 w 25"/>
                <a:gd name="T7" fmla="*/ 0 h 20"/>
                <a:gd name="T8" fmla="*/ 4 w 25"/>
                <a:gd name="T9" fmla="*/ 2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0">
                  <a:moveTo>
                    <a:pt x="24" y="10"/>
                  </a:moveTo>
                  <a:cubicBezTo>
                    <a:pt x="24" y="16"/>
                    <a:pt x="19" y="20"/>
                    <a:pt x="12" y="20"/>
                  </a:cubicBezTo>
                  <a:cubicBezTo>
                    <a:pt x="6" y="19"/>
                    <a:pt x="0" y="15"/>
                    <a:pt x="1" y="9"/>
                  </a:cubicBezTo>
                  <a:cubicBezTo>
                    <a:pt x="1" y="4"/>
                    <a:pt x="6" y="0"/>
                    <a:pt x="13" y="0"/>
                  </a:cubicBezTo>
                  <a:cubicBezTo>
                    <a:pt x="19" y="0"/>
                    <a:pt x="25" y="5"/>
                    <a:pt x="24" y="10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" name="Freeform 1303">
              <a:extLst>
                <a:ext uri="{FF2B5EF4-FFF2-40B4-BE49-F238E27FC236}">
                  <a16:creationId xmlns:a16="http://schemas.microsoft.com/office/drawing/2014/main" id="{5D39CC44-C48C-4F21-87F7-B06865031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40"/>
              <a:ext cx="8" cy="8"/>
            </a:xfrm>
            <a:custGeom>
              <a:avLst/>
              <a:gdLst>
                <a:gd name="T0" fmla="*/ 0 w 14"/>
                <a:gd name="T1" fmla="*/ 0 h 13"/>
                <a:gd name="T2" fmla="*/ 2 w 14"/>
                <a:gd name="T3" fmla="*/ 3 h 13"/>
                <a:gd name="T4" fmla="*/ 0 w 14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3">
                  <a:moveTo>
                    <a:pt x="0" y="0"/>
                  </a:moveTo>
                  <a:cubicBezTo>
                    <a:pt x="0" y="0"/>
                    <a:pt x="14" y="1"/>
                    <a:pt x="13" y="13"/>
                  </a:cubicBezTo>
                  <a:cubicBezTo>
                    <a:pt x="13" y="13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" name="Freeform 1304">
              <a:extLst>
                <a:ext uri="{FF2B5EF4-FFF2-40B4-BE49-F238E27FC236}">
                  <a16:creationId xmlns:a16="http://schemas.microsoft.com/office/drawing/2014/main" id="{40DE386C-FB7E-4847-8891-081DB3B9D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4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" name="Freeform 1305">
              <a:extLst>
                <a:ext uri="{FF2B5EF4-FFF2-40B4-BE49-F238E27FC236}">
                  <a16:creationId xmlns:a16="http://schemas.microsoft.com/office/drawing/2014/main" id="{78734EC2-C245-4CD9-92B7-410986FDD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6"/>
              <a:ext cx="19" cy="16"/>
            </a:xfrm>
            <a:custGeom>
              <a:avLst/>
              <a:gdLst>
                <a:gd name="T0" fmla="*/ 6 w 33"/>
                <a:gd name="T1" fmla="*/ 3 h 29"/>
                <a:gd name="T2" fmla="*/ 2 w 33"/>
                <a:gd name="T3" fmla="*/ 4 h 29"/>
                <a:gd name="T4" fmla="*/ 1 w 33"/>
                <a:gd name="T5" fmla="*/ 2 h 29"/>
                <a:gd name="T6" fmla="*/ 4 w 33"/>
                <a:gd name="T7" fmla="*/ 1 h 29"/>
                <a:gd name="T8" fmla="*/ 6 w 33"/>
                <a:gd name="T9" fmla="*/ 3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19"/>
                  </a:moveTo>
                  <a:cubicBezTo>
                    <a:pt x="29" y="26"/>
                    <a:pt x="21" y="29"/>
                    <a:pt x="13" y="26"/>
                  </a:cubicBezTo>
                  <a:cubicBezTo>
                    <a:pt x="4" y="23"/>
                    <a:pt x="0" y="16"/>
                    <a:pt x="2" y="9"/>
                  </a:cubicBezTo>
                  <a:cubicBezTo>
                    <a:pt x="4" y="3"/>
                    <a:pt x="12" y="0"/>
                    <a:pt x="20" y="3"/>
                  </a:cubicBezTo>
                  <a:cubicBezTo>
                    <a:pt x="29" y="6"/>
                    <a:pt x="33" y="13"/>
                    <a:pt x="31" y="1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" name="Freeform 1306">
              <a:extLst>
                <a:ext uri="{FF2B5EF4-FFF2-40B4-BE49-F238E27FC236}">
                  <a16:creationId xmlns:a16="http://schemas.microsoft.com/office/drawing/2014/main" id="{C0E21C75-187B-4E55-8E09-92C8EC098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7"/>
              <a:ext cx="16" cy="13"/>
            </a:xfrm>
            <a:custGeom>
              <a:avLst/>
              <a:gdLst>
                <a:gd name="T0" fmla="*/ 5 w 27"/>
                <a:gd name="T1" fmla="*/ 3 h 22"/>
                <a:gd name="T2" fmla="*/ 2 w 27"/>
                <a:gd name="T3" fmla="*/ 4 h 22"/>
                <a:gd name="T4" fmla="*/ 1 w 27"/>
                <a:gd name="T5" fmla="*/ 1 h 22"/>
                <a:gd name="T6" fmla="*/ 4 w 27"/>
                <a:gd name="T7" fmla="*/ 1 h 22"/>
                <a:gd name="T8" fmla="*/ 5 w 27"/>
                <a:gd name="T9" fmla="*/ 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2">
                  <a:moveTo>
                    <a:pt x="25" y="15"/>
                  </a:moveTo>
                  <a:cubicBezTo>
                    <a:pt x="23" y="20"/>
                    <a:pt x="17" y="22"/>
                    <a:pt x="10" y="20"/>
                  </a:cubicBezTo>
                  <a:cubicBezTo>
                    <a:pt x="4" y="18"/>
                    <a:pt x="0" y="12"/>
                    <a:pt x="2" y="7"/>
                  </a:cubicBezTo>
                  <a:cubicBezTo>
                    <a:pt x="4" y="2"/>
                    <a:pt x="10" y="0"/>
                    <a:pt x="17" y="2"/>
                  </a:cubicBezTo>
                  <a:cubicBezTo>
                    <a:pt x="23" y="4"/>
                    <a:pt x="27" y="10"/>
                    <a:pt x="25" y="1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" name="Freeform 1307">
              <a:extLst>
                <a:ext uri="{FF2B5EF4-FFF2-40B4-BE49-F238E27FC236}">
                  <a16:creationId xmlns:a16="http://schemas.microsoft.com/office/drawing/2014/main" id="{E8835732-18CC-4295-9EE1-D7FF17733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58"/>
              <a:ext cx="7" cy="9"/>
            </a:xfrm>
            <a:custGeom>
              <a:avLst/>
              <a:gdLst>
                <a:gd name="T0" fmla="*/ 0 w 13"/>
                <a:gd name="T1" fmla="*/ 0 h 16"/>
                <a:gd name="T2" fmla="*/ 2 w 13"/>
                <a:gd name="T3" fmla="*/ 3 h 16"/>
                <a:gd name="T4" fmla="*/ 0 w 13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0" y="0"/>
                    <a:pt x="13" y="5"/>
                    <a:pt x="10" y="16"/>
                  </a:cubicBezTo>
                  <a:cubicBezTo>
                    <a:pt x="10" y="16"/>
                    <a:pt x="11" y="6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" name="Freeform 1308">
              <a:extLst>
                <a:ext uri="{FF2B5EF4-FFF2-40B4-BE49-F238E27FC236}">
                  <a16:creationId xmlns:a16="http://schemas.microsoft.com/office/drawing/2014/main" id="{4F11C464-CC94-4308-9343-E15AB35A3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9"/>
              <a:ext cx="4" cy="6"/>
            </a:xfrm>
            <a:custGeom>
              <a:avLst/>
              <a:gdLst>
                <a:gd name="T0" fmla="*/ 2 w 6"/>
                <a:gd name="T1" fmla="*/ 0 h 10"/>
                <a:gd name="T2" fmla="*/ 1 w 6"/>
                <a:gd name="T3" fmla="*/ 2 h 10"/>
                <a:gd name="T4" fmla="*/ 2 w 6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0" y="4"/>
                    <a:pt x="3" y="10"/>
                  </a:cubicBezTo>
                  <a:cubicBezTo>
                    <a:pt x="3" y="10"/>
                    <a:pt x="2" y="4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" name="Freeform 1309">
              <a:extLst>
                <a:ext uri="{FF2B5EF4-FFF2-40B4-BE49-F238E27FC236}">
                  <a16:creationId xmlns:a16="http://schemas.microsoft.com/office/drawing/2014/main" id="{5E688076-75F1-4D6F-A7C7-824DC55BD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672"/>
              <a:ext cx="19" cy="15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4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2"/>
                    <a:pt x="23" y="27"/>
                    <a:pt x="15" y="26"/>
                  </a:cubicBezTo>
                  <a:cubicBezTo>
                    <a:pt x="6" y="25"/>
                    <a:pt x="0" y="18"/>
                    <a:pt x="1" y="12"/>
                  </a:cubicBezTo>
                  <a:cubicBezTo>
                    <a:pt x="2" y="5"/>
                    <a:pt x="10" y="0"/>
                    <a:pt x="18" y="2"/>
                  </a:cubicBezTo>
                  <a:cubicBezTo>
                    <a:pt x="27" y="3"/>
                    <a:pt x="33" y="9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" name="Freeform 1310">
              <a:extLst>
                <a:ext uri="{FF2B5EF4-FFF2-40B4-BE49-F238E27FC236}">
                  <a16:creationId xmlns:a16="http://schemas.microsoft.com/office/drawing/2014/main" id="{97243E40-8B67-4E92-8C10-BF0B8ABDD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4"/>
              <a:ext cx="15" cy="12"/>
            </a:xfrm>
            <a:custGeom>
              <a:avLst/>
              <a:gdLst>
                <a:gd name="T0" fmla="*/ 5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3 w 25"/>
                <a:gd name="T7" fmla="*/ 1 h 21"/>
                <a:gd name="T8" fmla="*/ 5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8"/>
                    <a:pt x="18" y="21"/>
                    <a:pt x="11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" name="Freeform 1311">
              <a:extLst>
                <a:ext uri="{FF2B5EF4-FFF2-40B4-BE49-F238E27FC236}">
                  <a16:creationId xmlns:a16="http://schemas.microsoft.com/office/drawing/2014/main" id="{B0632899-6620-4F5A-9AE6-C289C0820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73"/>
              <a:ext cx="8" cy="8"/>
            </a:xfrm>
            <a:custGeom>
              <a:avLst/>
              <a:gdLst>
                <a:gd name="T0" fmla="*/ 0 w 14"/>
                <a:gd name="T1" fmla="*/ 0 h 14"/>
                <a:gd name="T2" fmla="*/ 2 w 14"/>
                <a:gd name="T3" fmla="*/ 3 h 14"/>
                <a:gd name="T4" fmla="*/ 0 w 14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0" y="0"/>
                    <a:pt x="14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" name="Freeform 1312">
              <a:extLst>
                <a:ext uri="{FF2B5EF4-FFF2-40B4-BE49-F238E27FC236}">
                  <a16:creationId xmlns:a16="http://schemas.microsoft.com/office/drawing/2014/main" id="{15040C2F-56C5-414C-BABB-21B6EFAAC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6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" name="Freeform 1313">
              <a:extLst>
                <a:ext uri="{FF2B5EF4-FFF2-40B4-BE49-F238E27FC236}">
                  <a16:creationId xmlns:a16="http://schemas.microsoft.com/office/drawing/2014/main" id="{55D86B99-393C-4BE3-99AE-D8585C987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16"/>
              <a:ext cx="19" cy="15"/>
            </a:xfrm>
            <a:custGeom>
              <a:avLst/>
              <a:gdLst>
                <a:gd name="T0" fmla="*/ 7 w 32"/>
                <a:gd name="T1" fmla="*/ 3 h 27"/>
                <a:gd name="T2" fmla="*/ 3 w 32"/>
                <a:gd name="T3" fmla="*/ 4 h 27"/>
                <a:gd name="T4" fmla="*/ 0 w 32"/>
                <a:gd name="T5" fmla="*/ 2 h 27"/>
                <a:gd name="T6" fmla="*/ 4 w 32"/>
                <a:gd name="T7" fmla="*/ 1 h 27"/>
                <a:gd name="T8" fmla="*/ 7 w 32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27">
                  <a:moveTo>
                    <a:pt x="31" y="16"/>
                  </a:moveTo>
                  <a:cubicBezTo>
                    <a:pt x="30" y="22"/>
                    <a:pt x="23" y="27"/>
                    <a:pt x="14" y="26"/>
                  </a:cubicBezTo>
                  <a:cubicBezTo>
                    <a:pt x="6" y="25"/>
                    <a:pt x="0" y="18"/>
                    <a:pt x="0" y="12"/>
                  </a:cubicBezTo>
                  <a:cubicBezTo>
                    <a:pt x="1" y="5"/>
                    <a:pt x="9" y="0"/>
                    <a:pt x="17" y="2"/>
                  </a:cubicBezTo>
                  <a:cubicBezTo>
                    <a:pt x="26" y="3"/>
                    <a:pt x="32" y="9"/>
                    <a:pt x="31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" name="Freeform 1314">
              <a:extLst>
                <a:ext uri="{FF2B5EF4-FFF2-40B4-BE49-F238E27FC236}">
                  <a16:creationId xmlns:a16="http://schemas.microsoft.com/office/drawing/2014/main" id="{00F78262-850C-4FF9-8964-72E83AD3E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71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5" y="12"/>
                  </a:moveTo>
                  <a:cubicBezTo>
                    <a:pt x="24" y="18"/>
                    <a:pt x="18" y="21"/>
                    <a:pt x="12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2" y="4"/>
                    <a:pt x="8" y="0"/>
                    <a:pt x="14" y="1"/>
                  </a:cubicBezTo>
                  <a:cubicBezTo>
                    <a:pt x="21" y="2"/>
                    <a:pt x="25" y="7"/>
                    <a:pt x="25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" name="Freeform 1315">
              <a:extLst>
                <a:ext uri="{FF2B5EF4-FFF2-40B4-BE49-F238E27FC236}">
                  <a16:creationId xmlns:a16="http://schemas.microsoft.com/office/drawing/2014/main" id="{FC4E6368-F664-4E2D-B800-F62A8D38E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" y="1717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" name="Freeform 1316">
              <a:extLst>
                <a:ext uri="{FF2B5EF4-FFF2-40B4-BE49-F238E27FC236}">
                  <a16:creationId xmlns:a16="http://schemas.microsoft.com/office/drawing/2014/main" id="{94D699A1-696C-4FDE-992B-619DAA87E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2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" name="Freeform 1317">
              <a:extLst>
                <a:ext uri="{FF2B5EF4-FFF2-40B4-BE49-F238E27FC236}">
                  <a16:creationId xmlns:a16="http://schemas.microsoft.com/office/drawing/2014/main" id="{0D21B5F9-B77B-468B-A0EE-6CF65DF20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701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" name="Freeform 1318">
              <a:extLst>
                <a:ext uri="{FF2B5EF4-FFF2-40B4-BE49-F238E27FC236}">
                  <a16:creationId xmlns:a16="http://schemas.microsoft.com/office/drawing/2014/main" id="{0D447CCF-A564-47C0-B71A-314639C0C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70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" name="Freeform 1319">
              <a:extLst>
                <a:ext uri="{FF2B5EF4-FFF2-40B4-BE49-F238E27FC236}">
                  <a16:creationId xmlns:a16="http://schemas.microsoft.com/office/drawing/2014/main" id="{3D4061D1-EEA8-407B-B1EF-4C9DF5C55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1700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" name="Freeform 1320">
              <a:extLst>
                <a:ext uri="{FF2B5EF4-FFF2-40B4-BE49-F238E27FC236}">
                  <a16:creationId xmlns:a16="http://schemas.microsoft.com/office/drawing/2014/main" id="{7155CB24-4724-4B59-8725-ED8A7D25C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710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" name="Freeform 1321">
              <a:extLst>
                <a:ext uri="{FF2B5EF4-FFF2-40B4-BE49-F238E27FC236}">
                  <a16:creationId xmlns:a16="http://schemas.microsoft.com/office/drawing/2014/main" id="{7FC88906-12DF-41EC-BB85-F3020077F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729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4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" name="Freeform 1322">
              <a:extLst>
                <a:ext uri="{FF2B5EF4-FFF2-40B4-BE49-F238E27FC236}">
                  <a16:creationId xmlns:a16="http://schemas.microsoft.com/office/drawing/2014/main" id="{68A7D2FA-0AA1-49C5-B798-09FB70A49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732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" name="Freeform 1323">
              <a:extLst>
                <a:ext uri="{FF2B5EF4-FFF2-40B4-BE49-F238E27FC236}">
                  <a16:creationId xmlns:a16="http://schemas.microsoft.com/office/drawing/2014/main" id="{353AD58C-7180-4918-ADF5-2D9F68A3B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" y="1728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" name="Freeform 1324">
              <a:extLst>
                <a:ext uri="{FF2B5EF4-FFF2-40B4-BE49-F238E27FC236}">
                  <a16:creationId xmlns:a16="http://schemas.microsoft.com/office/drawing/2014/main" id="{44328683-80E2-47DE-9375-BB5B2D9A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739"/>
              <a:ext cx="3" cy="4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" name="Freeform 1325">
              <a:extLst>
                <a:ext uri="{FF2B5EF4-FFF2-40B4-BE49-F238E27FC236}">
                  <a16:creationId xmlns:a16="http://schemas.microsoft.com/office/drawing/2014/main" id="{4E3AE069-F5F6-4DBC-8E3E-BD082722F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717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3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" name="Freeform 1326">
              <a:extLst>
                <a:ext uri="{FF2B5EF4-FFF2-40B4-BE49-F238E27FC236}">
                  <a16:creationId xmlns:a16="http://schemas.microsoft.com/office/drawing/2014/main" id="{3ED4D0D5-E530-4921-A80A-660C510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0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" name="Freeform 1327">
              <a:extLst>
                <a:ext uri="{FF2B5EF4-FFF2-40B4-BE49-F238E27FC236}">
                  <a16:creationId xmlns:a16="http://schemas.microsoft.com/office/drawing/2014/main" id="{6C91DD9C-D26E-4CC4-A734-D3C28185E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1716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" name="Freeform 1328">
              <a:extLst>
                <a:ext uri="{FF2B5EF4-FFF2-40B4-BE49-F238E27FC236}">
                  <a16:creationId xmlns:a16="http://schemas.microsoft.com/office/drawing/2014/main" id="{CF810164-3030-4F49-AB3C-8637E6D50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7"/>
              <a:ext cx="4" cy="4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" name="Freeform 1329">
              <a:extLst>
                <a:ext uri="{FF2B5EF4-FFF2-40B4-BE49-F238E27FC236}">
                  <a16:creationId xmlns:a16="http://schemas.microsoft.com/office/drawing/2014/main" id="{B33C4D35-2E6D-4B5F-A530-5F8B3D814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9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" name="Freeform 1330">
              <a:extLst>
                <a:ext uri="{FF2B5EF4-FFF2-40B4-BE49-F238E27FC236}">
                  <a16:creationId xmlns:a16="http://schemas.microsoft.com/office/drawing/2014/main" id="{622068B7-86DC-4553-A5C4-878C9DA14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698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" name="Freeform 1331">
              <a:extLst>
                <a:ext uri="{FF2B5EF4-FFF2-40B4-BE49-F238E27FC236}">
                  <a16:creationId xmlns:a16="http://schemas.microsoft.com/office/drawing/2014/main" id="{60B0C926-5B94-4653-97BA-5BC40361F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" y="1695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" name="Freeform 1332">
              <a:extLst>
                <a:ext uri="{FF2B5EF4-FFF2-40B4-BE49-F238E27FC236}">
                  <a16:creationId xmlns:a16="http://schemas.microsoft.com/office/drawing/2014/main" id="{518F7819-56E8-4049-A9DD-5A1F80429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705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" name="Freeform 1333">
              <a:extLst>
                <a:ext uri="{FF2B5EF4-FFF2-40B4-BE49-F238E27FC236}">
                  <a16:creationId xmlns:a16="http://schemas.microsoft.com/office/drawing/2014/main" id="{B569D670-3581-4F33-A15E-C05509B6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702"/>
              <a:ext cx="19" cy="18"/>
            </a:xfrm>
            <a:custGeom>
              <a:avLst/>
              <a:gdLst>
                <a:gd name="T0" fmla="*/ 6 w 34"/>
                <a:gd name="T1" fmla="*/ 2 h 30"/>
                <a:gd name="T2" fmla="*/ 4 w 34"/>
                <a:gd name="T3" fmla="*/ 6 h 30"/>
                <a:gd name="T4" fmla="*/ 1 w 34"/>
                <a:gd name="T5" fmla="*/ 5 h 30"/>
                <a:gd name="T6" fmla="*/ 2 w 34"/>
                <a:gd name="T7" fmla="*/ 1 h 30"/>
                <a:gd name="T8" fmla="*/ 6 w 34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30">
                  <a:moveTo>
                    <a:pt x="31" y="8"/>
                  </a:moveTo>
                  <a:cubicBezTo>
                    <a:pt x="34" y="14"/>
                    <a:pt x="30" y="22"/>
                    <a:pt x="22" y="26"/>
                  </a:cubicBezTo>
                  <a:cubicBezTo>
                    <a:pt x="15" y="30"/>
                    <a:pt x="6" y="28"/>
                    <a:pt x="3" y="22"/>
                  </a:cubicBezTo>
                  <a:cubicBezTo>
                    <a:pt x="0" y="16"/>
                    <a:pt x="4" y="8"/>
                    <a:pt x="11" y="4"/>
                  </a:cubicBezTo>
                  <a:cubicBezTo>
                    <a:pt x="19" y="0"/>
                    <a:pt x="28" y="2"/>
                    <a:pt x="31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" name="Freeform 1334">
              <a:extLst>
                <a:ext uri="{FF2B5EF4-FFF2-40B4-BE49-F238E27FC236}">
                  <a16:creationId xmlns:a16="http://schemas.microsoft.com/office/drawing/2014/main" id="{72658A7A-B0D7-4D8E-A7C9-C546DEFCA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0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1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" name="Freeform 1335">
              <a:extLst>
                <a:ext uri="{FF2B5EF4-FFF2-40B4-BE49-F238E27FC236}">
                  <a16:creationId xmlns:a16="http://schemas.microsoft.com/office/drawing/2014/main" id="{859FEFBF-E2F1-4290-B230-32F460395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" y="1702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" name="Freeform 1336">
              <a:extLst>
                <a:ext uri="{FF2B5EF4-FFF2-40B4-BE49-F238E27FC236}">
                  <a16:creationId xmlns:a16="http://schemas.microsoft.com/office/drawing/2014/main" id="{872925EE-20E6-49B6-952C-E44993767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12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" name="Freeform 1337">
              <a:extLst>
                <a:ext uri="{FF2B5EF4-FFF2-40B4-BE49-F238E27FC236}">
                  <a16:creationId xmlns:a16="http://schemas.microsoft.com/office/drawing/2014/main" id="{9962D3EB-51AA-4FB7-8D78-27C17A392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0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8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" name="Freeform 1338">
              <a:extLst>
                <a:ext uri="{FF2B5EF4-FFF2-40B4-BE49-F238E27FC236}">
                  <a16:creationId xmlns:a16="http://schemas.microsoft.com/office/drawing/2014/main" id="{06DE9F9D-3032-4663-9F64-B76CE97B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682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" name="Freeform 1339">
              <a:extLst>
                <a:ext uri="{FF2B5EF4-FFF2-40B4-BE49-F238E27FC236}">
                  <a16:creationId xmlns:a16="http://schemas.microsoft.com/office/drawing/2014/main" id="{38628726-C91A-43C5-9244-93921C8B5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1" y="1682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1" y="14"/>
                  </a:cubicBezTo>
                  <a:cubicBezTo>
                    <a:pt x="11" y="14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" name="Freeform 1340">
              <a:extLst>
                <a:ext uri="{FF2B5EF4-FFF2-40B4-BE49-F238E27FC236}">
                  <a16:creationId xmlns:a16="http://schemas.microsoft.com/office/drawing/2014/main" id="{A3702053-F6B5-49D2-BD4C-61467A0B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4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" name="Freeform 1341">
              <a:extLst>
                <a:ext uri="{FF2B5EF4-FFF2-40B4-BE49-F238E27FC236}">
                  <a16:creationId xmlns:a16="http://schemas.microsoft.com/office/drawing/2014/main" id="{1627ADD2-9AAA-4991-B6AD-3FBA74F0F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652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" name="Freeform 1342">
              <a:extLst>
                <a:ext uri="{FF2B5EF4-FFF2-40B4-BE49-F238E27FC236}">
                  <a16:creationId xmlns:a16="http://schemas.microsoft.com/office/drawing/2014/main" id="{948216C9-E815-40C6-879E-1B3FD27A2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65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" name="Freeform 1343">
              <a:extLst>
                <a:ext uri="{FF2B5EF4-FFF2-40B4-BE49-F238E27FC236}">
                  <a16:creationId xmlns:a16="http://schemas.microsoft.com/office/drawing/2014/main" id="{BCD35D9C-3E77-4537-B942-AD4171862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651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" name="Freeform 1344">
              <a:extLst>
                <a:ext uri="{FF2B5EF4-FFF2-40B4-BE49-F238E27FC236}">
                  <a16:creationId xmlns:a16="http://schemas.microsoft.com/office/drawing/2014/main" id="{3C3224D5-DFAD-40D9-9811-265040437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61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" name="Freeform 1345">
              <a:extLst>
                <a:ext uri="{FF2B5EF4-FFF2-40B4-BE49-F238E27FC236}">
                  <a16:creationId xmlns:a16="http://schemas.microsoft.com/office/drawing/2014/main" id="{3D163C13-5761-4775-8E0A-B3F562FA8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622"/>
              <a:ext cx="19" cy="16"/>
            </a:xfrm>
            <a:custGeom>
              <a:avLst/>
              <a:gdLst>
                <a:gd name="T0" fmla="*/ 6 w 33"/>
                <a:gd name="T1" fmla="*/ 1 h 29"/>
                <a:gd name="T2" fmla="*/ 4 w 33"/>
                <a:gd name="T3" fmla="*/ 4 h 29"/>
                <a:gd name="T4" fmla="*/ 1 w 33"/>
                <a:gd name="T5" fmla="*/ 4 h 29"/>
                <a:gd name="T6" fmla="*/ 2 w 33"/>
                <a:gd name="T7" fmla="*/ 1 h 29"/>
                <a:gd name="T8" fmla="*/ 6 w 3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" name="Freeform 1346">
              <a:extLst>
                <a:ext uri="{FF2B5EF4-FFF2-40B4-BE49-F238E27FC236}">
                  <a16:creationId xmlns:a16="http://schemas.microsoft.com/office/drawing/2014/main" id="{F96C0AAF-026E-4F08-95A1-CA1F54372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162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" name="Freeform 1347">
              <a:extLst>
                <a:ext uri="{FF2B5EF4-FFF2-40B4-BE49-F238E27FC236}">
                  <a16:creationId xmlns:a16="http://schemas.microsoft.com/office/drawing/2014/main" id="{3562EF3D-80A4-40AA-90F3-EE17D741E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21"/>
              <a:ext cx="10" cy="5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" name="Freeform 1348">
              <a:extLst>
                <a:ext uri="{FF2B5EF4-FFF2-40B4-BE49-F238E27FC236}">
                  <a16:creationId xmlns:a16="http://schemas.microsoft.com/office/drawing/2014/main" id="{8ACA6CE6-A17F-4495-B25F-0AFC7DE21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31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" name="Freeform 1349">
              <a:extLst>
                <a:ext uri="{FF2B5EF4-FFF2-40B4-BE49-F238E27FC236}">
                  <a16:creationId xmlns:a16="http://schemas.microsoft.com/office/drawing/2014/main" id="{89394B55-477F-494C-8402-395F0CAC3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644"/>
              <a:ext cx="18" cy="19"/>
            </a:xfrm>
            <a:custGeom>
              <a:avLst/>
              <a:gdLst>
                <a:gd name="T0" fmla="*/ 5 w 31"/>
                <a:gd name="T1" fmla="*/ 1 h 32"/>
                <a:gd name="T2" fmla="*/ 5 w 31"/>
                <a:gd name="T3" fmla="*/ 5 h 32"/>
                <a:gd name="T4" fmla="*/ 1 w 31"/>
                <a:gd name="T5" fmla="*/ 6 h 32"/>
                <a:gd name="T6" fmla="*/ 1 w 31"/>
                <a:gd name="T7" fmla="*/ 1 h 32"/>
                <a:gd name="T8" fmla="*/ 5 w 31"/>
                <a:gd name="T9" fmla="*/ 1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4"/>
                  </a:moveTo>
                  <a:cubicBezTo>
                    <a:pt x="31" y="9"/>
                    <a:pt x="30" y="18"/>
                    <a:pt x="24" y="24"/>
                  </a:cubicBezTo>
                  <a:cubicBezTo>
                    <a:pt x="19" y="30"/>
                    <a:pt x="10" y="32"/>
                    <a:pt x="5" y="27"/>
                  </a:cubicBezTo>
                  <a:cubicBezTo>
                    <a:pt x="0" y="22"/>
                    <a:pt x="1" y="14"/>
                    <a:pt x="7" y="7"/>
                  </a:cubicBezTo>
                  <a:cubicBezTo>
                    <a:pt x="12" y="1"/>
                    <a:pt x="21" y="0"/>
                    <a:pt x="2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" name="Freeform 1350">
              <a:extLst>
                <a:ext uri="{FF2B5EF4-FFF2-40B4-BE49-F238E27FC236}">
                  <a16:creationId xmlns:a16="http://schemas.microsoft.com/office/drawing/2014/main" id="{B9D0857D-125B-4BDB-BD94-C728ED30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647"/>
              <a:ext cx="14" cy="14"/>
            </a:xfrm>
            <a:custGeom>
              <a:avLst/>
              <a:gdLst>
                <a:gd name="T0" fmla="*/ 4 w 24"/>
                <a:gd name="T1" fmla="*/ 1 h 25"/>
                <a:gd name="T2" fmla="*/ 4 w 24"/>
                <a:gd name="T3" fmla="*/ 3 h 25"/>
                <a:gd name="T4" fmla="*/ 1 w 24"/>
                <a:gd name="T5" fmla="*/ 4 h 25"/>
                <a:gd name="T6" fmla="*/ 1 w 24"/>
                <a:gd name="T7" fmla="*/ 1 h 25"/>
                <a:gd name="T8" fmla="*/ 4 w 24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1" y="3"/>
                  </a:moveTo>
                  <a:cubicBezTo>
                    <a:pt x="24" y="7"/>
                    <a:pt x="24" y="14"/>
                    <a:pt x="20" y="19"/>
                  </a:cubicBezTo>
                  <a:cubicBezTo>
                    <a:pt x="15" y="24"/>
                    <a:pt x="8" y="25"/>
                    <a:pt x="4" y="21"/>
                  </a:cubicBezTo>
                  <a:cubicBezTo>
                    <a:pt x="0" y="17"/>
                    <a:pt x="1" y="11"/>
                    <a:pt x="5" y="6"/>
                  </a:cubicBezTo>
                  <a:cubicBezTo>
                    <a:pt x="10" y="1"/>
                    <a:pt x="17" y="0"/>
                    <a:pt x="21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" name="Freeform 1351">
              <a:extLst>
                <a:ext uri="{FF2B5EF4-FFF2-40B4-BE49-F238E27FC236}">
                  <a16:creationId xmlns:a16="http://schemas.microsoft.com/office/drawing/2014/main" id="{7B41D55C-4EBB-4CB5-818B-9B8A6A1A2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642"/>
              <a:ext cx="10" cy="6"/>
            </a:xfrm>
            <a:custGeom>
              <a:avLst/>
              <a:gdLst>
                <a:gd name="T0" fmla="*/ 0 w 18"/>
                <a:gd name="T1" fmla="*/ 2 h 10"/>
                <a:gd name="T2" fmla="*/ 3 w 18"/>
                <a:gd name="T3" fmla="*/ 2 h 10"/>
                <a:gd name="T4" fmla="*/ 0 w 18"/>
                <a:gd name="T5" fmla="*/ 2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10"/>
                  </a:moveTo>
                  <a:cubicBezTo>
                    <a:pt x="0" y="10"/>
                    <a:pt x="10" y="0"/>
                    <a:pt x="18" y="8"/>
                  </a:cubicBezTo>
                  <a:cubicBezTo>
                    <a:pt x="18" y="8"/>
                    <a:pt x="9" y="3"/>
                    <a:pt x="0" y="1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" name="Freeform 1352">
              <a:extLst>
                <a:ext uri="{FF2B5EF4-FFF2-40B4-BE49-F238E27FC236}">
                  <a16:creationId xmlns:a16="http://schemas.microsoft.com/office/drawing/2014/main" id="{55AD4A53-7FD6-411A-94B3-7E10BAE5E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656"/>
              <a:ext cx="4" cy="4"/>
            </a:xfrm>
            <a:custGeom>
              <a:avLst/>
              <a:gdLst>
                <a:gd name="T0" fmla="*/ 0 w 8"/>
                <a:gd name="T1" fmla="*/ 0 h 7"/>
                <a:gd name="T2" fmla="*/ 1 w 8"/>
                <a:gd name="T3" fmla="*/ 1 h 7"/>
                <a:gd name="T4" fmla="*/ 0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0" y="0"/>
                    <a:pt x="2" y="7"/>
                    <a:pt x="8" y="7"/>
                  </a:cubicBezTo>
                  <a:cubicBezTo>
                    <a:pt x="8" y="7"/>
                    <a:pt x="2" y="6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" name="Freeform 1353">
              <a:extLst>
                <a:ext uri="{FF2B5EF4-FFF2-40B4-BE49-F238E27FC236}">
                  <a16:creationId xmlns:a16="http://schemas.microsoft.com/office/drawing/2014/main" id="{06819C8A-BF4F-4E9F-BAA6-35C8DD10A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70"/>
              <a:ext cx="19" cy="17"/>
            </a:xfrm>
            <a:custGeom>
              <a:avLst/>
              <a:gdLst>
                <a:gd name="T0" fmla="*/ 6 w 33"/>
                <a:gd name="T1" fmla="*/ 1 h 30"/>
                <a:gd name="T2" fmla="*/ 5 w 33"/>
                <a:gd name="T3" fmla="*/ 5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1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29" y="5"/>
                  </a:moveTo>
                  <a:cubicBezTo>
                    <a:pt x="33" y="10"/>
                    <a:pt x="31" y="19"/>
                    <a:pt x="24" y="24"/>
                  </a:cubicBezTo>
                  <a:cubicBezTo>
                    <a:pt x="17" y="29"/>
                    <a:pt x="9" y="30"/>
                    <a:pt x="4" y="24"/>
                  </a:cubicBezTo>
                  <a:cubicBezTo>
                    <a:pt x="0" y="19"/>
                    <a:pt x="2" y="10"/>
                    <a:pt x="9" y="5"/>
                  </a:cubicBezTo>
                  <a:cubicBezTo>
                    <a:pt x="15" y="0"/>
                    <a:pt x="24" y="0"/>
                    <a:pt x="29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" name="Freeform 1354">
              <a:extLst>
                <a:ext uri="{FF2B5EF4-FFF2-40B4-BE49-F238E27FC236}">
                  <a16:creationId xmlns:a16="http://schemas.microsoft.com/office/drawing/2014/main" id="{C7C213B5-F7BB-451E-A06F-EBB1247F6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1672"/>
              <a:ext cx="15" cy="14"/>
            </a:xfrm>
            <a:custGeom>
              <a:avLst/>
              <a:gdLst>
                <a:gd name="T0" fmla="*/ 4 w 26"/>
                <a:gd name="T1" fmla="*/ 1 h 24"/>
                <a:gd name="T2" fmla="*/ 3 w 26"/>
                <a:gd name="T3" fmla="*/ 4 h 24"/>
                <a:gd name="T4" fmla="*/ 1 w 26"/>
                <a:gd name="T5" fmla="*/ 4 h 24"/>
                <a:gd name="T6" fmla="*/ 1 w 26"/>
                <a:gd name="T7" fmla="*/ 1 h 24"/>
                <a:gd name="T8" fmla="*/ 4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2" y="5"/>
                  </a:moveTo>
                  <a:cubicBezTo>
                    <a:pt x="26" y="9"/>
                    <a:pt x="24" y="16"/>
                    <a:pt x="19" y="20"/>
                  </a:cubicBezTo>
                  <a:cubicBezTo>
                    <a:pt x="14" y="24"/>
                    <a:pt x="7" y="24"/>
                    <a:pt x="4" y="20"/>
                  </a:cubicBezTo>
                  <a:cubicBezTo>
                    <a:pt x="0" y="15"/>
                    <a:pt x="2" y="9"/>
                    <a:pt x="7" y="5"/>
                  </a:cubicBezTo>
                  <a:cubicBezTo>
                    <a:pt x="12" y="0"/>
                    <a:pt x="19" y="0"/>
                    <a:pt x="22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" name="Freeform 1355">
              <a:extLst>
                <a:ext uri="{FF2B5EF4-FFF2-40B4-BE49-F238E27FC236}">
                  <a16:creationId xmlns:a16="http://schemas.microsoft.com/office/drawing/2014/main" id="{BC74D8CD-CAE4-4BAD-9D0D-23315E0C3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668"/>
              <a:ext cx="10" cy="5"/>
            </a:xfrm>
            <a:custGeom>
              <a:avLst/>
              <a:gdLst>
                <a:gd name="T0" fmla="*/ 0 w 18"/>
                <a:gd name="T1" fmla="*/ 1 h 9"/>
                <a:gd name="T2" fmla="*/ 3 w 18"/>
                <a:gd name="T3" fmla="*/ 2 h 9"/>
                <a:gd name="T4" fmla="*/ 0 w 18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9">
                  <a:moveTo>
                    <a:pt x="0" y="8"/>
                  </a:moveTo>
                  <a:cubicBezTo>
                    <a:pt x="0" y="8"/>
                    <a:pt x="11" y="0"/>
                    <a:pt x="18" y="9"/>
                  </a:cubicBezTo>
                  <a:cubicBezTo>
                    <a:pt x="18" y="9"/>
                    <a:pt x="11" y="2"/>
                    <a:pt x="0" y="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" name="Freeform 1356">
              <a:extLst>
                <a:ext uri="{FF2B5EF4-FFF2-40B4-BE49-F238E27FC236}">
                  <a16:creationId xmlns:a16="http://schemas.microsoft.com/office/drawing/2014/main" id="{CB355743-9143-4338-9C64-22317B87D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" y="1680"/>
              <a:ext cx="4" cy="4"/>
            </a:xfrm>
            <a:custGeom>
              <a:avLst/>
              <a:gdLst>
                <a:gd name="T0" fmla="*/ 0 w 7"/>
                <a:gd name="T1" fmla="*/ 0 h 7"/>
                <a:gd name="T2" fmla="*/ 1 w 7"/>
                <a:gd name="T3" fmla="*/ 1 h 7"/>
                <a:gd name="T4" fmla="*/ 0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0" y="0"/>
                    <a:pt x="1" y="6"/>
                    <a:pt x="7" y="7"/>
                  </a:cubicBezTo>
                  <a:cubicBezTo>
                    <a:pt x="7" y="7"/>
                    <a:pt x="2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" name="Freeform 1357">
              <a:extLst>
                <a:ext uri="{FF2B5EF4-FFF2-40B4-BE49-F238E27FC236}">
                  <a16:creationId xmlns:a16="http://schemas.microsoft.com/office/drawing/2014/main" id="{E30EC725-0814-40BE-AC55-8224C6FDD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" y="167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" name="Freeform 1358">
              <a:extLst>
                <a:ext uri="{FF2B5EF4-FFF2-40B4-BE49-F238E27FC236}">
                  <a16:creationId xmlns:a16="http://schemas.microsoft.com/office/drawing/2014/main" id="{AD9BFECE-823C-4B7F-875F-FFACF280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79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" name="Freeform 1359">
              <a:extLst>
                <a:ext uri="{FF2B5EF4-FFF2-40B4-BE49-F238E27FC236}">
                  <a16:creationId xmlns:a16="http://schemas.microsoft.com/office/drawing/2014/main" id="{6F40E2D1-A7F7-4BE5-A455-EBB78B2C8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" y="1675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" name="Freeform 1360">
              <a:extLst>
                <a:ext uri="{FF2B5EF4-FFF2-40B4-BE49-F238E27FC236}">
                  <a16:creationId xmlns:a16="http://schemas.microsoft.com/office/drawing/2014/main" id="{DD439BF5-1A8F-45E8-98EE-E080A22F1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86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" name="Freeform 1361">
              <a:extLst>
                <a:ext uri="{FF2B5EF4-FFF2-40B4-BE49-F238E27FC236}">
                  <a16:creationId xmlns:a16="http://schemas.microsoft.com/office/drawing/2014/main" id="{5DA2EC96-F9BC-4263-898D-99F0C98A8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" y="1644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3" y="3"/>
                  </a:moveTo>
                  <a:cubicBezTo>
                    <a:pt x="29" y="7"/>
                    <a:pt x="29" y="16"/>
                    <a:pt x="25" y="23"/>
                  </a:cubicBezTo>
                  <a:cubicBezTo>
                    <a:pt x="20" y="30"/>
                    <a:pt x="12" y="33"/>
                    <a:pt x="6" y="29"/>
                  </a:cubicBezTo>
                  <a:cubicBezTo>
                    <a:pt x="0" y="26"/>
                    <a:pt x="0" y="17"/>
                    <a:pt x="4" y="10"/>
                  </a:cubicBezTo>
                  <a:cubicBezTo>
                    <a:pt x="9" y="2"/>
                    <a:pt x="17" y="0"/>
                    <a:pt x="23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" name="Freeform 1362">
              <a:extLst>
                <a:ext uri="{FF2B5EF4-FFF2-40B4-BE49-F238E27FC236}">
                  <a16:creationId xmlns:a16="http://schemas.microsoft.com/office/drawing/2014/main" id="{F1C28DDB-2ACA-42E9-8637-7D234F1C3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647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3" y="6"/>
                    <a:pt x="23" y="13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1" y="20"/>
                    <a:pt x="0" y="13"/>
                    <a:pt x="4" y="8"/>
                  </a:cubicBezTo>
                  <a:cubicBezTo>
                    <a:pt x="7" y="2"/>
                    <a:pt x="14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" name="Freeform 1363">
              <a:extLst>
                <a:ext uri="{FF2B5EF4-FFF2-40B4-BE49-F238E27FC236}">
                  <a16:creationId xmlns:a16="http://schemas.microsoft.com/office/drawing/2014/main" id="{F521FA2F-9667-472F-A73C-F577C986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" y="1643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" name="Freeform 1364">
              <a:extLst>
                <a:ext uri="{FF2B5EF4-FFF2-40B4-BE49-F238E27FC236}">
                  <a16:creationId xmlns:a16="http://schemas.microsoft.com/office/drawing/2014/main" id="{CFEFFD07-312D-479B-8F52-95B6AA379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" y="165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" name="Freeform 1365">
              <a:extLst>
                <a:ext uri="{FF2B5EF4-FFF2-40B4-BE49-F238E27FC236}">
                  <a16:creationId xmlns:a16="http://schemas.microsoft.com/office/drawing/2014/main" id="{C353D2E5-D92D-430C-AE0E-E69EA117D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1615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1" y="3"/>
                  </a:moveTo>
                  <a:cubicBezTo>
                    <a:pt x="27" y="6"/>
                    <a:pt x="29" y="14"/>
                    <a:pt x="25" y="22"/>
                  </a:cubicBez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9"/>
                    <a:pt x="4" y="11"/>
                  </a:cubicBezTo>
                  <a:cubicBezTo>
                    <a:pt x="7" y="3"/>
                    <a:pt x="15" y="0"/>
                    <a:pt x="21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" name="Freeform 1366">
              <a:extLst>
                <a:ext uri="{FF2B5EF4-FFF2-40B4-BE49-F238E27FC236}">
                  <a16:creationId xmlns:a16="http://schemas.microsoft.com/office/drawing/2014/main" id="{E62B1BEF-33E0-438C-9F04-2034A77FF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618"/>
              <a:ext cx="13" cy="16"/>
            </a:xfrm>
            <a:custGeom>
              <a:avLst/>
              <a:gdLst>
                <a:gd name="T0" fmla="*/ 3 w 24"/>
                <a:gd name="T1" fmla="*/ 1 h 27"/>
                <a:gd name="T2" fmla="*/ 3 w 24"/>
                <a:gd name="T3" fmla="*/ 4 h 27"/>
                <a:gd name="T4" fmla="*/ 1 w 24"/>
                <a:gd name="T5" fmla="*/ 5 h 27"/>
                <a:gd name="T6" fmla="*/ 1 w 24"/>
                <a:gd name="T7" fmla="*/ 2 h 27"/>
                <a:gd name="T8" fmla="*/ 3 w 24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7">
                  <a:moveTo>
                    <a:pt x="17" y="3"/>
                  </a:moveTo>
                  <a:cubicBezTo>
                    <a:pt x="22" y="5"/>
                    <a:pt x="24" y="12"/>
                    <a:pt x="21" y="18"/>
                  </a:cubicBezTo>
                  <a:cubicBezTo>
                    <a:pt x="18" y="24"/>
                    <a:pt x="11" y="27"/>
                    <a:pt x="6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6" y="3"/>
                    <a:pt x="12" y="0"/>
                    <a:pt x="17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" name="Freeform 1367">
              <a:extLst>
                <a:ext uri="{FF2B5EF4-FFF2-40B4-BE49-F238E27FC236}">
                  <a16:creationId xmlns:a16="http://schemas.microsoft.com/office/drawing/2014/main" id="{A2FB6A2E-E086-4E07-BDB8-F46A244D8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15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4"/>
                  </a:cubicBezTo>
                  <a:cubicBezTo>
                    <a:pt x="17" y="4"/>
                    <a:pt x="7" y="2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" name="Freeform 1368">
              <a:extLst>
                <a:ext uri="{FF2B5EF4-FFF2-40B4-BE49-F238E27FC236}">
                  <a16:creationId xmlns:a16="http://schemas.microsoft.com/office/drawing/2014/main" id="{76451625-61F1-4D61-8D14-DE0802A1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30"/>
              <a:ext cx="6" cy="3"/>
            </a:xfrm>
            <a:custGeom>
              <a:avLst/>
              <a:gdLst>
                <a:gd name="T0" fmla="*/ 0 w 9"/>
                <a:gd name="T1" fmla="*/ 0 h 6"/>
                <a:gd name="T2" fmla="*/ 3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" name="Freeform 1369">
              <a:extLst>
                <a:ext uri="{FF2B5EF4-FFF2-40B4-BE49-F238E27FC236}">
                  <a16:creationId xmlns:a16="http://schemas.microsoft.com/office/drawing/2014/main" id="{3500FAF6-41E1-45A5-B991-B78C88276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608"/>
              <a:ext cx="18" cy="19"/>
            </a:xfrm>
            <a:custGeom>
              <a:avLst/>
              <a:gdLst>
                <a:gd name="T0" fmla="*/ 5 w 30"/>
                <a:gd name="T1" fmla="*/ 1 h 34"/>
                <a:gd name="T2" fmla="*/ 6 w 30"/>
                <a:gd name="T3" fmla="*/ 4 h 34"/>
                <a:gd name="T4" fmla="*/ 2 w 30"/>
                <a:gd name="T5" fmla="*/ 6 h 34"/>
                <a:gd name="T6" fmla="*/ 1 w 30"/>
                <a:gd name="T7" fmla="*/ 2 h 34"/>
                <a:gd name="T8" fmla="*/ 5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2" y="3"/>
                  </a:moveTo>
                  <a:cubicBezTo>
                    <a:pt x="28" y="6"/>
                    <a:pt x="30" y="15"/>
                    <a:pt x="26" y="23"/>
                  </a:cubicBezTo>
                  <a:cubicBezTo>
                    <a:pt x="22" y="30"/>
                    <a:pt x="14" y="34"/>
                    <a:pt x="8" y="31"/>
                  </a:cubicBezTo>
                  <a:cubicBezTo>
                    <a:pt x="2" y="28"/>
                    <a:pt x="0" y="20"/>
                    <a:pt x="4" y="12"/>
                  </a:cubicBezTo>
                  <a:cubicBezTo>
                    <a:pt x="8" y="4"/>
                    <a:pt x="16" y="0"/>
                    <a:pt x="22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8" name="Freeform 1370">
              <a:extLst>
                <a:ext uri="{FF2B5EF4-FFF2-40B4-BE49-F238E27FC236}">
                  <a16:creationId xmlns:a16="http://schemas.microsoft.com/office/drawing/2014/main" id="{B2F7958A-5B72-480C-9E0A-62ACDD779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611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7" y="2"/>
                  </a:moveTo>
                  <a:cubicBezTo>
                    <a:pt x="21" y="5"/>
                    <a:pt x="23" y="12"/>
                    <a:pt x="20" y="17"/>
                  </a:cubicBezTo>
                  <a:cubicBezTo>
                    <a:pt x="17" y="23"/>
                    <a:pt x="11" y="26"/>
                    <a:pt x="6" y="24"/>
                  </a:cubicBezTo>
                  <a:cubicBezTo>
                    <a:pt x="1" y="22"/>
                    <a:pt x="0" y="15"/>
                    <a:pt x="3" y="9"/>
                  </a:cubicBezTo>
                  <a:cubicBezTo>
                    <a:pt x="5" y="3"/>
                    <a:pt x="12" y="0"/>
                    <a:pt x="1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9" name="Freeform 1371">
              <a:extLst>
                <a:ext uri="{FF2B5EF4-FFF2-40B4-BE49-F238E27FC236}">
                  <a16:creationId xmlns:a16="http://schemas.microsoft.com/office/drawing/2014/main" id="{2B507FD7-EAB6-4001-AF40-6799F5868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1607"/>
              <a:ext cx="10" cy="7"/>
            </a:xfrm>
            <a:custGeom>
              <a:avLst/>
              <a:gdLst>
                <a:gd name="T0" fmla="*/ 0 w 17"/>
                <a:gd name="T1" fmla="*/ 2 h 12"/>
                <a:gd name="T2" fmla="*/ 4 w 17"/>
                <a:gd name="T3" fmla="*/ 1 h 12"/>
                <a:gd name="T4" fmla="*/ 0 w 17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2">
                  <a:moveTo>
                    <a:pt x="0" y="12"/>
                  </a:moveTo>
                  <a:cubicBezTo>
                    <a:pt x="0" y="12"/>
                    <a:pt x="7" y="0"/>
                    <a:pt x="17" y="5"/>
                  </a:cubicBezTo>
                  <a:cubicBezTo>
                    <a:pt x="17" y="5"/>
                    <a:pt x="7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0" name="Freeform 1372">
              <a:extLst>
                <a:ext uri="{FF2B5EF4-FFF2-40B4-BE49-F238E27FC236}">
                  <a16:creationId xmlns:a16="http://schemas.microsoft.com/office/drawing/2014/main" id="{B949B41A-2FA3-4E97-9DC8-201D706C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1623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1" name="Freeform 1373">
              <a:extLst>
                <a:ext uri="{FF2B5EF4-FFF2-40B4-BE49-F238E27FC236}">
                  <a16:creationId xmlns:a16="http://schemas.microsoft.com/office/drawing/2014/main" id="{EA6F8BA8-419C-4E88-81AC-A3FA20FBA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587"/>
              <a:ext cx="18" cy="19"/>
            </a:xfrm>
            <a:custGeom>
              <a:avLst/>
              <a:gdLst>
                <a:gd name="T0" fmla="*/ 1 w 31"/>
                <a:gd name="T1" fmla="*/ 1 h 33"/>
                <a:gd name="T2" fmla="*/ 5 w 31"/>
                <a:gd name="T3" fmla="*/ 2 h 33"/>
                <a:gd name="T4" fmla="*/ 5 w 31"/>
                <a:gd name="T5" fmla="*/ 6 h 33"/>
                <a:gd name="T6" fmla="*/ 1 w 31"/>
                <a:gd name="T7" fmla="*/ 5 h 33"/>
                <a:gd name="T8" fmla="*/ 1 w 31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3">
                  <a:moveTo>
                    <a:pt x="6" y="5"/>
                  </a:moveTo>
                  <a:cubicBezTo>
                    <a:pt x="11" y="0"/>
                    <a:pt x="20" y="2"/>
                    <a:pt x="25" y="9"/>
                  </a:cubicBezTo>
                  <a:cubicBezTo>
                    <a:pt x="30" y="16"/>
                    <a:pt x="31" y="24"/>
                    <a:pt x="25" y="29"/>
                  </a:cubicBezTo>
                  <a:cubicBezTo>
                    <a:pt x="20" y="33"/>
                    <a:pt x="11" y="31"/>
                    <a:pt x="6" y="24"/>
                  </a:cubicBezTo>
                  <a:cubicBezTo>
                    <a:pt x="1" y="18"/>
                    <a:pt x="0" y="9"/>
                    <a:pt x="6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2" name="Freeform 1374">
              <a:extLst>
                <a:ext uri="{FF2B5EF4-FFF2-40B4-BE49-F238E27FC236}">
                  <a16:creationId xmlns:a16="http://schemas.microsoft.com/office/drawing/2014/main" id="{9077480F-12B5-4DB5-8353-AEF93ADB9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89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1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4" y="4"/>
                  </a:moveTo>
                  <a:cubicBezTo>
                    <a:pt x="9" y="0"/>
                    <a:pt x="15" y="2"/>
                    <a:pt x="20" y="7"/>
                  </a:cubicBezTo>
                  <a:cubicBezTo>
                    <a:pt x="24" y="12"/>
                    <a:pt x="24" y="19"/>
                    <a:pt x="20" y="22"/>
                  </a:cubicBezTo>
                  <a:cubicBezTo>
                    <a:pt x="15" y="26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3" name="Freeform 1375">
              <a:extLst>
                <a:ext uri="{FF2B5EF4-FFF2-40B4-BE49-F238E27FC236}">
                  <a16:creationId xmlns:a16="http://schemas.microsoft.com/office/drawing/2014/main" id="{18CEA169-CB11-416F-97A4-587856945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1589"/>
              <a:ext cx="5" cy="11"/>
            </a:xfrm>
            <a:custGeom>
              <a:avLst/>
              <a:gdLst>
                <a:gd name="T0" fmla="*/ 2 w 8"/>
                <a:gd name="T1" fmla="*/ 4 h 18"/>
                <a:gd name="T2" fmla="*/ 2 w 8"/>
                <a:gd name="T3" fmla="*/ 0 h 18"/>
                <a:gd name="T4" fmla="*/ 2 w 8"/>
                <a:gd name="T5" fmla="*/ 4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cubicBezTo>
                    <a:pt x="8" y="18"/>
                    <a:pt x="0" y="7"/>
                    <a:pt x="8" y="0"/>
                  </a:cubicBezTo>
                  <a:cubicBezTo>
                    <a:pt x="8" y="0"/>
                    <a:pt x="2" y="7"/>
                    <a:pt x="8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4" name="Freeform 1376">
              <a:extLst>
                <a:ext uri="{FF2B5EF4-FFF2-40B4-BE49-F238E27FC236}">
                  <a16:creationId xmlns:a16="http://schemas.microsoft.com/office/drawing/2014/main" id="{1CC03DB2-2337-4CA9-9FB4-BC72AF5F6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99"/>
              <a:ext cx="4" cy="4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0 h 7"/>
                <a:gd name="T4" fmla="*/ 0 w 7"/>
                <a:gd name="T5" fmla="*/ 1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cubicBezTo>
                    <a:pt x="0" y="7"/>
                    <a:pt x="6" y="6"/>
                    <a:pt x="7" y="0"/>
                  </a:cubicBezTo>
                  <a:cubicBezTo>
                    <a:pt x="7" y="0"/>
                    <a:pt x="5" y="5"/>
                    <a:pt x="0" y="7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5" name="Freeform 1377">
              <a:extLst>
                <a:ext uri="{FF2B5EF4-FFF2-40B4-BE49-F238E27FC236}">
                  <a16:creationId xmlns:a16="http://schemas.microsoft.com/office/drawing/2014/main" id="{82A93602-FFBE-4E6A-BC01-858CEF0EE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61"/>
              <a:ext cx="17" cy="19"/>
            </a:xfrm>
            <a:custGeom>
              <a:avLst/>
              <a:gdLst>
                <a:gd name="T0" fmla="*/ 5 w 30"/>
                <a:gd name="T1" fmla="*/ 5 h 33"/>
                <a:gd name="T2" fmla="*/ 1 w 30"/>
                <a:gd name="T3" fmla="*/ 5 h 33"/>
                <a:gd name="T4" fmla="*/ 1 w 30"/>
                <a:gd name="T5" fmla="*/ 1 h 33"/>
                <a:gd name="T6" fmla="*/ 5 w 30"/>
                <a:gd name="T7" fmla="*/ 2 h 33"/>
                <a:gd name="T8" fmla="*/ 5 w 30"/>
                <a:gd name="T9" fmla="*/ 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25" y="28"/>
                  </a:moveTo>
                  <a:cubicBezTo>
                    <a:pt x="20" y="33"/>
                    <a:pt x="12" y="31"/>
                    <a:pt x="6" y="25"/>
                  </a:cubicBezTo>
                  <a:cubicBezTo>
                    <a:pt x="0" y="18"/>
                    <a:pt x="0" y="9"/>
                    <a:pt x="5" y="5"/>
                  </a:cubicBezTo>
                  <a:cubicBezTo>
                    <a:pt x="10" y="0"/>
                    <a:pt x="19" y="2"/>
                    <a:pt x="24" y="9"/>
                  </a:cubicBezTo>
                  <a:cubicBezTo>
                    <a:pt x="30" y="15"/>
                    <a:pt x="30" y="24"/>
                    <a:pt x="25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6" name="Freeform 1378">
              <a:extLst>
                <a:ext uri="{FF2B5EF4-FFF2-40B4-BE49-F238E27FC236}">
                  <a16:creationId xmlns:a16="http://schemas.microsoft.com/office/drawing/2014/main" id="{DA276258-BCBA-45D1-83A4-D04761331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563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1"/>
                  </a:moveTo>
                  <a:cubicBezTo>
                    <a:pt x="15" y="25"/>
                    <a:pt x="9" y="24"/>
                    <a:pt x="4" y="19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7" name="Freeform 1379">
              <a:extLst>
                <a:ext uri="{FF2B5EF4-FFF2-40B4-BE49-F238E27FC236}">
                  <a16:creationId xmlns:a16="http://schemas.microsoft.com/office/drawing/2014/main" id="{38555F99-9328-4D49-90BD-5EAAB2F6A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1567"/>
              <a:ext cx="5" cy="10"/>
            </a:xfrm>
            <a:custGeom>
              <a:avLst/>
              <a:gdLst>
                <a:gd name="T0" fmla="*/ 0 w 8"/>
                <a:gd name="T1" fmla="*/ 0 h 18"/>
                <a:gd name="T2" fmla="*/ 0 w 8"/>
                <a:gd name="T3" fmla="*/ 3 h 18"/>
                <a:gd name="T4" fmla="*/ 0 w 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0" y="0"/>
                  </a:moveTo>
                  <a:cubicBezTo>
                    <a:pt x="0" y="0"/>
                    <a:pt x="8" y="11"/>
                    <a:pt x="0" y="18"/>
                  </a:cubicBezTo>
                  <a:cubicBezTo>
                    <a:pt x="0" y="18"/>
                    <a:pt x="5" y="10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8" name="Freeform 1380">
              <a:extLst>
                <a:ext uri="{FF2B5EF4-FFF2-40B4-BE49-F238E27FC236}">
                  <a16:creationId xmlns:a16="http://schemas.microsoft.com/office/drawing/2014/main" id="{5A8E18A4-1950-4F70-9E2A-4E386CF00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564"/>
              <a:ext cx="3" cy="4"/>
            </a:xfrm>
            <a:custGeom>
              <a:avLst/>
              <a:gdLst>
                <a:gd name="T0" fmla="*/ 1 w 6"/>
                <a:gd name="T1" fmla="*/ 0 h 7"/>
                <a:gd name="T2" fmla="*/ 0 w 6"/>
                <a:gd name="T3" fmla="*/ 1 h 7"/>
                <a:gd name="T4" fmla="*/ 1 w 6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cubicBezTo>
                    <a:pt x="6" y="0"/>
                    <a:pt x="0" y="0"/>
                    <a:pt x="0" y="7"/>
                  </a:cubicBezTo>
                  <a:cubicBezTo>
                    <a:pt x="0" y="7"/>
                    <a:pt x="1" y="1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9" name="Freeform 1381">
              <a:extLst>
                <a:ext uri="{FF2B5EF4-FFF2-40B4-BE49-F238E27FC236}">
                  <a16:creationId xmlns:a16="http://schemas.microsoft.com/office/drawing/2014/main" id="{7B785975-0083-444E-B0AA-A7DDCE3F3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532"/>
              <a:ext cx="18" cy="19"/>
            </a:xfrm>
            <a:custGeom>
              <a:avLst/>
              <a:gdLst>
                <a:gd name="T0" fmla="*/ 5 w 31"/>
                <a:gd name="T1" fmla="*/ 6 h 32"/>
                <a:gd name="T2" fmla="*/ 1 w 31"/>
                <a:gd name="T3" fmla="*/ 5 h 32"/>
                <a:gd name="T4" fmla="*/ 1 w 31"/>
                <a:gd name="T5" fmla="*/ 1 h 32"/>
                <a:gd name="T6" fmla="*/ 5 w 31"/>
                <a:gd name="T7" fmla="*/ 2 h 32"/>
                <a:gd name="T8" fmla="*/ 5 w 31"/>
                <a:gd name="T9" fmla="*/ 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28"/>
                  </a:moveTo>
                  <a:cubicBezTo>
                    <a:pt x="20" y="32"/>
                    <a:pt x="12" y="31"/>
                    <a:pt x="6" y="24"/>
                  </a:cubicBezTo>
                  <a:cubicBezTo>
                    <a:pt x="0" y="18"/>
                    <a:pt x="0" y="9"/>
                    <a:pt x="5" y="4"/>
                  </a:cubicBezTo>
                  <a:cubicBezTo>
                    <a:pt x="10" y="0"/>
                    <a:pt x="19" y="2"/>
                    <a:pt x="24" y="8"/>
                  </a:cubicBezTo>
                  <a:cubicBezTo>
                    <a:pt x="30" y="14"/>
                    <a:pt x="31" y="23"/>
                    <a:pt x="26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0" name="Freeform 1382">
              <a:extLst>
                <a:ext uri="{FF2B5EF4-FFF2-40B4-BE49-F238E27FC236}">
                  <a16:creationId xmlns:a16="http://schemas.microsoft.com/office/drawing/2014/main" id="{8FF05345-9DE2-4ECB-B3A7-8CCC6DAB4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1534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2"/>
                  </a:moveTo>
                  <a:cubicBezTo>
                    <a:pt x="16" y="25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1" name="Freeform 1383">
              <a:extLst>
                <a:ext uri="{FF2B5EF4-FFF2-40B4-BE49-F238E27FC236}">
                  <a16:creationId xmlns:a16="http://schemas.microsoft.com/office/drawing/2014/main" id="{7EB36280-5813-4D5E-86A0-79A443F5D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1538"/>
              <a:ext cx="5" cy="11"/>
            </a:xfrm>
            <a:custGeom>
              <a:avLst/>
              <a:gdLst>
                <a:gd name="T0" fmla="*/ 0 w 8"/>
                <a:gd name="T1" fmla="*/ 0 h 19"/>
                <a:gd name="T2" fmla="*/ 0 w 8"/>
                <a:gd name="T3" fmla="*/ 3 h 19"/>
                <a:gd name="T4" fmla="*/ 0 w 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0" y="0"/>
                    <a:pt x="8" y="11"/>
                    <a:pt x="0" y="19"/>
                  </a:cubicBezTo>
                  <a:cubicBezTo>
                    <a:pt x="0" y="19"/>
                    <a:pt x="6" y="11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2" name="Freeform 1384">
              <a:extLst>
                <a:ext uri="{FF2B5EF4-FFF2-40B4-BE49-F238E27FC236}">
                  <a16:creationId xmlns:a16="http://schemas.microsoft.com/office/drawing/2014/main" id="{84FC4675-0E6B-4572-941F-417C5DD5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35"/>
              <a:ext cx="4" cy="4"/>
            </a:xfrm>
            <a:custGeom>
              <a:avLst/>
              <a:gdLst>
                <a:gd name="T0" fmla="*/ 1 w 7"/>
                <a:gd name="T1" fmla="*/ 0 h 7"/>
                <a:gd name="T2" fmla="*/ 0 w 7"/>
                <a:gd name="T3" fmla="*/ 1 h 7"/>
                <a:gd name="T4" fmla="*/ 1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cubicBezTo>
                    <a:pt x="7" y="0"/>
                    <a:pt x="0" y="1"/>
                    <a:pt x="0" y="7"/>
                  </a:cubicBezTo>
                  <a:cubicBezTo>
                    <a:pt x="0" y="7"/>
                    <a:pt x="1" y="2"/>
                    <a:pt x="7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3" name="Freeform 1385">
              <a:extLst>
                <a:ext uri="{FF2B5EF4-FFF2-40B4-BE49-F238E27FC236}">
                  <a16:creationId xmlns:a16="http://schemas.microsoft.com/office/drawing/2014/main" id="{1F2AE79B-079A-4DE7-944A-8251FCA57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3"/>
              <a:ext cx="16" cy="19"/>
            </a:xfrm>
            <a:custGeom>
              <a:avLst/>
              <a:gdLst>
                <a:gd name="T0" fmla="*/ 4 w 29"/>
                <a:gd name="T1" fmla="*/ 6 h 33"/>
                <a:gd name="T2" fmla="*/ 1 w 29"/>
                <a:gd name="T3" fmla="*/ 5 h 33"/>
                <a:gd name="T4" fmla="*/ 1 w 29"/>
                <a:gd name="T5" fmla="*/ 1 h 33"/>
                <a:gd name="T6" fmla="*/ 4 w 29"/>
                <a:gd name="T7" fmla="*/ 2 h 33"/>
                <a:gd name="T8" fmla="*/ 4 w 29"/>
                <a:gd name="T9" fmla="*/ 6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4" y="29"/>
                  </a:moveTo>
                  <a:cubicBezTo>
                    <a:pt x="18" y="33"/>
                    <a:pt x="10" y="30"/>
                    <a:pt x="5" y="24"/>
                  </a:cubicBezTo>
                  <a:cubicBezTo>
                    <a:pt x="0" y="17"/>
                    <a:pt x="0" y="8"/>
                    <a:pt x="5" y="4"/>
                  </a:cubicBezTo>
                  <a:cubicBezTo>
                    <a:pt x="11" y="0"/>
                    <a:pt x="19" y="2"/>
                    <a:pt x="24" y="9"/>
                  </a:cubicBezTo>
                  <a:cubicBezTo>
                    <a:pt x="29" y="16"/>
                    <a:pt x="29" y="25"/>
                    <a:pt x="24" y="2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4" name="Freeform 1386">
              <a:extLst>
                <a:ext uri="{FF2B5EF4-FFF2-40B4-BE49-F238E27FC236}">
                  <a16:creationId xmlns:a16="http://schemas.microsoft.com/office/drawing/2014/main" id="{88188492-F8CD-4202-81C7-1E5B3AE21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4"/>
              <a:ext cx="14" cy="15"/>
            </a:xfrm>
            <a:custGeom>
              <a:avLst/>
              <a:gdLst>
                <a:gd name="T0" fmla="*/ 4 w 24"/>
                <a:gd name="T1" fmla="*/ 4 h 26"/>
                <a:gd name="T2" fmla="*/ 1 w 24"/>
                <a:gd name="T3" fmla="*/ 3 h 26"/>
                <a:gd name="T4" fmla="*/ 1 w 24"/>
                <a:gd name="T5" fmla="*/ 1 h 26"/>
                <a:gd name="T6" fmla="*/ 4 w 24"/>
                <a:gd name="T7" fmla="*/ 1 h 26"/>
                <a:gd name="T8" fmla="*/ 4 w 24"/>
                <a:gd name="T9" fmla="*/ 4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19" y="23"/>
                  </a:moveTo>
                  <a:cubicBezTo>
                    <a:pt x="15" y="26"/>
                    <a:pt x="8" y="24"/>
                    <a:pt x="4" y="19"/>
                  </a:cubicBezTo>
                  <a:cubicBezTo>
                    <a:pt x="0" y="13"/>
                    <a:pt x="1" y="7"/>
                    <a:pt x="5" y="3"/>
                  </a:cubicBezTo>
                  <a:cubicBezTo>
                    <a:pt x="9" y="0"/>
                    <a:pt x="16" y="2"/>
                    <a:pt x="20" y="7"/>
                  </a:cubicBezTo>
                  <a:cubicBezTo>
                    <a:pt x="24" y="13"/>
                    <a:pt x="23" y="19"/>
                    <a:pt x="19" y="2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5" name="Freeform 1387">
              <a:extLst>
                <a:ext uri="{FF2B5EF4-FFF2-40B4-BE49-F238E27FC236}">
                  <a16:creationId xmlns:a16="http://schemas.microsoft.com/office/drawing/2014/main" id="{CC1E5942-156C-45F0-87B1-8BB7EFF58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589"/>
              <a:ext cx="5" cy="10"/>
            </a:xfrm>
            <a:custGeom>
              <a:avLst/>
              <a:gdLst>
                <a:gd name="T0" fmla="*/ 1 w 9"/>
                <a:gd name="T1" fmla="*/ 0 h 18"/>
                <a:gd name="T2" fmla="*/ 0 w 9"/>
                <a:gd name="T3" fmla="*/ 3 h 18"/>
                <a:gd name="T4" fmla="*/ 1 w 9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8">
                  <a:moveTo>
                    <a:pt x="1" y="0"/>
                  </a:moveTo>
                  <a:cubicBezTo>
                    <a:pt x="1" y="0"/>
                    <a:pt x="9" y="11"/>
                    <a:pt x="0" y="18"/>
                  </a:cubicBezTo>
                  <a:cubicBezTo>
                    <a:pt x="0" y="18"/>
                    <a:pt x="6" y="10"/>
                    <a:pt x="1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6" name="Freeform 1388">
              <a:extLst>
                <a:ext uri="{FF2B5EF4-FFF2-40B4-BE49-F238E27FC236}">
                  <a16:creationId xmlns:a16="http://schemas.microsoft.com/office/drawing/2014/main" id="{BD37712C-E6FC-4F65-89BC-FE6331354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585"/>
              <a:ext cx="5" cy="4"/>
            </a:xfrm>
            <a:custGeom>
              <a:avLst/>
              <a:gdLst>
                <a:gd name="T0" fmla="*/ 2 w 8"/>
                <a:gd name="T1" fmla="*/ 0 h 7"/>
                <a:gd name="T2" fmla="*/ 0 w 8"/>
                <a:gd name="T3" fmla="*/ 1 h 7"/>
                <a:gd name="T4" fmla="*/ 2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8" y="0"/>
                    <a:pt x="1" y="0"/>
                    <a:pt x="0" y="7"/>
                  </a:cubicBezTo>
                  <a:cubicBezTo>
                    <a:pt x="0" y="7"/>
                    <a:pt x="2" y="1"/>
                    <a:pt x="8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7" name="Freeform 1389">
              <a:extLst>
                <a:ext uri="{FF2B5EF4-FFF2-40B4-BE49-F238E27FC236}">
                  <a16:creationId xmlns:a16="http://schemas.microsoft.com/office/drawing/2014/main" id="{AA3EF6EE-680A-4709-8F89-E8AB2F140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17" cy="20"/>
            </a:xfrm>
            <a:custGeom>
              <a:avLst/>
              <a:gdLst>
                <a:gd name="T0" fmla="*/ 4 w 30"/>
                <a:gd name="T1" fmla="*/ 1 h 34"/>
                <a:gd name="T2" fmla="*/ 5 w 30"/>
                <a:gd name="T3" fmla="*/ 5 h 34"/>
                <a:gd name="T4" fmla="*/ 1 w 30"/>
                <a:gd name="T5" fmla="*/ 6 h 34"/>
                <a:gd name="T6" fmla="*/ 1 w 30"/>
                <a:gd name="T7" fmla="*/ 2 h 34"/>
                <a:gd name="T8" fmla="*/ 4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3" y="4"/>
                  </a:moveTo>
                  <a:cubicBezTo>
                    <a:pt x="29" y="7"/>
                    <a:pt x="30" y="16"/>
                    <a:pt x="25" y="24"/>
                  </a:cubicBezTo>
                  <a:cubicBezTo>
                    <a:pt x="21" y="31"/>
                    <a:pt x="13" y="34"/>
                    <a:pt x="7" y="30"/>
                  </a:cubicBezTo>
                  <a:cubicBezTo>
                    <a:pt x="1" y="27"/>
                    <a:pt x="0" y="18"/>
                    <a:pt x="5" y="11"/>
                  </a:cubicBezTo>
                  <a:cubicBezTo>
                    <a:pt x="9" y="4"/>
                    <a:pt x="17" y="0"/>
                    <a:pt x="23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8" name="Freeform 1390">
              <a:extLst>
                <a:ext uri="{FF2B5EF4-FFF2-40B4-BE49-F238E27FC236}">
                  <a16:creationId xmlns:a16="http://schemas.microsoft.com/office/drawing/2014/main" id="{4D94C8BF-91F4-4C13-8FF4-1338F2399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612"/>
              <a:ext cx="14" cy="15"/>
            </a:xfrm>
            <a:custGeom>
              <a:avLst/>
              <a:gdLst>
                <a:gd name="T0" fmla="*/ 4 w 23"/>
                <a:gd name="T1" fmla="*/ 1 h 26"/>
                <a:gd name="T2" fmla="*/ 4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4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2" y="6"/>
                    <a:pt x="23" y="12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0" y="20"/>
                    <a:pt x="0" y="14"/>
                    <a:pt x="3" y="8"/>
                  </a:cubicBezTo>
                  <a:cubicBezTo>
                    <a:pt x="6" y="2"/>
                    <a:pt x="13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9" name="Freeform 1391">
              <a:extLst>
                <a:ext uri="{FF2B5EF4-FFF2-40B4-BE49-F238E27FC236}">
                  <a16:creationId xmlns:a16="http://schemas.microsoft.com/office/drawing/2014/main" id="{FCAA3B3F-79DD-4D33-8DB6-4810D01D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08"/>
              <a:ext cx="10" cy="7"/>
            </a:xfrm>
            <a:custGeom>
              <a:avLst/>
              <a:gdLst>
                <a:gd name="T0" fmla="*/ 0 w 17"/>
                <a:gd name="T1" fmla="*/ 3 h 11"/>
                <a:gd name="T2" fmla="*/ 4 w 17"/>
                <a:gd name="T3" fmla="*/ 2 h 11"/>
                <a:gd name="T4" fmla="*/ 0 w 17"/>
                <a:gd name="T5" fmla="*/ 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8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0" name="Freeform 1392">
              <a:extLst>
                <a:ext uri="{FF2B5EF4-FFF2-40B4-BE49-F238E27FC236}">
                  <a16:creationId xmlns:a16="http://schemas.microsoft.com/office/drawing/2014/main" id="{52A95AED-790E-4CE5-A1E0-474395418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23"/>
              <a:ext cx="5" cy="4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1" name="Freeform 1393">
              <a:extLst>
                <a:ext uri="{FF2B5EF4-FFF2-40B4-BE49-F238E27FC236}">
                  <a16:creationId xmlns:a16="http://schemas.microsoft.com/office/drawing/2014/main" id="{97969E1C-7EE7-4A7D-AEE9-94B1A3828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5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4" y="4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6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2" name="Freeform 1394">
              <a:extLst>
                <a:ext uri="{FF2B5EF4-FFF2-40B4-BE49-F238E27FC236}">
                  <a16:creationId xmlns:a16="http://schemas.microsoft.com/office/drawing/2014/main" id="{7CB19BDC-76A7-4107-9F06-316FA39CD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4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3" name="Freeform 1395">
              <a:extLst>
                <a:ext uri="{FF2B5EF4-FFF2-40B4-BE49-F238E27FC236}">
                  <a16:creationId xmlns:a16="http://schemas.microsoft.com/office/drawing/2014/main" id="{114B086C-02E0-417D-8F4E-2EB9ECE38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4" name="Freeform 1396">
              <a:extLst>
                <a:ext uri="{FF2B5EF4-FFF2-40B4-BE49-F238E27FC236}">
                  <a16:creationId xmlns:a16="http://schemas.microsoft.com/office/drawing/2014/main" id="{5B8D841D-881F-4F59-B8AF-40494AA98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660"/>
              <a:ext cx="5" cy="3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5" name="Freeform 1397">
              <a:extLst>
                <a:ext uri="{FF2B5EF4-FFF2-40B4-BE49-F238E27FC236}">
                  <a16:creationId xmlns:a16="http://schemas.microsoft.com/office/drawing/2014/main" id="{8F9E9826-8829-49B0-ADFB-92F2271F6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68"/>
              <a:ext cx="17" cy="20"/>
            </a:xfrm>
            <a:custGeom>
              <a:avLst/>
              <a:gdLst>
                <a:gd name="T0" fmla="*/ 2 w 29"/>
                <a:gd name="T1" fmla="*/ 1 h 34"/>
                <a:gd name="T2" fmla="*/ 5 w 29"/>
                <a:gd name="T3" fmla="*/ 3 h 34"/>
                <a:gd name="T4" fmla="*/ 4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4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6" y="29"/>
                    <a:pt x="3" y="21"/>
                  </a:cubicBezTo>
                  <a:cubicBezTo>
                    <a:pt x="0" y="13"/>
                    <a:pt x="4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6" name="Freeform 1398">
              <a:extLst>
                <a:ext uri="{FF2B5EF4-FFF2-40B4-BE49-F238E27FC236}">
                  <a16:creationId xmlns:a16="http://schemas.microsoft.com/office/drawing/2014/main" id="{A8E8B583-31DB-49E4-B60C-066635071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" y="1672"/>
              <a:ext cx="14" cy="15"/>
            </a:xfrm>
            <a:custGeom>
              <a:avLst/>
              <a:gdLst>
                <a:gd name="T0" fmla="*/ 2 w 23"/>
                <a:gd name="T1" fmla="*/ 1 h 26"/>
                <a:gd name="T2" fmla="*/ 5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7" name="Freeform 1399">
              <a:extLst>
                <a:ext uri="{FF2B5EF4-FFF2-40B4-BE49-F238E27FC236}">
                  <a16:creationId xmlns:a16="http://schemas.microsoft.com/office/drawing/2014/main" id="{DE8E2F19-E8B7-474E-B12F-D71F28656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70"/>
              <a:ext cx="6" cy="10"/>
            </a:xfrm>
            <a:custGeom>
              <a:avLst/>
              <a:gdLst>
                <a:gd name="T0" fmla="*/ 1 w 11"/>
                <a:gd name="T1" fmla="*/ 4 h 17"/>
                <a:gd name="T2" fmla="*/ 2 w 11"/>
                <a:gd name="T3" fmla="*/ 0 h 17"/>
                <a:gd name="T4" fmla="*/ 1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3" y="17"/>
                  </a:moveTo>
                  <a:cubicBezTo>
                    <a:pt x="3" y="17"/>
                    <a:pt x="0" y="4"/>
                    <a:pt x="11" y="0"/>
                  </a:cubicBezTo>
                  <a:cubicBezTo>
                    <a:pt x="11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8" name="Freeform 1400">
              <a:extLst>
                <a:ext uri="{FF2B5EF4-FFF2-40B4-BE49-F238E27FC236}">
                  <a16:creationId xmlns:a16="http://schemas.microsoft.com/office/drawing/2014/main" id="{2B5BCC45-0583-4A2C-B7B8-FE4B03E0F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683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9" name="Freeform 1401">
              <a:extLst>
                <a:ext uri="{FF2B5EF4-FFF2-40B4-BE49-F238E27FC236}">
                  <a16:creationId xmlns:a16="http://schemas.microsoft.com/office/drawing/2014/main" id="{A8E95672-CEC6-459A-9D27-642816C0B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5"/>
              <a:ext cx="16" cy="20"/>
            </a:xfrm>
            <a:custGeom>
              <a:avLst/>
              <a:gdLst>
                <a:gd name="T0" fmla="*/ 2 w 28"/>
                <a:gd name="T1" fmla="*/ 1 h 34"/>
                <a:gd name="T2" fmla="*/ 5 w 28"/>
                <a:gd name="T3" fmla="*/ 3 h 34"/>
                <a:gd name="T4" fmla="*/ 3 w 28"/>
                <a:gd name="T5" fmla="*/ 6 h 34"/>
                <a:gd name="T6" fmla="*/ 1 w 28"/>
                <a:gd name="T7" fmla="*/ 4 h 34"/>
                <a:gd name="T8" fmla="*/ 2 w 28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34">
                  <a:moveTo>
                    <a:pt x="9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8" y="22"/>
                    <a:pt x="25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9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0" name="Freeform 1402">
              <a:extLst>
                <a:ext uri="{FF2B5EF4-FFF2-40B4-BE49-F238E27FC236}">
                  <a16:creationId xmlns:a16="http://schemas.microsoft.com/office/drawing/2014/main" id="{DC0D1AF6-3067-44EB-A1A4-568E1772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1699"/>
              <a:ext cx="13" cy="15"/>
            </a:xfrm>
            <a:custGeom>
              <a:avLst/>
              <a:gdLst>
                <a:gd name="T0" fmla="*/ 1 w 22"/>
                <a:gd name="T1" fmla="*/ 1 h 26"/>
                <a:gd name="T2" fmla="*/ 4 w 22"/>
                <a:gd name="T3" fmla="*/ 2 h 26"/>
                <a:gd name="T4" fmla="*/ 3 w 22"/>
                <a:gd name="T5" fmla="*/ 5 h 26"/>
                <a:gd name="T6" fmla="*/ 1 w 22"/>
                <a:gd name="T7" fmla="*/ 3 h 26"/>
                <a:gd name="T8" fmla="*/ 1 w 22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6">
                  <a:moveTo>
                    <a:pt x="7" y="2"/>
                  </a:moveTo>
                  <a:cubicBezTo>
                    <a:pt x="13" y="0"/>
                    <a:pt x="18" y="4"/>
                    <a:pt x="20" y="10"/>
                  </a:cubicBezTo>
                  <a:cubicBezTo>
                    <a:pt x="22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1" name="Freeform 1403">
              <a:extLst>
                <a:ext uri="{FF2B5EF4-FFF2-40B4-BE49-F238E27FC236}">
                  <a16:creationId xmlns:a16="http://schemas.microsoft.com/office/drawing/2014/main" id="{028271B2-8106-404B-93CB-4E27F1F83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7"/>
              <a:ext cx="6" cy="9"/>
            </a:xfrm>
            <a:custGeom>
              <a:avLst/>
              <a:gdLst>
                <a:gd name="T0" fmla="*/ 1 w 11"/>
                <a:gd name="T1" fmla="*/ 3 h 16"/>
                <a:gd name="T2" fmla="*/ 2 w 11"/>
                <a:gd name="T3" fmla="*/ 0 h 16"/>
                <a:gd name="T4" fmla="*/ 1 w 11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6">
                  <a:moveTo>
                    <a:pt x="4" y="16"/>
                  </a:moveTo>
                  <a:cubicBezTo>
                    <a:pt x="4" y="16"/>
                    <a:pt x="0" y="3"/>
                    <a:pt x="11" y="0"/>
                  </a:cubicBezTo>
                  <a:cubicBezTo>
                    <a:pt x="11" y="0"/>
                    <a:pt x="3" y="5"/>
                    <a:pt x="4" y="1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2" name="Freeform 1404">
              <a:extLst>
                <a:ext uri="{FF2B5EF4-FFF2-40B4-BE49-F238E27FC236}">
                  <a16:creationId xmlns:a16="http://schemas.microsoft.com/office/drawing/2014/main" id="{668EA93C-BABA-4AAA-B580-266FA3A0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710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5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3" name="Freeform 1405">
              <a:extLst>
                <a:ext uri="{FF2B5EF4-FFF2-40B4-BE49-F238E27FC236}">
                  <a16:creationId xmlns:a16="http://schemas.microsoft.com/office/drawing/2014/main" id="{15BFA659-858C-4BC2-A01D-B64ED60A8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2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5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4" name="Freeform 1406">
              <a:extLst>
                <a:ext uri="{FF2B5EF4-FFF2-40B4-BE49-F238E27FC236}">
                  <a16:creationId xmlns:a16="http://schemas.microsoft.com/office/drawing/2014/main" id="{6318C006-8615-46CC-81FA-F8EEC16A7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" y="1645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8" y="4"/>
                    <a:pt x="21" y="10"/>
                  </a:cubicBezTo>
                  <a:cubicBezTo>
                    <a:pt x="23" y="16"/>
                    <a:pt x="20" y="23"/>
                    <a:pt x="15" y="25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5" name="Freeform 1407">
              <a:extLst>
                <a:ext uri="{FF2B5EF4-FFF2-40B4-BE49-F238E27FC236}">
                  <a16:creationId xmlns:a16="http://schemas.microsoft.com/office/drawing/2014/main" id="{1C806050-7E06-4C64-9F59-A0CFF0366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3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6" name="Freeform 1408">
              <a:extLst>
                <a:ext uri="{FF2B5EF4-FFF2-40B4-BE49-F238E27FC236}">
                  <a16:creationId xmlns:a16="http://schemas.microsoft.com/office/drawing/2014/main" id="{E008EB52-F053-4204-B614-60C61ECB5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56"/>
              <a:ext cx="6" cy="4"/>
            </a:xfrm>
            <a:custGeom>
              <a:avLst/>
              <a:gdLst>
                <a:gd name="T0" fmla="*/ 0 w 9"/>
                <a:gd name="T1" fmla="*/ 1 h 6"/>
                <a:gd name="T2" fmla="*/ 3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7" name="Freeform 1409">
              <a:extLst>
                <a:ext uri="{FF2B5EF4-FFF2-40B4-BE49-F238E27FC236}">
                  <a16:creationId xmlns:a16="http://schemas.microsoft.com/office/drawing/2014/main" id="{3057DCBF-4158-4E5A-992E-F7E0BBA3E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4"/>
              <a:ext cx="16" cy="20"/>
            </a:xfrm>
            <a:custGeom>
              <a:avLst/>
              <a:gdLst>
                <a:gd name="T0" fmla="*/ 2 w 29"/>
                <a:gd name="T1" fmla="*/ 1 h 34"/>
                <a:gd name="T2" fmla="*/ 4 w 29"/>
                <a:gd name="T3" fmla="*/ 3 h 34"/>
                <a:gd name="T4" fmla="*/ 3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3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8" name="Freeform 1410">
              <a:extLst>
                <a:ext uri="{FF2B5EF4-FFF2-40B4-BE49-F238E27FC236}">
                  <a16:creationId xmlns:a16="http://schemas.microsoft.com/office/drawing/2014/main" id="{990BEE5A-C4E9-4A8A-96FC-B04BF2D52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" y="160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9" name="Freeform 1411">
              <a:extLst>
                <a:ext uri="{FF2B5EF4-FFF2-40B4-BE49-F238E27FC236}">
                  <a16:creationId xmlns:a16="http://schemas.microsoft.com/office/drawing/2014/main" id="{2584B56C-F732-43E7-8275-83CBF81D8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3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0" name="Freeform 1412">
              <a:extLst>
                <a:ext uri="{FF2B5EF4-FFF2-40B4-BE49-F238E27FC236}">
                  <a16:creationId xmlns:a16="http://schemas.microsoft.com/office/drawing/2014/main" id="{5C4E47DD-D8F0-4D24-BC71-744350A78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19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1" name="Freeform 1413">
              <a:extLst>
                <a:ext uri="{FF2B5EF4-FFF2-40B4-BE49-F238E27FC236}">
                  <a16:creationId xmlns:a16="http://schemas.microsoft.com/office/drawing/2014/main" id="{1DBF2618-213C-40EC-8B70-5B570C952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1573"/>
              <a:ext cx="17" cy="19"/>
            </a:xfrm>
            <a:custGeom>
              <a:avLst/>
              <a:gdLst>
                <a:gd name="T0" fmla="*/ 4 w 29"/>
                <a:gd name="T1" fmla="*/ 1 h 34"/>
                <a:gd name="T2" fmla="*/ 5 w 29"/>
                <a:gd name="T3" fmla="*/ 4 h 34"/>
                <a:gd name="T4" fmla="*/ 2 w 29"/>
                <a:gd name="T5" fmla="*/ 6 h 34"/>
                <a:gd name="T6" fmla="*/ 1 w 29"/>
                <a:gd name="T7" fmla="*/ 2 h 34"/>
                <a:gd name="T8" fmla="*/ 4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20" y="2"/>
                  </a:moveTo>
                  <a:cubicBezTo>
                    <a:pt x="26" y="5"/>
                    <a:pt x="29" y="13"/>
                    <a:pt x="25" y="21"/>
                  </a:cubicBezTo>
                  <a:cubicBezTo>
                    <a:pt x="22" y="29"/>
                    <a:pt x="15" y="34"/>
                    <a:pt x="9" y="31"/>
                  </a:cubicBezTo>
                  <a:cubicBezTo>
                    <a:pt x="2" y="29"/>
                    <a:pt x="0" y="20"/>
                    <a:pt x="3" y="12"/>
                  </a:cubicBezTo>
                  <a:cubicBezTo>
                    <a:pt x="6" y="4"/>
                    <a:pt x="13" y="0"/>
                    <a:pt x="2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2" name="Freeform 1414">
              <a:extLst>
                <a:ext uri="{FF2B5EF4-FFF2-40B4-BE49-F238E27FC236}">
                  <a16:creationId xmlns:a16="http://schemas.microsoft.com/office/drawing/2014/main" id="{1B91AC41-C0A5-4272-8BD5-FEEBDED5F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" y="1576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4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6" y="2"/>
                  </a:moveTo>
                  <a:cubicBezTo>
                    <a:pt x="21" y="3"/>
                    <a:pt x="23" y="10"/>
                    <a:pt x="21" y="16"/>
                  </a:cubicBezTo>
                  <a:cubicBezTo>
                    <a:pt x="18" y="22"/>
                    <a:pt x="12" y="26"/>
                    <a:pt x="7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5" y="3"/>
                    <a:pt x="11" y="0"/>
                    <a:pt x="16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3" name="Freeform 1415">
              <a:extLst>
                <a:ext uri="{FF2B5EF4-FFF2-40B4-BE49-F238E27FC236}">
                  <a16:creationId xmlns:a16="http://schemas.microsoft.com/office/drawing/2014/main" id="{003EA188-99CF-4C6B-A619-B4A743E11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72"/>
              <a:ext cx="9" cy="7"/>
            </a:xfrm>
            <a:custGeom>
              <a:avLst/>
              <a:gdLst>
                <a:gd name="T0" fmla="*/ 0 w 16"/>
                <a:gd name="T1" fmla="*/ 2 h 12"/>
                <a:gd name="T2" fmla="*/ 3 w 16"/>
                <a:gd name="T3" fmla="*/ 1 h 12"/>
                <a:gd name="T4" fmla="*/ 0 w 16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cubicBezTo>
                    <a:pt x="0" y="12"/>
                    <a:pt x="5" y="0"/>
                    <a:pt x="16" y="4"/>
                  </a:cubicBezTo>
                  <a:cubicBezTo>
                    <a:pt x="16" y="4"/>
                    <a:pt x="6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4" name="Freeform 1416">
              <a:extLst>
                <a:ext uri="{FF2B5EF4-FFF2-40B4-BE49-F238E27FC236}">
                  <a16:creationId xmlns:a16="http://schemas.microsoft.com/office/drawing/2014/main" id="{46E92D09-C3F3-4A50-AB9E-825FB0136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158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3"/>
                  </a:cubicBezTo>
                  <a:cubicBezTo>
                    <a:pt x="9" y="3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5" name="Freeform 1417">
              <a:extLst>
                <a:ext uri="{FF2B5EF4-FFF2-40B4-BE49-F238E27FC236}">
                  <a16:creationId xmlns:a16="http://schemas.microsoft.com/office/drawing/2014/main" id="{3227EA88-ED81-4E04-B413-8A26FAF25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" y="1675"/>
              <a:ext cx="18" cy="19"/>
            </a:xfrm>
            <a:custGeom>
              <a:avLst/>
              <a:gdLst>
                <a:gd name="T0" fmla="*/ 1 w 30"/>
                <a:gd name="T1" fmla="*/ 1 h 33"/>
                <a:gd name="T2" fmla="*/ 5 w 30"/>
                <a:gd name="T3" fmla="*/ 2 h 33"/>
                <a:gd name="T4" fmla="*/ 5 w 30"/>
                <a:gd name="T5" fmla="*/ 6 h 33"/>
                <a:gd name="T6" fmla="*/ 1 w 30"/>
                <a:gd name="T7" fmla="*/ 4 h 33"/>
                <a:gd name="T8" fmla="*/ 1 w 30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6" y="4"/>
                  </a:moveTo>
                  <a:cubicBezTo>
                    <a:pt x="12" y="0"/>
                    <a:pt x="20" y="3"/>
                    <a:pt x="25" y="10"/>
                  </a:cubicBezTo>
                  <a:cubicBezTo>
                    <a:pt x="30" y="17"/>
                    <a:pt x="29" y="26"/>
                    <a:pt x="23" y="30"/>
                  </a:cubicBezTo>
                  <a:cubicBezTo>
                    <a:pt x="18" y="33"/>
                    <a:pt x="9" y="31"/>
                    <a:pt x="4" y="23"/>
                  </a:cubicBezTo>
                  <a:cubicBezTo>
                    <a:pt x="0" y="16"/>
                    <a:pt x="0" y="7"/>
                    <a:pt x="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6" name="Freeform 1418">
              <a:extLst>
                <a:ext uri="{FF2B5EF4-FFF2-40B4-BE49-F238E27FC236}">
                  <a16:creationId xmlns:a16="http://schemas.microsoft.com/office/drawing/2014/main" id="{D7AAAB7D-7501-4DC4-A1E4-E49EE9CCA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1678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2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5" y="3"/>
                  </a:moveTo>
                  <a:cubicBezTo>
                    <a:pt x="10" y="0"/>
                    <a:pt x="16" y="2"/>
                    <a:pt x="20" y="8"/>
                  </a:cubicBezTo>
                  <a:cubicBezTo>
                    <a:pt x="24" y="13"/>
                    <a:pt x="23" y="20"/>
                    <a:pt x="19" y="23"/>
                  </a:cubicBezTo>
                  <a:cubicBezTo>
                    <a:pt x="14" y="26"/>
                    <a:pt x="8" y="24"/>
                    <a:pt x="4" y="19"/>
                  </a:cubicBezTo>
                  <a:cubicBezTo>
                    <a:pt x="0" y="13"/>
                    <a:pt x="1" y="6"/>
                    <a:pt x="5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7" name="Freeform 1419">
              <a:extLst>
                <a:ext uri="{FF2B5EF4-FFF2-40B4-BE49-F238E27FC236}">
                  <a16:creationId xmlns:a16="http://schemas.microsoft.com/office/drawing/2014/main" id="{BE2AF1A9-BDF8-4816-87AA-40474F73D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677"/>
              <a:ext cx="6" cy="10"/>
            </a:xfrm>
            <a:custGeom>
              <a:avLst/>
              <a:gdLst>
                <a:gd name="T0" fmla="*/ 1 w 10"/>
                <a:gd name="T1" fmla="*/ 3 h 18"/>
                <a:gd name="T2" fmla="*/ 2 w 10"/>
                <a:gd name="T3" fmla="*/ 0 h 18"/>
                <a:gd name="T4" fmla="*/ 1 w 10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8">
                  <a:moveTo>
                    <a:pt x="7" y="18"/>
                  </a:moveTo>
                  <a:cubicBezTo>
                    <a:pt x="7" y="18"/>
                    <a:pt x="0" y="6"/>
                    <a:pt x="10" y="0"/>
                  </a:cubicBezTo>
                  <a:cubicBezTo>
                    <a:pt x="10" y="0"/>
                    <a:pt x="3" y="7"/>
                    <a:pt x="7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8" name="Freeform 1420">
              <a:extLst>
                <a:ext uri="{FF2B5EF4-FFF2-40B4-BE49-F238E27FC236}">
                  <a16:creationId xmlns:a16="http://schemas.microsoft.com/office/drawing/2014/main" id="{FBC3A0AD-7CA6-419A-9D9D-36E491403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88"/>
              <a:ext cx="4" cy="3"/>
            </a:xfrm>
            <a:custGeom>
              <a:avLst/>
              <a:gdLst>
                <a:gd name="T0" fmla="*/ 0 w 7"/>
                <a:gd name="T1" fmla="*/ 1 h 6"/>
                <a:gd name="T2" fmla="*/ 1 w 7"/>
                <a:gd name="T3" fmla="*/ 0 h 6"/>
                <a:gd name="T4" fmla="*/ 0 w 7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cubicBezTo>
                    <a:pt x="0" y="6"/>
                    <a:pt x="6" y="6"/>
                    <a:pt x="7" y="0"/>
                  </a:cubicBezTo>
                  <a:cubicBezTo>
                    <a:pt x="7" y="0"/>
                    <a:pt x="5" y="5"/>
                    <a:pt x="0" y="6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9" name="Freeform 1421">
              <a:extLst>
                <a:ext uri="{FF2B5EF4-FFF2-40B4-BE49-F238E27FC236}">
                  <a16:creationId xmlns:a16="http://schemas.microsoft.com/office/drawing/2014/main" id="{E24E9D4F-6AAC-4E27-8BC5-FCA35C5CE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5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" y="7"/>
                  </a:moveTo>
                  <a:cubicBezTo>
                    <a:pt x="7" y="1"/>
                    <a:pt x="15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ubicBezTo>
                    <a:pt x="27" y="28"/>
                    <a:pt x="18" y="29"/>
                    <a:pt x="11" y="25"/>
                  </a:cubicBezTo>
                  <a:cubicBezTo>
                    <a:pt x="4" y="21"/>
                    <a:pt x="0" y="13"/>
                    <a:pt x="3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0" name="Freeform 1422">
              <a:extLst>
                <a:ext uri="{FF2B5EF4-FFF2-40B4-BE49-F238E27FC236}">
                  <a16:creationId xmlns:a16="http://schemas.microsoft.com/office/drawing/2014/main" id="{4EA1A3EF-2902-456B-9776-B9AADD225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1697"/>
              <a:ext cx="15" cy="13"/>
            </a:xfrm>
            <a:custGeom>
              <a:avLst/>
              <a:gdLst>
                <a:gd name="T0" fmla="*/ 1 w 26"/>
                <a:gd name="T1" fmla="*/ 1 h 24"/>
                <a:gd name="T2" fmla="*/ 3 w 26"/>
                <a:gd name="T3" fmla="*/ 1 h 24"/>
                <a:gd name="T4" fmla="*/ 4 w 26"/>
                <a:gd name="T5" fmla="*/ 3 h 24"/>
                <a:gd name="T6" fmla="*/ 2 w 26"/>
                <a:gd name="T7" fmla="*/ 3 h 24"/>
                <a:gd name="T8" fmla="*/ 1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" y="6"/>
                  </a:move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3"/>
                    <a:pt x="23" y="18"/>
                  </a:cubicBezTo>
                  <a:cubicBezTo>
                    <a:pt x="21" y="23"/>
                    <a:pt x="14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1" name="Freeform 1423">
              <a:extLst>
                <a:ext uri="{FF2B5EF4-FFF2-40B4-BE49-F238E27FC236}">
                  <a16:creationId xmlns:a16="http://schemas.microsoft.com/office/drawing/2014/main" id="{12317489-0E08-4C4D-A5CD-13F1D291F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9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9"/>
                    <a:pt x="5" y="0"/>
                  </a:cubicBezTo>
                  <a:cubicBezTo>
                    <a:pt x="5" y="0"/>
                    <a:pt x="2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2" name="Freeform 1424">
              <a:extLst>
                <a:ext uri="{FF2B5EF4-FFF2-40B4-BE49-F238E27FC236}">
                  <a16:creationId xmlns:a16="http://schemas.microsoft.com/office/drawing/2014/main" id="{6458EA8D-80FA-4AC4-9862-069BF74A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704"/>
              <a:ext cx="3" cy="5"/>
            </a:xfrm>
            <a:custGeom>
              <a:avLst/>
              <a:gdLst>
                <a:gd name="T0" fmla="*/ 0 w 6"/>
                <a:gd name="T1" fmla="*/ 2 h 9"/>
                <a:gd name="T2" fmla="*/ 1 w 6"/>
                <a:gd name="T3" fmla="*/ 0 h 9"/>
                <a:gd name="T4" fmla="*/ 0 w 6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0" y="9"/>
                  </a:moveTo>
                  <a:cubicBezTo>
                    <a:pt x="0" y="9"/>
                    <a:pt x="6" y="6"/>
                    <a:pt x="5" y="0"/>
                  </a:cubicBezTo>
                  <a:cubicBezTo>
                    <a:pt x="5" y="0"/>
                    <a:pt x="5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3" name="Freeform 1425">
              <a:extLst>
                <a:ext uri="{FF2B5EF4-FFF2-40B4-BE49-F238E27FC236}">
                  <a16:creationId xmlns:a16="http://schemas.microsoft.com/office/drawing/2014/main" id="{DB423F74-8C6A-4CF3-9205-AFC63F9C4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0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4" y="7"/>
                  </a:moveTo>
                  <a:cubicBezTo>
                    <a:pt x="7" y="1"/>
                    <a:pt x="16" y="0"/>
                    <a:pt x="23" y="4"/>
                  </a:cubicBezTo>
                  <a:cubicBezTo>
                    <a:pt x="31" y="8"/>
                    <a:pt x="34" y="16"/>
                    <a:pt x="31" y="22"/>
                  </a:cubicBezTo>
                  <a:cubicBezTo>
                    <a:pt x="27" y="28"/>
                    <a:pt x="19" y="29"/>
                    <a:pt x="11" y="25"/>
                  </a:cubicBezTo>
                  <a:cubicBezTo>
                    <a:pt x="4" y="21"/>
                    <a:pt x="0" y="13"/>
                    <a:pt x="4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4" name="Freeform 1426">
              <a:extLst>
                <a:ext uri="{FF2B5EF4-FFF2-40B4-BE49-F238E27FC236}">
                  <a16:creationId xmlns:a16="http://schemas.microsoft.com/office/drawing/2014/main" id="{C9AC9255-AFB7-4646-9E6D-2988905A5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723"/>
              <a:ext cx="15" cy="13"/>
            </a:xfrm>
            <a:custGeom>
              <a:avLst/>
              <a:gdLst>
                <a:gd name="T0" fmla="*/ 1 w 26"/>
                <a:gd name="T1" fmla="*/ 1 h 23"/>
                <a:gd name="T2" fmla="*/ 3 w 26"/>
                <a:gd name="T3" fmla="*/ 1 h 23"/>
                <a:gd name="T4" fmla="*/ 4 w 26"/>
                <a:gd name="T5" fmla="*/ 3 h 23"/>
                <a:gd name="T6" fmla="*/ 2 w 26"/>
                <a:gd name="T7" fmla="*/ 3 h 23"/>
                <a:gd name="T8" fmla="*/ 1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3" y="5"/>
                  </a:moveTo>
                  <a:cubicBezTo>
                    <a:pt x="5" y="1"/>
                    <a:pt x="12" y="0"/>
                    <a:pt x="18" y="3"/>
                  </a:cubicBezTo>
                  <a:cubicBezTo>
                    <a:pt x="24" y="6"/>
                    <a:pt x="26" y="12"/>
                    <a:pt x="23" y="17"/>
                  </a:cubicBezTo>
                  <a:cubicBezTo>
                    <a:pt x="21" y="22"/>
                    <a:pt x="14" y="23"/>
                    <a:pt x="8" y="20"/>
                  </a:cubicBezTo>
                  <a:cubicBezTo>
                    <a:pt x="2" y="16"/>
                    <a:pt x="0" y="10"/>
                    <a:pt x="3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5" name="Freeform 1427">
              <a:extLst>
                <a:ext uri="{FF2B5EF4-FFF2-40B4-BE49-F238E27FC236}">
                  <a16:creationId xmlns:a16="http://schemas.microsoft.com/office/drawing/2014/main" id="{8CD79ECF-CB4D-46EA-BBCC-9D164FC2E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4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10"/>
                    <a:pt x="5" y="0"/>
                  </a:cubicBezTo>
                  <a:cubicBezTo>
                    <a:pt x="5" y="0"/>
                    <a:pt x="3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6" name="Freeform 1428">
              <a:extLst>
                <a:ext uri="{FF2B5EF4-FFF2-40B4-BE49-F238E27FC236}">
                  <a16:creationId xmlns:a16="http://schemas.microsoft.com/office/drawing/2014/main" id="{41FAC828-C48F-44D3-BBF6-3E2CBCEDC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729"/>
              <a:ext cx="3" cy="5"/>
            </a:xfrm>
            <a:custGeom>
              <a:avLst/>
              <a:gdLst>
                <a:gd name="T0" fmla="*/ 0 w 5"/>
                <a:gd name="T1" fmla="*/ 2 h 9"/>
                <a:gd name="T2" fmla="*/ 1 w 5"/>
                <a:gd name="T3" fmla="*/ 0 h 9"/>
                <a:gd name="T4" fmla="*/ 0 w 5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9"/>
                    <a:pt x="5" y="6"/>
                    <a:pt x="4" y="0"/>
                  </a:cubicBezTo>
                  <a:cubicBezTo>
                    <a:pt x="4" y="0"/>
                    <a:pt x="4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7" name="Freeform 1429">
              <a:extLst>
                <a:ext uri="{FF2B5EF4-FFF2-40B4-BE49-F238E27FC236}">
                  <a16:creationId xmlns:a16="http://schemas.microsoft.com/office/drawing/2014/main" id="{732BFB98-5B2A-40A5-B07C-97463D6AD6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0" y="2060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8" name="Freeform 1430">
              <a:extLst>
                <a:ext uri="{FF2B5EF4-FFF2-40B4-BE49-F238E27FC236}">
                  <a16:creationId xmlns:a16="http://schemas.microsoft.com/office/drawing/2014/main" id="{5F63CF8B-4D0E-4057-9ED2-2A870D28A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05"/>
            </a:xfrm>
            <a:custGeom>
              <a:avLst/>
              <a:gdLst>
                <a:gd name="T0" fmla="*/ 497 w 2854"/>
                <a:gd name="T1" fmla="*/ 270 h 2613"/>
                <a:gd name="T2" fmla="*/ 529 w 2854"/>
                <a:gd name="T3" fmla="*/ 384 h 2613"/>
                <a:gd name="T4" fmla="*/ 529 w 2854"/>
                <a:gd name="T5" fmla="*/ 384 h 2613"/>
                <a:gd name="T6" fmla="*/ 353 w 2854"/>
                <a:gd name="T7" fmla="*/ 67 h 2613"/>
                <a:gd name="T8" fmla="*/ 305 w 2854"/>
                <a:gd name="T9" fmla="*/ 484 h 2613"/>
                <a:gd name="T10" fmla="*/ 358 w 2854"/>
                <a:gd name="T11" fmla="*/ 388 h 2613"/>
                <a:gd name="T12" fmla="*/ 421 w 2854"/>
                <a:gd name="T13" fmla="*/ 378 h 2613"/>
                <a:gd name="T14" fmla="*/ 497 w 2854"/>
                <a:gd name="T15" fmla="*/ 414 h 2613"/>
                <a:gd name="T16" fmla="*/ 534 w 2854"/>
                <a:gd name="T17" fmla="*/ 472 h 2613"/>
                <a:gd name="T18" fmla="*/ 519 w 2854"/>
                <a:gd name="T19" fmla="*/ 427 h 2613"/>
                <a:gd name="T20" fmla="*/ 429 w 2854"/>
                <a:gd name="T21" fmla="*/ 365 h 2613"/>
                <a:gd name="T22" fmla="*/ 507 w 2854"/>
                <a:gd name="T23" fmla="*/ 380 h 2613"/>
                <a:gd name="T24" fmla="*/ 497 w 2854"/>
                <a:gd name="T25" fmla="*/ 377 h 2613"/>
                <a:gd name="T26" fmla="*/ 477 w 2854"/>
                <a:gd name="T27" fmla="*/ 333 h 2613"/>
                <a:gd name="T28" fmla="*/ 470 w 2854"/>
                <a:gd name="T29" fmla="*/ 325 h 2613"/>
                <a:gd name="T30" fmla="*/ 402 w 2854"/>
                <a:gd name="T31" fmla="*/ 339 h 2613"/>
                <a:gd name="T32" fmla="*/ 388 w 2854"/>
                <a:gd name="T33" fmla="*/ 274 h 2613"/>
                <a:gd name="T34" fmla="*/ 448 w 2854"/>
                <a:gd name="T35" fmla="*/ 255 h 2613"/>
                <a:gd name="T36" fmla="*/ 466 w 2854"/>
                <a:gd name="T37" fmla="*/ 249 h 2613"/>
                <a:gd name="T38" fmla="*/ 477 w 2854"/>
                <a:gd name="T39" fmla="*/ 213 h 2613"/>
                <a:gd name="T40" fmla="*/ 390 w 2854"/>
                <a:gd name="T41" fmla="*/ 241 h 2613"/>
                <a:gd name="T42" fmla="*/ 345 w 2854"/>
                <a:gd name="T43" fmla="*/ 247 h 2613"/>
                <a:gd name="T44" fmla="*/ 391 w 2854"/>
                <a:gd name="T45" fmla="*/ 164 h 2613"/>
                <a:gd name="T46" fmla="*/ 380 w 2854"/>
                <a:gd name="T47" fmla="*/ 182 h 2613"/>
                <a:gd name="T48" fmla="*/ 361 w 2854"/>
                <a:gd name="T49" fmla="*/ 169 h 2613"/>
                <a:gd name="T50" fmla="*/ 363 w 2854"/>
                <a:gd name="T51" fmla="*/ 181 h 2613"/>
                <a:gd name="T52" fmla="*/ 322 w 2854"/>
                <a:gd name="T53" fmla="*/ 217 h 2613"/>
                <a:gd name="T54" fmla="*/ 314 w 2854"/>
                <a:gd name="T55" fmla="*/ 153 h 2613"/>
                <a:gd name="T56" fmla="*/ 345 w 2854"/>
                <a:gd name="T57" fmla="*/ 75 h 2613"/>
                <a:gd name="T58" fmla="*/ 325 w 2854"/>
                <a:gd name="T59" fmla="*/ 114 h 2613"/>
                <a:gd name="T60" fmla="*/ 299 w 2854"/>
                <a:gd name="T61" fmla="*/ 84 h 2613"/>
                <a:gd name="T62" fmla="*/ 291 w 2854"/>
                <a:gd name="T63" fmla="*/ 79 h 2613"/>
                <a:gd name="T64" fmla="*/ 226 w 2854"/>
                <a:gd name="T65" fmla="*/ 97 h 2613"/>
                <a:gd name="T66" fmla="*/ 255 w 2854"/>
                <a:gd name="T67" fmla="*/ 124 h 2613"/>
                <a:gd name="T68" fmla="*/ 296 w 2854"/>
                <a:gd name="T69" fmla="*/ 191 h 2613"/>
                <a:gd name="T70" fmla="*/ 199 w 2854"/>
                <a:gd name="T71" fmla="*/ 265 h 2613"/>
                <a:gd name="T72" fmla="*/ 215 w 2854"/>
                <a:gd name="T73" fmla="*/ 192 h 2613"/>
                <a:gd name="T74" fmla="*/ 207 w 2854"/>
                <a:gd name="T75" fmla="*/ 217 h 2613"/>
                <a:gd name="T76" fmla="*/ 119 w 2854"/>
                <a:gd name="T77" fmla="*/ 198 h 2613"/>
                <a:gd name="T78" fmla="*/ 110 w 2854"/>
                <a:gd name="T79" fmla="*/ 202 h 2613"/>
                <a:gd name="T80" fmla="*/ 101 w 2854"/>
                <a:gd name="T81" fmla="*/ 226 h 2613"/>
                <a:gd name="T82" fmla="*/ 133 w 2854"/>
                <a:gd name="T83" fmla="*/ 236 h 2613"/>
                <a:gd name="T84" fmla="*/ 229 w 2854"/>
                <a:gd name="T85" fmla="*/ 295 h 2613"/>
                <a:gd name="T86" fmla="*/ 159 w 2854"/>
                <a:gd name="T87" fmla="*/ 290 h 2613"/>
                <a:gd name="T88" fmla="*/ 172 w 2854"/>
                <a:gd name="T89" fmla="*/ 293 h 2613"/>
                <a:gd name="T90" fmla="*/ 150 w 2854"/>
                <a:gd name="T91" fmla="*/ 302 h 2613"/>
                <a:gd name="T92" fmla="*/ 149 w 2854"/>
                <a:gd name="T93" fmla="*/ 310 h 2613"/>
                <a:gd name="T94" fmla="*/ 210 w 2854"/>
                <a:gd name="T95" fmla="*/ 357 h 2613"/>
                <a:gd name="T96" fmla="*/ 85 w 2854"/>
                <a:gd name="T97" fmla="*/ 349 h 2613"/>
                <a:gd name="T98" fmla="*/ 167 w 2854"/>
                <a:gd name="T99" fmla="*/ 363 h 2613"/>
                <a:gd name="T100" fmla="*/ 55 w 2854"/>
                <a:gd name="T101" fmla="*/ 471 h 2613"/>
                <a:gd name="T102" fmla="*/ 55 w 2854"/>
                <a:gd name="T103" fmla="*/ 479 h 2613"/>
                <a:gd name="T104" fmla="*/ 167 w 2854"/>
                <a:gd name="T105" fmla="*/ 433 h 2613"/>
                <a:gd name="T106" fmla="*/ 195 w 2854"/>
                <a:gd name="T107" fmla="*/ 491 h 2613"/>
                <a:gd name="T108" fmla="*/ 172 w 2854"/>
                <a:gd name="T109" fmla="*/ 400 h 2613"/>
                <a:gd name="T110" fmla="*/ 286 w 2854"/>
                <a:gd name="T111" fmla="*/ 445 h 26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54" h="2613">
                  <a:moveTo>
                    <a:pt x="2589" y="1387"/>
                  </a:moveTo>
                  <a:cubicBezTo>
                    <a:pt x="2593" y="1394"/>
                    <a:pt x="2596" y="1402"/>
                    <a:pt x="2599" y="1411"/>
                  </a:cubicBezTo>
                  <a:cubicBezTo>
                    <a:pt x="2599" y="1411"/>
                    <a:pt x="2598" y="1400"/>
                    <a:pt x="2589" y="1387"/>
                  </a:cubicBezTo>
                  <a:close/>
                  <a:moveTo>
                    <a:pt x="2764" y="2009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09"/>
                  </a:cubicBezTo>
                  <a:close/>
                  <a:moveTo>
                    <a:pt x="1842" y="349"/>
                  </a:moveTo>
                  <a:cubicBezTo>
                    <a:pt x="1842" y="350"/>
                    <a:pt x="1843" y="350"/>
                    <a:pt x="1843" y="351"/>
                  </a:cubicBezTo>
                  <a:cubicBezTo>
                    <a:pt x="1843" y="351"/>
                    <a:pt x="1843" y="350"/>
                    <a:pt x="1842" y="349"/>
                  </a:cubicBezTo>
                  <a:close/>
                  <a:moveTo>
                    <a:pt x="1595" y="2531"/>
                  </a:moveTo>
                  <a:cubicBezTo>
                    <a:pt x="1603" y="2412"/>
                    <a:pt x="1635" y="2227"/>
                    <a:pt x="1680" y="2200"/>
                  </a:cubicBezTo>
                  <a:cubicBezTo>
                    <a:pt x="1738" y="2166"/>
                    <a:pt x="1797" y="2108"/>
                    <a:pt x="1870" y="2028"/>
                  </a:cubicBezTo>
                  <a:cubicBezTo>
                    <a:pt x="1934" y="1957"/>
                    <a:pt x="2009" y="1917"/>
                    <a:pt x="2119" y="1913"/>
                  </a:cubicBezTo>
                  <a:cubicBezTo>
                    <a:pt x="2147" y="1930"/>
                    <a:pt x="2172" y="1959"/>
                    <a:pt x="2197" y="1978"/>
                  </a:cubicBezTo>
                  <a:cubicBezTo>
                    <a:pt x="2277" y="2035"/>
                    <a:pt x="2350" y="2440"/>
                    <a:pt x="2466" y="2394"/>
                  </a:cubicBezTo>
                  <a:cubicBezTo>
                    <a:pt x="2530" y="2369"/>
                    <a:pt x="2560" y="2219"/>
                    <a:pt x="2594" y="2164"/>
                  </a:cubicBezTo>
                  <a:cubicBezTo>
                    <a:pt x="2661" y="2054"/>
                    <a:pt x="2679" y="2211"/>
                    <a:pt x="2694" y="2270"/>
                  </a:cubicBezTo>
                  <a:cubicBezTo>
                    <a:pt x="2704" y="2310"/>
                    <a:pt x="2731" y="2480"/>
                    <a:pt x="2792" y="2471"/>
                  </a:cubicBezTo>
                  <a:cubicBezTo>
                    <a:pt x="2823" y="2466"/>
                    <a:pt x="2853" y="2395"/>
                    <a:pt x="2854" y="2368"/>
                  </a:cubicBezTo>
                  <a:cubicBezTo>
                    <a:pt x="2854" y="2368"/>
                    <a:pt x="2774" y="2613"/>
                    <a:pt x="2711" y="2235"/>
                  </a:cubicBezTo>
                  <a:cubicBezTo>
                    <a:pt x="2634" y="1768"/>
                    <a:pt x="2458" y="2484"/>
                    <a:pt x="2398" y="2238"/>
                  </a:cubicBezTo>
                  <a:cubicBezTo>
                    <a:pt x="2355" y="2063"/>
                    <a:pt x="2293" y="1965"/>
                    <a:pt x="2241" y="1911"/>
                  </a:cubicBezTo>
                  <a:cubicBezTo>
                    <a:pt x="2317" y="1903"/>
                    <a:pt x="2339" y="1884"/>
                    <a:pt x="2395" y="1967"/>
                  </a:cubicBezTo>
                  <a:cubicBezTo>
                    <a:pt x="2466" y="2071"/>
                    <a:pt x="2565" y="2011"/>
                    <a:pt x="2648" y="1986"/>
                  </a:cubicBezTo>
                  <a:cubicBezTo>
                    <a:pt x="2717" y="1966"/>
                    <a:pt x="2754" y="1998"/>
                    <a:pt x="2764" y="2009"/>
                  </a:cubicBezTo>
                  <a:cubicBezTo>
                    <a:pt x="2691" y="1922"/>
                    <a:pt x="2645" y="1964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4"/>
                    <a:pt x="2206" y="1785"/>
                    <a:pt x="2100" y="1773"/>
                  </a:cubicBezTo>
                  <a:cubicBezTo>
                    <a:pt x="1994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1" y="1309"/>
                    <a:pt x="2569" y="1356"/>
                    <a:pt x="2589" y="1387"/>
                  </a:cubicBezTo>
                  <a:cubicBezTo>
                    <a:pt x="2559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1" y="1262"/>
                    <a:pt x="2220" y="1239"/>
                  </a:cubicBezTo>
                  <a:cubicBezTo>
                    <a:pt x="2100" y="1215"/>
                    <a:pt x="2072" y="1196"/>
                    <a:pt x="2039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6" y="1337"/>
                    <a:pt x="1803" y="1293"/>
                    <a:pt x="1803" y="1293"/>
                  </a:cubicBezTo>
                  <a:cubicBezTo>
                    <a:pt x="1771" y="1209"/>
                    <a:pt x="1787" y="1185"/>
                    <a:pt x="1939" y="1115"/>
                  </a:cubicBezTo>
                  <a:cubicBezTo>
                    <a:pt x="2090" y="1045"/>
                    <a:pt x="1959" y="888"/>
                    <a:pt x="2044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8" y="865"/>
                    <a:pt x="1972" y="802"/>
                    <a:pt x="1986" y="951"/>
                  </a:cubicBezTo>
                  <a:cubicBezTo>
                    <a:pt x="2000" y="1099"/>
                    <a:pt x="1931" y="1087"/>
                    <a:pt x="1931" y="1087"/>
                  </a:cubicBezTo>
                  <a:cubicBezTo>
                    <a:pt x="1981" y="1021"/>
                    <a:pt x="1925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5"/>
                    <a:pt x="1824" y="1089"/>
                    <a:pt x="1780" y="1181"/>
                  </a:cubicBezTo>
                  <a:cubicBezTo>
                    <a:pt x="1737" y="1272"/>
                    <a:pt x="1746" y="1220"/>
                    <a:pt x="1681" y="1133"/>
                  </a:cubicBezTo>
                  <a:cubicBezTo>
                    <a:pt x="1615" y="1046"/>
                    <a:pt x="1681" y="1050"/>
                    <a:pt x="1685" y="946"/>
                  </a:cubicBezTo>
                  <a:cubicBezTo>
                    <a:pt x="1688" y="877"/>
                    <a:pt x="1666" y="834"/>
                    <a:pt x="1638" y="798"/>
                  </a:cubicBezTo>
                  <a:cubicBezTo>
                    <a:pt x="1631" y="740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1"/>
                    <a:pt x="1835" y="345"/>
                    <a:pt x="1842" y="349"/>
                  </a:cubicBezTo>
                  <a:cubicBezTo>
                    <a:pt x="1704" y="242"/>
                    <a:pt x="1827" y="650"/>
                    <a:pt x="1699" y="595"/>
                  </a:cubicBezTo>
                  <a:cubicBezTo>
                    <a:pt x="1598" y="550"/>
                    <a:pt x="1604" y="702"/>
                    <a:pt x="1611" y="767"/>
                  </a:cubicBezTo>
                  <a:cubicBezTo>
                    <a:pt x="1552" y="701"/>
                    <a:pt x="1488" y="639"/>
                    <a:pt x="1559" y="438"/>
                  </a:cubicBezTo>
                  <a:cubicBezTo>
                    <a:pt x="1677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20" y="416"/>
                  </a:cubicBezTo>
                  <a:cubicBezTo>
                    <a:pt x="1488" y="482"/>
                    <a:pt x="1481" y="545"/>
                    <a:pt x="1487" y="604"/>
                  </a:cubicBezTo>
                  <a:cubicBezTo>
                    <a:pt x="1359" y="470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2" y="684"/>
                  </a:cubicBezTo>
                  <a:cubicBezTo>
                    <a:pt x="1541" y="826"/>
                    <a:pt x="1626" y="937"/>
                    <a:pt x="1546" y="998"/>
                  </a:cubicBezTo>
                  <a:cubicBezTo>
                    <a:pt x="1420" y="1094"/>
                    <a:pt x="1377" y="1398"/>
                    <a:pt x="1212" y="1359"/>
                  </a:cubicBezTo>
                  <a:cubicBezTo>
                    <a:pt x="1154" y="1345"/>
                    <a:pt x="1116" y="1385"/>
                    <a:pt x="1038" y="1385"/>
                  </a:cubicBezTo>
                  <a:cubicBezTo>
                    <a:pt x="960" y="1385"/>
                    <a:pt x="960" y="1263"/>
                    <a:pt x="1034" y="1202"/>
                  </a:cubicBezTo>
                  <a:cubicBezTo>
                    <a:pt x="1107" y="1142"/>
                    <a:pt x="1264" y="1159"/>
                    <a:pt x="1125" y="1007"/>
                  </a:cubicBezTo>
                  <a:cubicBezTo>
                    <a:pt x="986" y="855"/>
                    <a:pt x="1047" y="799"/>
                    <a:pt x="1047" y="799"/>
                  </a:cubicBezTo>
                  <a:cubicBezTo>
                    <a:pt x="925" y="877"/>
                    <a:pt x="1238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1" y="1337"/>
                    <a:pt x="934" y="1076"/>
                    <a:pt x="625" y="1033"/>
                  </a:cubicBezTo>
                  <a:cubicBezTo>
                    <a:pt x="317" y="990"/>
                    <a:pt x="374" y="855"/>
                    <a:pt x="374" y="855"/>
                  </a:cubicBezTo>
                  <a:cubicBezTo>
                    <a:pt x="324" y="909"/>
                    <a:pt x="405" y="1063"/>
                    <a:pt x="571" y="1059"/>
                  </a:cubicBezTo>
                  <a:cubicBezTo>
                    <a:pt x="738" y="1056"/>
                    <a:pt x="768" y="1186"/>
                    <a:pt x="768" y="1186"/>
                  </a:cubicBezTo>
                  <a:cubicBezTo>
                    <a:pt x="719" y="1100"/>
                    <a:pt x="696" y="1293"/>
                    <a:pt x="531" y="1186"/>
                  </a:cubicBezTo>
                  <a:cubicBezTo>
                    <a:pt x="424" y="1116"/>
                    <a:pt x="433" y="1251"/>
                    <a:pt x="433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4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5" y="1543"/>
                  </a:cubicBezTo>
                  <a:cubicBezTo>
                    <a:pt x="1168" y="1667"/>
                    <a:pt x="1089" y="1628"/>
                    <a:pt x="1023" y="1522"/>
                  </a:cubicBezTo>
                  <a:cubicBezTo>
                    <a:pt x="958" y="1416"/>
                    <a:pt x="816" y="1561"/>
                    <a:pt x="827" y="1519"/>
                  </a:cubicBezTo>
                  <a:cubicBezTo>
                    <a:pt x="838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2"/>
                    <a:pt x="1074" y="1738"/>
                    <a:pt x="1016" y="1636"/>
                  </a:cubicBezTo>
                  <a:cubicBezTo>
                    <a:pt x="958" y="1534"/>
                    <a:pt x="826" y="1741"/>
                    <a:pt x="783" y="1578"/>
                  </a:cubicBezTo>
                  <a:cubicBezTo>
                    <a:pt x="753" y="1467"/>
                    <a:pt x="678" y="1609"/>
                    <a:pt x="678" y="1609"/>
                  </a:cubicBezTo>
                  <a:cubicBezTo>
                    <a:pt x="678" y="1609"/>
                    <a:pt x="741" y="1493"/>
                    <a:pt x="780" y="1621"/>
                  </a:cubicBezTo>
                  <a:cubicBezTo>
                    <a:pt x="819" y="1750"/>
                    <a:pt x="967" y="1573"/>
                    <a:pt x="1006" y="1663"/>
                  </a:cubicBezTo>
                  <a:cubicBezTo>
                    <a:pt x="1045" y="1753"/>
                    <a:pt x="1232" y="1587"/>
                    <a:pt x="1096" y="1865"/>
                  </a:cubicBezTo>
                  <a:cubicBezTo>
                    <a:pt x="1004" y="2052"/>
                    <a:pt x="800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6" y="1884"/>
                    <a:pt x="534" y="1952"/>
                    <a:pt x="675" y="1845"/>
                  </a:cubicBezTo>
                  <a:cubicBezTo>
                    <a:pt x="817" y="1738"/>
                    <a:pt x="797" y="1865"/>
                    <a:pt x="875" y="1901"/>
                  </a:cubicBezTo>
                  <a:cubicBezTo>
                    <a:pt x="953" y="1938"/>
                    <a:pt x="1065" y="1994"/>
                    <a:pt x="836" y="2018"/>
                  </a:cubicBezTo>
                  <a:cubicBezTo>
                    <a:pt x="607" y="2042"/>
                    <a:pt x="729" y="2414"/>
                    <a:pt x="286" y="2465"/>
                  </a:cubicBezTo>
                  <a:cubicBezTo>
                    <a:pt x="0" y="2499"/>
                    <a:pt x="72" y="2594"/>
                    <a:pt x="72" y="2594"/>
                  </a:cubicBezTo>
                  <a:cubicBezTo>
                    <a:pt x="72" y="2594"/>
                    <a:pt x="33" y="2502"/>
                    <a:pt x="289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4" y="2242"/>
                    <a:pt x="870" y="2266"/>
                  </a:cubicBezTo>
                  <a:cubicBezTo>
                    <a:pt x="997" y="2290"/>
                    <a:pt x="931" y="2341"/>
                    <a:pt x="921" y="2458"/>
                  </a:cubicBezTo>
                  <a:cubicBezTo>
                    <a:pt x="911" y="2575"/>
                    <a:pt x="1021" y="2572"/>
                    <a:pt x="1021" y="2572"/>
                  </a:cubicBezTo>
                  <a:cubicBezTo>
                    <a:pt x="846" y="2487"/>
                    <a:pt x="1067" y="2298"/>
                    <a:pt x="958" y="2264"/>
                  </a:cubicBezTo>
                  <a:cubicBezTo>
                    <a:pt x="848" y="2230"/>
                    <a:pt x="826" y="2110"/>
                    <a:pt x="897" y="2096"/>
                  </a:cubicBezTo>
                  <a:cubicBezTo>
                    <a:pt x="967" y="2081"/>
                    <a:pt x="1011" y="2018"/>
                    <a:pt x="1157" y="1964"/>
                  </a:cubicBezTo>
                  <a:cubicBezTo>
                    <a:pt x="1303" y="1911"/>
                    <a:pt x="1454" y="2244"/>
                    <a:pt x="1493" y="2327"/>
                  </a:cubicBezTo>
                  <a:cubicBezTo>
                    <a:pt x="1517" y="2378"/>
                    <a:pt x="1522" y="2472"/>
                    <a:pt x="1523" y="2536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9" name="Freeform 1431">
              <a:extLst>
                <a:ext uri="{FF2B5EF4-FFF2-40B4-BE49-F238E27FC236}">
                  <a16:creationId xmlns:a16="http://schemas.microsoft.com/office/drawing/2014/main" id="{85DA311D-8E5C-4CE5-B070-8EBBD91D7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" y="1964"/>
              <a:ext cx="125" cy="118"/>
            </a:xfrm>
            <a:custGeom>
              <a:avLst/>
              <a:gdLst>
                <a:gd name="T0" fmla="*/ 1 w 216"/>
                <a:gd name="T1" fmla="*/ 0 h 204"/>
                <a:gd name="T2" fmla="*/ 2 w 216"/>
                <a:gd name="T3" fmla="*/ 5 h 204"/>
                <a:gd name="T4" fmla="*/ 5 w 216"/>
                <a:gd name="T5" fmla="*/ 14 h 204"/>
                <a:gd name="T6" fmla="*/ 11 w 216"/>
                <a:gd name="T7" fmla="*/ 27 h 204"/>
                <a:gd name="T8" fmla="*/ 22 w 216"/>
                <a:gd name="T9" fmla="*/ 39 h 204"/>
                <a:gd name="T10" fmla="*/ 34 w 216"/>
                <a:gd name="T11" fmla="*/ 27 h 204"/>
                <a:gd name="T12" fmla="*/ 38 w 216"/>
                <a:gd name="T13" fmla="*/ 16 h 204"/>
                <a:gd name="T14" fmla="*/ 42 w 216"/>
                <a:gd name="T15" fmla="*/ 8 h 204"/>
                <a:gd name="T16" fmla="*/ 34 w 216"/>
                <a:gd name="T17" fmla="*/ 20 h 204"/>
                <a:gd name="T18" fmla="*/ 27 w 216"/>
                <a:gd name="T19" fmla="*/ 28 h 204"/>
                <a:gd name="T20" fmla="*/ 16 w 216"/>
                <a:gd name="T21" fmla="*/ 24 h 204"/>
                <a:gd name="T22" fmla="*/ 1 w 216"/>
                <a:gd name="T23" fmla="*/ 1 h 2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" h="204">
                  <a:moveTo>
                    <a:pt x="1" y="0"/>
                  </a:moveTo>
                  <a:cubicBezTo>
                    <a:pt x="0" y="8"/>
                    <a:pt x="9" y="19"/>
                    <a:pt x="12" y="28"/>
                  </a:cubicBezTo>
                  <a:cubicBezTo>
                    <a:pt x="18" y="43"/>
                    <a:pt x="20" y="60"/>
                    <a:pt x="26" y="76"/>
                  </a:cubicBezTo>
                  <a:cubicBezTo>
                    <a:pt x="34" y="97"/>
                    <a:pt x="46" y="119"/>
                    <a:pt x="57" y="139"/>
                  </a:cubicBezTo>
                  <a:cubicBezTo>
                    <a:pt x="69" y="162"/>
                    <a:pt x="84" y="197"/>
                    <a:pt x="113" y="201"/>
                  </a:cubicBezTo>
                  <a:cubicBezTo>
                    <a:pt x="144" y="204"/>
                    <a:pt x="161" y="165"/>
                    <a:pt x="174" y="141"/>
                  </a:cubicBezTo>
                  <a:cubicBezTo>
                    <a:pt x="184" y="124"/>
                    <a:pt x="188" y="104"/>
                    <a:pt x="197" y="85"/>
                  </a:cubicBezTo>
                  <a:cubicBezTo>
                    <a:pt x="203" y="70"/>
                    <a:pt x="212" y="53"/>
                    <a:pt x="216" y="38"/>
                  </a:cubicBezTo>
                  <a:cubicBezTo>
                    <a:pt x="202" y="43"/>
                    <a:pt x="185" y="89"/>
                    <a:pt x="175" y="104"/>
                  </a:cubicBezTo>
                  <a:cubicBezTo>
                    <a:pt x="164" y="119"/>
                    <a:pt x="153" y="136"/>
                    <a:pt x="138" y="147"/>
                  </a:cubicBezTo>
                  <a:cubicBezTo>
                    <a:pt x="110" y="166"/>
                    <a:pt x="93" y="154"/>
                    <a:pt x="80" y="127"/>
                  </a:cubicBezTo>
                  <a:cubicBezTo>
                    <a:pt x="58" y="83"/>
                    <a:pt x="27" y="45"/>
                    <a:pt x="1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0" name="Freeform 1432">
              <a:extLst>
                <a:ext uri="{FF2B5EF4-FFF2-40B4-BE49-F238E27FC236}">
                  <a16:creationId xmlns:a16="http://schemas.microsoft.com/office/drawing/2014/main" id="{440487CC-D447-41F1-A5A3-C50CBFCB7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1" y="1758"/>
              <a:ext cx="43" cy="92"/>
            </a:xfrm>
            <a:custGeom>
              <a:avLst/>
              <a:gdLst>
                <a:gd name="T0" fmla="*/ 14 w 75"/>
                <a:gd name="T1" fmla="*/ 1 h 160"/>
                <a:gd name="T2" fmla="*/ 10 w 75"/>
                <a:gd name="T3" fmla="*/ 7 h 160"/>
                <a:gd name="T4" fmla="*/ 8 w 75"/>
                <a:gd name="T5" fmla="*/ 17 h 160"/>
                <a:gd name="T6" fmla="*/ 8 w 75"/>
                <a:gd name="T7" fmla="*/ 25 h 160"/>
                <a:gd name="T8" fmla="*/ 9 w 75"/>
                <a:gd name="T9" fmla="*/ 30 h 160"/>
                <a:gd name="T10" fmla="*/ 2 w 75"/>
                <a:gd name="T11" fmla="*/ 18 h 160"/>
                <a:gd name="T12" fmla="*/ 2 w 75"/>
                <a:gd name="T13" fmla="*/ 11 h 160"/>
                <a:gd name="T14" fmla="*/ 14 w 75"/>
                <a:gd name="T15" fmla="*/ 0 h 1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160">
                  <a:moveTo>
                    <a:pt x="75" y="2"/>
                  </a:moveTo>
                  <a:cubicBezTo>
                    <a:pt x="75" y="13"/>
                    <a:pt x="59" y="27"/>
                    <a:pt x="55" y="38"/>
                  </a:cubicBezTo>
                  <a:cubicBezTo>
                    <a:pt x="48" y="54"/>
                    <a:pt x="44" y="72"/>
                    <a:pt x="41" y="89"/>
                  </a:cubicBezTo>
                  <a:cubicBezTo>
                    <a:pt x="39" y="102"/>
                    <a:pt x="39" y="118"/>
                    <a:pt x="41" y="131"/>
                  </a:cubicBezTo>
                  <a:cubicBezTo>
                    <a:pt x="43" y="141"/>
                    <a:pt x="49" y="151"/>
                    <a:pt x="45" y="160"/>
                  </a:cubicBezTo>
                  <a:cubicBezTo>
                    <a:pt x="26" y="153"/>
                    <a:pt x="24" y="114"/>
                    <a:pt x="12" y="98"/>
                  </a:cubicBezTo>
                  <a:cubicBezTo>
                    <a:pt x="0" y="82"/>
                    <a:pt x="0" y="76"/>
                    <a:pt x="11" y="57"/>
                  </a:cubicBezTo>
                  <a:cubicBezTo>
                    <a:pt x="25" y="32"/>
                    <a:pt x="55" y="22"/>
                    <a:pt x="71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1" name="Freeform 1433">
              <a:extLst>
                <a:ext uri="{FF2B5EF4-FFF2-40B4-BE49-F238E27FC236}">
                  <a16:creationId xmlns:a16="http://schemas.microsoft.com/office/drawing/2014/main" id="{E5940501-4C30-4BCB-B6A7-EE627753E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1401"/>
              <a:ext cx="33" cy="66"/>
            </a:xfrm>
            <a:custGeom>
              <a:avLst/>
              <a:gdLst>
                <a:gd name="T0" fmla="*/ 1 w 57"/>
                <a:gd name="T1" fmla="*/ 2 h 115"/>
                <a:gd name="T2" fmla="*/ 8 w 57"/>
                <a:gd name="T3" fmla="*/ 3 h 115"/>
                <a:gd name="T4" fmla="*/ 9 w 57"/>
                <a:gd name="T5" fmla="*/ 1 h 115"/>
                <a:gd name="T6" fmla="*/ 10 w 57"/>
                <a:gd name="T7" fmla="*/ 3 h 115"/>
                <a:gd name="T8" fmla="*/ 11 w 57"/>
                <a:gd name="T9" fmla="*/ 22 h 115"/>
                <a:gd name="T10" fmla="*/ 8 w 57"/>
                <a:gd name="T11" fmla="*/ 15 h 115"/>
                <a:gd name="T12" fmla="*/ 6 w 57"/>
                <a:gd name="T13" fmla="*/ 9 h 115"/>
                <a:gd name="T14" fmla="*/ 0 w 57"/>
                <a:gd name="T15" fmla="*/ 3 h 1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" h="115">
                  <a:moveTo>
                    <a:pt x="3" y="13"/>
                  </a:moveTo>
                  <a:cubicBezTo>
                    <a:pt x="12" y="20"/>
                    <a:pt x="30" y="28"/>
                    <a:pt x="39" y="18"/>
                  </a:cubicBezTo>
                  <a:cubicBezTo>
                    <a:pt x="42" y="14"/>
                    <a:pt x="40" y="0"/>
                    <a:pt x="49" y="3"/>
                  </a:cubicBezTo>
                  <a:cubicBezTo>
                    <a:pt x="55" y="4"/>
                    <a:pt x="54" y="15"/>
                    <a:pt x="54" y="20"/>
                  </a:cubicBezTo>
                  <a:cubicBezTo>
                    <a:pt x="53" y="52"/>
                    <a:pt x="50" y="83"/>
                    <a:pt x="57" y="115"/>
                  </a:cubicBezTo>
                  <a:cubicBezTo>
                    <a:pt x="52" y="103"/>
                    <a:pt x="45" y="92"/>
                    <a:pt x="41" y="79"/>
                  </a:cubicBezTo>
                  <a:cubicBezTo>
                    <a:pt x="38" y="67"/>
                    <a:pt x="36" y="57"/>
                    <a:pt x="29" y="47"/>
                  </a:cubicBezTo>
                  <a:cubicBezTo>
                    <a:pt x="21" y="35"/>
                    <a:pt x="11" y="26"/>
                    <a:pt x="0" y="1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2" name="Freeform 1434">
              <a:extLst>
                <a:ext uri="{FF2B5EF4-FFF2-40B4-BE49-F238E27FC236}">
                  <a16:creationId xmlns:a16="http://schemas.microsoft.com/office/drawing/2014/main" id="{0340B0C9-28C8-4C72-BA3D-85401BDD5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1311"/>
              <a:ext cx="50" cy="75"/>
            </a:xfrm>
            <a:custGeom>
              <a:avLst/>
              <a:gdLst>
                <a:gd name="T0" fmla="*/ 7 w 87"/>
                <a:gd name="T1" fmla="*/ 0 h 131"/>
                <a:gd name="T2" fmla="*/ 11 w 87"/>
                <a:gd name="T3" fmla="*/ 15 h 131"/>
                <a:gd name="T4" fmla="*/ 6 w 87"/>
                <a:gd name="T5" fmla="*/ 21 h 131"/>
                <a:gd name="T6" fmla="*/ 0 w 87"/>
                <a:gd name="T7" fmla="*/ 24 h 131"/>
                <a:gd name="T8" fmla="*/ 12 w 87"/>
                <a:gd name="T9" fmla="*/ 19 h 131"/>
                <a:gd name="T10" fmla="*/ 16 w 87"/>
                <a:gd name="T11" fmla="*/ 13 h 131"/>
                <a:gd name="T12" fmla="*/ 8 w 87"/>
                <a:gd name="T13" fmla="*/ 1 h 1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131">
                  <a:moveTo>
                    <a:pt x="39" y="0"/>
                  </a:moveTo>
                  <a:cubicBezTo>
                    <a:pt x="56" y="23"/>
                    <a:pt x="68" y="55"/>
                    <a:pt x="58" y="83"/>
                  </a:cubicBezTo>
                  <a:cubicBezTo>
                    <a:pt x="53" y="97"/>
                    <a:pt x="46" y="108"/>
                    <a:pt x="31" y="114"/>
                  </a:cubicBezTo>
                  <a:cubicBezTo>
                    <a:pt x="23" y="118"/>
                    <a:pt x="4" y="119"/>
                    <a:pt x="0" y="127"/>
                  </a:cubicBezTo>
                  <a:cubicBezTo>
                    <a:pt x="18" y="131"/>
                    <a:pt x="49" y="114"/>
                    <a:pt x="64" y="105"/>
                  </a:cubicBezTo>
                  <a:cubicBezTo>
                    <a:pt x="78" y="97"/>
                    <a:pt x="84" y="85"/>
                    <a:pt x="85" y="68"/>
                  </a:cubicBezTo>
                  <a:cubicBezTo>
                    <a:pt x="87" y="42"/>
                    <a:pt x="56" y="26"/>
                    <a:pt x="42" y="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3" name="Freeform 1435">
              <a:extLst>
                <a:ext uri="{FF2B5EF4-FFF2-40B4-BE49-F238E27FC236}">
                  <a16:creationId xmlns:a16="http://schemas.microsoft.com/office/drawing/2014/main" id="{CB86E16D-2C9E-453A-B697-42B159EC1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1279"/>
              <a:ext cx="98" cy="36"/>
            </a:xfrm>
            <a:custGeom>
              <a:avLst/>
              <a:gdLst>
                <a:gd name="T0" fmla="*/ 0 w 169"/>
                <a:gd name="T1" fmla="*/ 0 h 63"/>
                <a:gd name="T2" fmla="*/ 33 w 169"/>
                <a:gd name="T3" fmla="*/ 12 h 63"/>
                <a:gd name="T4" fmla="*/ 23 w 169"/>
                <a:gd name="T5" fmla="*/ 9 h 63"/>
                <a:gd name="T6" fmla="*/ 11 w 169"/>
                <a:gd name="T7" fmla="*/ 6 h 63"/>
                <a:gd name="T8" fmla="*/ 5 w 169"/>
                <a:gd name="T9" fmla="*/ 3 h 63"/>
                <a:gd name="T10" fmla="*/ 1 w 169"/>
                <a:gd name="T11" fmla="*/ 1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9" h="63">
                  <a:moveTo>
                    <a:pt x="0" y="0"/>
                  </a:moveTo>
                  <a:cubicBezTo>
                    <a:pt x="49" y="48"/>
                    <a:pt x="102" y="62"/>
                    <a:pt x="169" y="63"/>
                  </a:cubicBezTo>
                  <a:cubicBezTo>
                    <a:pt x="154" y="55"/>
                    <a:pt x="134" y="55"/>
                    <a:pt x="118" y="49"/>
                  </a:cubicBezTo>
                  <a:cubicBezTo>
                    <a:pt x="98" y="43"/>
                    <a:pt x="76" y="39"/>
                    <a:pt x="57" y="30"/>
                  </a:cubicBezTo>
                  <a:cubicBezTo>
                    <a:pt x="47" y="26"/>
                    <a:pt x="37" y="19"/>
                    <a:pt x="28" y="14"/>
                  </a:cubicBezTo>
                  <a:cubicBezTo>
                    <a:pt x="20" y="11"/>
                    <a:pt x="8" y="10"/>
                    <a:pt x="2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4" name="Freeform 1436">
              <a:extLst>
                <a:ext uri="{FF2B5EF4-FFF2-40B4-BE49-F238E27FC236}">
                  <a16:creationId xmlns:a16="http://schemas.microsoft.com/office/drawing/2014/main" id="{31D70B8C-C488-4412-BDFE-F0A5809CF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" y="1424"/>
              <a:ext cx="46" cy="20"/>
            </a:xfrm>
            <a:custGeom>
              <a:avLst/>
              <a:gdLst>
                <a:gd name="T0" fmla="*/ 0 w 80"/>
                <a:gd name="T1" fmla="*/ 2 h 35"/>
                <a:gd name="T2" fmla="*/ 15 w 80"/>
                <a:gd name="T3" fmla="*/ 0 h 35"/>
                <a:gd name="T4" fmla="*/ 9 w 80"/>
                <a:gd name="T5" fmla="*/ 3 h 35"/>
                <a:gd name="T6" fmla="*/ 2 w 80"/>
                <a:gd name="T7" fmla="*/ 3 h 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35">
                  <a:moveTo>
                    <a:pt x="0" y="11"/>
                  </a:moveTo>
                  <a:cubicBezTo>
                    <a:pt x="32" y="23"/>
                    <a:pt x="62" y="35"/>
                    <a:pt x="80" y="0"/>
                  </a:cubicBezTo>
                  <a:cubicBezTo>
                    <a:pt x="69" y="2"/>
                    <a:pt x="61" y="12"/>
                    <a:pt x="49" y="14"/>
                  </a:cubicBezTo>
                  <a:cubicBezTo>
                    <a:pt x="36" y="17"/>
                    <a:pt x="22" y="15"/>
                    <a:pt x="9" y="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5" name="Freeform 1437">
              <a:extLst>
                <a:ext uri="{FF2B5EF4-FFF2-40B4-BE49-F238E27FC236}">
                  <a16:creationId xmlns:a16="http://schemas.microsoft.com/office/drawing/2014/main" id="{7135A3DB-392B-43DB-ADB1-70B19B5FA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055"/>
              <a:ext cx="106" cy="50"/>
            </a:xfrm>
            <a:custGeom>
              <a:avLst/>
              <a:gdLst>
                <a:gd name="T0" fmla="*/ 1 w 183"/>
                <a:gd name="T1" fmla="*/ 6 h 87"/>
                <a:gd name="T2" fmla="*/ 8 w 183"/>
                <a:gd name="T3" fmla="*/ 2 h 87"/>
                <a:gd name="T4" fmla="*/ 14 w 183"/>
                <a:gd name="T5" fmla="*/ 1 h 87"/>
                <a:gd name="T6" fmla="*/ 24 w 183"/>
                <a:gd name="T7" fmla="*/ 5 h 87"/>
                <a:gd name="T8" fmla="*/ 35 w 183"/>
                <a:gd name="T9" fmla="*/ 17 h 87"/>
                <a:gd name="T10" fmla="*/ 31 w 183"/>
                <a:gd name="T11" fmla="*/ 14 h 87"/>
                <a:gd name="T12" fmla="*/ 23 w 183"/>
                <a:gd name="T13" fmla="*/ 9 h 87"/>
                <a:gd name="T14" fmla="*/ 13 w 183"/>
                <a:gd name="T15" fmla="*/ 6 h 87"/>
                <a:gd name="T16" fmla="*/ 0 w 183"/>
                <a:gd name="T17" fmla="*/ 7 h 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87">
                  <a:moveTo>
                    <a:pt x="2" y="30"/>
                  </a:moveTo>
                  <a:cubicBezTo>
                    <a:pt x="11" y="32"/>
                    <a:pt x="29" y="16"/>
                    <a:pt x="38" y="11"/>
                  </a:cubicBezTo>
                  <a:cubicBezTo>
                    <a:pt x="50" y="5"/>
                    <a:pt x="60" y="2"/>
                    <a:pt x="74" y="1"/>
                  </a:cubicBezTo>
                  <a:cubicBezTo>
                    <a:pt x="95" y="0"/>
                    <a:pt x="105" y="10"/>
                    <a:pt x="122" y="24"/>
                  </a:cubicBezTo>
                  <a:cubicBezTo>
                    <a:pt x="150" y="44"/>
                    <a:pt x="171" y="53"/>
                    <a:pt x="183" y="87"/>
                  </a:cubicBezTo>
                  <a:cubicBezTo>
                    <a:pt x="176" y="86"/>
                    <a:pt x="167" y="78"/>
                    <a:pt x="161" y="73"/>
                  </a:cubicBezTo>
                  <a:cubicBezTo>
                    <a:pt x="148" y="62"/>
                    <a:pt x="133" y="53"/>
                    <a:pt x="117" y="46"/>
                  </a:cubicBezTo>
                  <a:cubicBezTo>
                    <a:pt x="102" y="38"/>
                    <a:pt x="86" y="34"/>
                    <a:pt x="69" y="30"/>
                  </a:cubicBezTo>
                  <a:cubicBezTo>
                    <a:pt x="45" y="24"/>
                    <a:pt x="21" y="21"/>
                    <a:pt x="0" y="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6" name="Freeform 1438">
              <a:extLst>
                <a:ext uri="{FF2B5EF4-FFF2-40B4-BE49-F238E27FC236}">
                  <a16:creationId xmlns:a16="http://schemas.microsoft.com/office/drawing/2014/main" id="{A14035F2-2DAC-44B2-A15D-02A7196F7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938"/>
              <a:ext cx="34" cy="112"/>
            </a:xfrm>
            <a:custGeom>
              <a:avLst/>
              <a:gdLst>
                <a:gd name="T0" fmla="*/ 11 w 60"/>
                <a:gd name="T1" fmla="*/ 0 h 195"/>
                <a:gd name="T2" fmla="*/ 3 w 60"/>
                <a:gd name="T3" fmla="*/ 20 h 195"/>
                <a:gd name="T4" fmla="*/ 2 w 60"/>
                <a:gd name="T5" fmla="*/ 37 h 195"/>
                <a:gd name="T6" fmla="*/ 5 w 60"/>
                <a:gd name="T7" fmla="*/ 25 h 195"/>
                <a:gd name="T8" fmla="*/ 9 w 60"/>
                <a:gd name="T9" fmla="*/ 12 h 195"/>
                <a:gd name="T10" fmla="*/ 11 w 60"/>
                <a:gd name="T11" fmla="*/ 3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195">
                  <a:moveTo>
                    <a:pt x="59" y="0"/>
                  </a:moveTo>
                  <a:cubicBezTo>
                    <a:pt x="41" y="34"/>
                    <a:pt x="22" y="68"/>
                    <a:pt x="15" y="107"/>
                  </a:cubicBezTo>
                  <a:cubicBezTo>
                    <a:pt x="10" y="134"/>
                    <a:pt x="0" y="168"/>
                    <a:pt x="8" y="195"/>
                  </a:cubicBezTo>
                  <a:cubicBezTo>
                    <a:pt x="17" y="175"/>
                    <a:pt x="22" y="151"/>
                    <a:pt x="26" y="130"/>
                  </a:cubicBezTo>
                  <a:cubicBezTo>
                    <a:pt x="31" y="107"/>
                    <a:pt x="39" y="87"/>
                    <a:pt x="45" y="65"/>
                  </a:cubicBezTo>
                  <a:cubicBezTo>
                    <a:pt x="49" y="48"/>
                    <a:pt x="52" y="28"/>
                    <a:pt x="60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7" name="Freeform 1439">
              <a:extLst>
                <a:ext uri="{FF2B5EF4-FFF2-40B4-BE49-F238E27FC236}">
                  <a16:creationId xmlns:a16="http://schemas.microsoft.com/office/drawing/2014/main" id="{DD67B627-9D45-4456-A51F-3D8BFACC0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012"/>
              <a:ext cx="99" cy="107"/>
            </a:xfrm>
            <a:custGeom>
              <a:avLst/>
              <a:gdLst>
                <a:gd name="T0" fmla="*/ 1 w 173"/>
                <a:gd name="T1" fmla="*/ 35 h 186"/>
                <a:gd name="T2" fmla="*/ 4 w 173"/>
                <a:gd name="T3" fmla="*/ 21 h 186"/>
                <a:gd name="T4" fmla="*/ 15 w 173"/>
                <a:gd name="T5" fmla="*/ 19 h 186"/>
                <a:gd name="T6" fmla="*/ 21 w 173"/>
                <a:gd name="T7" fmla="*/ 20 h 186"/>
                <a:gd name="T8" fmla="*/ 26 w 173"/>
                <a:gd name="T9" fmla="*/ 15 h 186"/>
                <a:gd name="T10" fmla="*/ 30 w 173"/>
                <a:gd name="T11" fmla="*/ 6 h 186"/>
                <a:gd name="T12" fmla="*/ 31 w 173"/>
                <a:gd name="T13" fmla="*/ 0 h 186"/>
                <a:gd name="T14" fmla="*/ 30 w 173"/>
                <a:gd name="T15" fmla="*/ 18 h 186"/>
                <a:gd name="T16" fmla="*/ 20 w 173"/>
                <a:gd name="T17" fmla="*/ 23 h 186"/>
                <a:gd name="T18" fmla="*/ 7 w 173"/>
                <a:gd name="T19" fmla="*/ 25 h 186"/>
                <a:gd name="T20" fmla="*/ 1 w 173"/>
                <a:gd name="T21" fmla="*/ 36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" h="186">
                  <a:moveTo>
                    <a:pt x="5" y="182"/>
                  </a:moveTo>
                  <a:cubicBezTo>
                    <a:pt x="6" y="160"/>
                    <a:pt x="6" y="130"/>
                    <a:pt x="22" y="113"/>
                  </a:cubicBezTo>
                  <a:cubicBezTo>
                    <a:pt x="39" y="95"/>
                    <a:pt x="56" y="97"/>
                    <a:pt x="78" y="100"/>
                  </a:cubicBezTo>
                  <a:cubicBezTo>
                    <a:pt x="87" y="102"/>
                    <a:pt x="104" y="107"/>
                    <a:pt x="113" y="104"/>
                  </a:cubicBezTo>
                  <a:cubicBezTo>
                    <a:pt x="123" y="101"/>
                    <a:pt x="136" y="87"/>
                    <a:pt x="142" y="79"/>
                  </a:cubicBezTo>
                  <a:cubicBezTo>
                    <a:pt x="152" y="65"/>
                    <a:pt x="157" y="49"/>
                    <a:pt x="160" y="32"/>
                  </a:cubicBezTo>
                  <a:cubicBezTo>
                    <a:pt x="162" y="21"/>
                    <a:pt x="161" y="9"/>
                    <a:pt x="166" y="0"/>
                  </a:cubicBezTo>
                  <a:cubicBezTo>
                    <a:pt x="173" y="24"/>
                    <a:pt x="172" y="74"/>
                    <a:pt x="160" y="97"/>
                  </a:cubicBezTo>
                  <a:cubicBezTo>
                    <a:pt x="151" y="116"/>
                    <a:pt x="125" y="121"/>
                    <a:pt x="106" y="122"/>
                  </a:cubicBezTo>
                  <a:cubicBezTo>
                    <a:pt x="82" y="123"/>
                    <a:pt x="56" y="118"/>
                    <a:pt x="36" y="134"/>
                  </a:cubicBezTo>
                  <a:cubicBezTo>
                    <a:pt x="23" y="145"/>
                    <a:pt x="0" y="167"/>
                    <a:pt x="2" y="18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8" name="Freeform 1440">
              <a:extLst>
                <a:ext uri="{FF2B5EF4-FFF2-40B4-BE49-F238E27FC236}">
                  <a16:creationId xmlns:a16="http://schemas.microsoft.com/office/drawing/2014/main" id="{9B62A812-933C-4DF6-A12F-C02407EA1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1438"/>
              <a:ext cx="63" cy="36"/>
            </a:xfrm>
            <a:custGeom>
              <a:avLst/>
              <a:gdLst>
                <a:gd name="T0" fmla="*/ 21 w 109"/>
                <a:gd name="T1" fmla="*/ 0 h 62"/>
                <a:gd name="T2" fmla="*/ 16 w 109"/>
                <a:gd name="T3" fmla="*/ 7 h 62"/>
                <a:gd name="T4" fmla="*/ 16 w 109"/>
                <a:gd name="T5" fmla="*/ 12 h 62"/>
                <a:gd name="T6" fmla="*/ 12 w 109"/>
                <a:gd name="T7" fmla="*/ 10 h 62"/>
                <a:gd name="T8" fmla="*/ 8 w 109"/>
                <a:gd name="T9" fmla="*/ 9 h 62"/>
                <a:gd name="T10" fmla="*/ 0 w 109"/>
                <a:gd name="T11" fmla="*/ 3 h 62"/>
                <a:gd name="T12" fmla="*/ 7 w 109"/>
                <a:gd name="T13" fmla="*/ 3 h 62"/>
                <a:gd name="T14" fmla="*/ 13 w 109"/>
                <a:gd name="T15" fmla="*/ 3 h 62"/>
                <a:gd name="T16" fmla="*/ 20 w 109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62">
                  <a:moveTo>
                    <a:pt x="109" y="0"/>
                  </a:moveTo>
                  <a:cubicBezTo>
                    <a:pt x="96" y="8"/>
                    <a:pt x="78" y="18"/>
                    <a:pt x="79" y="36"/>
                  </a:cubicBezTo>
                  <a:cubicBezTo>
                    <a:pt x="79" y="46"/>
                    <a:pt x="96" y="61"/>
                    <a:pt x="81" y="62"/>
                  </a:cubicBezTo>
                  <a:cubicBezTo>
                    <a:pt x="79" y="62"/>
                    <a:pt x="67" y="55"/>
                    <a:pt x="64" y="53"/>
                  </a:cubicBezTo>
                  <a:cubicBezTo>
                    <a:pt x="55" y="49"/>
                    <a:pt x="48" y="48"/>
                    <a:pt x="38" y="45"/>
                  </a:cubicBezTo>
                  <a:cubicBezTo>
                    <a:pt x="23" y="41"/>
                    <a:pt x="7" y="32"/>
                    <a:pt x="0" y="18"/>
                  </a:cubicBezTo>
                  <a:cubicBezTo>
                    <a:pt x="7" y="12"/>
                    <a:pt x="26" y="18"/>
                    <a:pt x="36" y="18"/>
                  </a:cubicBezTo>
                  <a:cubicBezTo>
                    <a:pt x="46" y="18"/>
                    <a:pt x="58" y="19"/>
                    <a:pt x="68" y="15"/>
                  </a:cubicBezTo>
                  <a:cubicBezTo>
                    <a:pt x="81" y="11"/>
                    <a:pt x="90" y="1"/>
                    <a:pt x="105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9" name="Freeform 1441">
              <a:extLst>
                <a:ext uri="{FF2B5EF4-FFF2-40B4-BE49-F238E27FC236}">
                  <a16:creationId xmlns:a16="http://schemas.microsoft.com/office/drawing/2014/main" id="{590A93CC-6522-41DD-A6FE-6F8C817C4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" y="1920"/>
              <a:ext cx="44" cy="40"/>
            </a:xfrm>
            <a:custGeom>
              <a:avLst/>
              <a:gdLst>
                <a:gd name="T0" fmla="*/ 0 w 77"/>
                <a:gd name="T1" fmla="*/ 8 h 69"/>
                <a:gd name="T2" fmla="*/ 10 w 77"/>
                <a:gd name="T3" fmla="*/ 5 h 69"/>
                <a:gd name="T4" fmla="*/ 14 w 77"/>
                <a:gd name="T5" fmla="*/ 13 h 69"/>
                <a:gd name="T6" fmla="*/ 9 w 77"/>
                <a:gd name="T7" fmla="*/ 1 h 69"/>
                <a:gd name="T8" fmla="*/ 1 w 77"/>
                <a:gd name="T9" fmla="*/ 8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69">
                  <a:moveTo>
                    <a:pt x="0" y="42"/>
                  </a:moveTo>
                  <a:cubicBezTo>
                    <a:pt x="14" y="31"/>
                    <a:pt x="33" y="15"/>
                    <a:pt x="51" y="25"/>
                  </a:cubicBezTo>
                  <a:cubicBezTo>
                    <a:pt x="67" y="33"/>
                    <a:pt x="69" y="56"/>
                    <a:pt x="77" y="69"/>
                  </a:cubicBezTo>
                  <a:cubicBezTo>
                    <a:pt x="74" y="51"/>
                    <a:pt x="68" y="12"/>
                    <a:pt x="46" y="6"/>
                  </a:cubicBezTo>
                  <a:cubicBezTo>
                    <a:pt x="25" y="0"/>
                    <a:pt x="12" y="29"/>
                    <a:pt x="3" y="4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0" name="Freeform 1442">
              <a:extLst>
                <a:ext uri="{FF2B5EF4-FFF2-40B4-BE49-F238E27FC236}">
                  <a16:creationId xmlns:a16="http://schemas.microsoft.com/office/drawing/2014/main" id="{9FE4DCE7-D44E-4D31-BA17-6C8773310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907"/>
              <a:ext cx="124" cy="115"/>
            </a:xfrm>
            <a:custGeom>
              <a:avLst/>
              <a:gdLst>
                <a:gd name="T0" fmla="*/ 42 w 215"/>
                <a:gd name="T1" fmla="*/ 6 h 199"/>
                <a:gd name="T2" fmla="*/ 37 w 215"/>
                <a:gd name="T3" fmla="*/ 33 h 199"/>
                <a:gd name="T4" fmla="*/ 21 w 215"/>
                <a:gd name="T5" fmla="*/ 13 h 199"/>
                <a:gd name="T6" fmla="*/ 10 w 215"/>
                <a:gd name="T7" fmla="*/ 23 h 199"/>
                <a:gd name="T8" fmla="*/ 0 w 215"/>
                <a:gd name="T9" fmla="*/ 38 h 199"/>
                <a:gd name="T10" fmla="*/ 12 w 215"/>
                <a:gd name="T11" fmla="*/ 16 h 199"/>
                <a:gd name="T12" fmla="*/ 22 w 215"/>
                <a:gd name="T13" fmla="*/ 3 h 199"/>
                <a:gd name="T14" fmla="*/ 32 w 215"/>
                <a:gd name="T15" fmla="*/ 1 h 199"/>
                <a:gd name="T16" fmla="*/ 40 w 215"/>
                <a:gd name="T17" fmla="*/ 6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5" h="199">
                  <a:moveTo>
                    <a:pt x="215" y="33"/>
                  </a:moveTo>
                  <a:cubicBezTo>
                    <a:pt x="170" y="57"/>
                    <a:pt x="182" y="129"/>
                    <a:pt x="192" y="169"/>
                  </a:cubicBezTo>
                  <a:cubicBezTo>
                    <a:pt x="166" y="140"/>
                    <a:pt x="162" y="61"/>
                    <a:pt x="110" y="69"/>
                  </a:cubicBezTo>
                  <a:cubicBezTo>
                    <a:pt x="86" y="73"/>
                    <a:pt x="69" y="98"/>
                    <a:pt x="56" y="117"/>
                  </a:cubicBezTo>
                  <a:cubicBezTo>
                    <a:pt x="38" y="143"/>
                    <a:pt x="14" y="171"/>
                    <a:pt x="0" y="199"/>
                  </a:cubicBezTo>
                  <a:cubicBezTo>
                    <a:pt x="15" y="160"/>
                    <a:pt x="38" y="119"/>
                    <a:pt x="62" y="84"/>
                  </a:cubicBezTo>
                  <a:cubicBezTo>
                    <a:pt x="78" y="61"/>
                    <a:pt x="94" y="31"/>
                    <a:pt x="117" y="15"/>
                  </a:cubicBezTo>
                  <a:cubicBezTo>
                    <a:pt x="129" y="7"/>
                    <a:pt x="154" y="0"/>
                    <a:pt x="168" y="3"/>
                  </a:cubicBezTo>
                  <a:cubicBezTo>
                    <a:pt x="185" y="5"/>
                    <a:pt x="196" y="24"/>
                    <a:pt x="208" y="3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1" name="Freeform 1443">
              <a:extLst>
                <a:ext uri="{FF2B5EF4-FFF2-40B4-BE49-F238E27FC236}">
                  <a16:creationId xmlns:a16="http://schemas.microsoft.com/office/drawing/2014/main" id="{A5E2A447-A3F7-446F-B0E2-291F2D7A7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2086"/>
              <a:ext cx="143" cy="75"/>
            </a:xfrm>
            <a:custGeom>
              <a:avLst/>
              <a:gdLst>
                <a:gd name="T0" fmla="*/ 0 w 247"/>
                <a:gd name="T1" fmla="*/ 24 h 130"/>
                <a:gd name="T2" fmla="*/ 13 w 247"/>
                <a:gd name="T3" fmla="*/ 22 h 130"/>
                <a:gd name="T4" fmla="*/ 29 w 247"/>
                <a:gd name="T5" fmla="*/ 17 h 130"/>
                <a:gd name="T6" fmla="*/ 39 w 247"/>
                <a:gd name="T7" fmla="*/ 9 h 130"/>
                <a:gd name="T8" fmla="*/ 48 w 247"/>
                <a:gd name="T9" fmla="*/ 0 h 130"/>
                <a:gd name="T10" fmla="*/ 34 w 247"/>
                <a:gd name="T11" fmla="*/ 8 h 130"/>
                <a:gd name="T12" fmla="*/ 17 w 247"/>
                <a:gd name="T13" fmla="*/ 16 h 130"/>
                <a:gd name="T14" fmla="*/ 8 w 247"/>
                <a:gd name="T15" fmla="*/ 22 h 130"/>
                <a:gd name="T16" fmla="*/ 1 w 247"/>
                <a:gd name="T17" fmla="*/ 25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7" h="130">
                  <a:moveTo>
                    <a:pt x="0" y="123"/>
                  </a:moveTo>
                  <a:cubicBezTo>
                    <a:pt x="15" y="130"/>
                    <a:pt x="52" y="118"/>
                    <a:pt x="69" y="114"/>
                  </a:cubicBezTo>
                  <a:cubicBezTo>
                    <a:pt x="97" y="107"/>
                    <a:pt x="124" y="102"/>
                    <a:pt x="149" y="86"/>
                  </a:cubicBezTo>
                  <a:cubicBezTo>
                    <a:pt x="168" y="73"/>
                    <a:pt x="186" y="62"/>
                    <a:pt x="204" y="47"/>
                  </a:cubicBezTo>
                  <a:cubicBezTo>
                    <a:pt x="216" y="37"/>
                    <a:pt x="247" y="17"/>
                    <a:pt x="247" y="0"/>
                  </a:cubicBezTo>
                  <a:cubicBezTo>
                    <a:pt x="233" y="25"/>
                    <a:pt x="201" y="32"/>
                    <a:pt x="177" y="43"/>
                  </a:cubicBezTo>
                  <a:cubicBezTo>
                    <a:pt x="148" y="55"/>
                    <a:pt x="114" y="65"/>
                    <a:pt x="89" y="83"/>
                  </a:cubicBezTo>
                  <a:cubicBezTo>
                    <a:pt x="72" y="95"/>
                    <a:pt x="56" y="105"/>
                    <a:pt x="38" y="114"/>
                  </a:cubicBezTo>
                  <a:cubicBezTo>
                    <a:pt x="26" y="120"/>
                    <a:pt x="13" y="123"/>
                    <a:pt x="2" y="129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2" name="Freeform 1444">
              <a:extLst>
                <a:ext uri="{FF2B5EF4-FFF2-40B4-BE49-F238E27FC236}">
                  <a16:creationId xmlns:a16="http://schemas.microsoft.com/office/drawing/2014/main" id="{D1F6F62A-3255-4D4A-ADF9-3B3773E07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" y="2030"/>
              <a:ext cx="30" cy="73"/>
            </a:xfrm>
            <a:custGeom>
              <a:avLst/>
              <a:gdLst>
                <a:gd name="T0" fmla="*/ 0 w 51"/>
                <a:gd name="T1" fmla="*/ 0 h 127"/>
                <a:gd name="T2" fmla="*/ 3 w 51"/>
                <a:gd name="T3" fmla="*/ 24 h 127"/>
                <a:gd name="T4" fmla="*/ 9 w 51"/>
                <a:gd name="T5" fmla="*/ 6 h 127"/>
                <a:gd name="T6" fmla="*/ 1 w 51"/>
                <a:gd name="T7" fmla="*/ 1 h 1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127">
                  <a:moveTo>
                    <a:pt x="0" y="0"/>
                  </a:moveTo>
                  <a:cubicBezTo>
                    <a:pt x="51" y="19"/>
                    <a:pt x="33" y="88"/>
                    <a:pt x="14" y="127"/>
                  </a:cubicBezTo>
                  <a:cubicBezTo>
                    <a:pt x="32" y="104"/>
                    <a:pt x="49" y="59"/>
                    <a:pt x="42" y="29"/>
                  </a:cubicBezTo>
                  <a:cubicBezTo>
                    <a:pt x="36" y="4"/>
                    <a:pt x="25" y="6"/>
                    <a:pt x="2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3" name="Freeform 1445">
              <a:extLst>
                <a:ext uri="{FF2B5EF4-FFF2-40B4-BE49-F238E27FC236}">
                  <a16:creationId xmlns:a16="http://schemas.microsoft.com/office/drawing/2014/main" id="{EE4C4227-188C-4C92-8838-A5E6A5CA1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1739"/>
              <a:ext cx="115" cy="53"/>
            </a:xfrm>
            <a:custGeom>
              <a:avLst/>
              <a:gdLst>
                <a:gd name="T0" fmla="*/ 0 w 201"/>
                <a:gd name="T1" fmla="*/ 12 h 92"/>
                <a:gd name="T2" fmla="*/ 10 w 201"/>
                <a:gd name="T3" fmla="*/ 4 h 92"/>
                <a:gd name="T4" fmla="*/ 22 w 201"/>
                <a:gd name="T5" fmla="*/ 2 h 92"/>
                <a:gd name="T6" fmla="*/ 38 w 201"/>
                <a:gd name="T7" fmla="*/ 18 h 92"/>
                <a:gd name="T8" fmla="*/ 23 w 201"/>
                <a:gd name="T9" fmla="*/ 1 h 92"/>
                <a:gd name="T10" fmla="*/ 14 w 201"/>
                <a:gd name="T11" fmla="*/ 2 h 92"/>
                <a:gd name="T12" fmla="*/ 8 w 201"/>
                <a:gd name="T13" fmla="*/ 6 h 92"/>
                <a:gd name="T14" fmla="*/ 3 w 201"/>
                <a:gd name="T15" fmla="*/ 8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1" h="92">
                  <a:moveTo>
                    <a:pt x="0" y="59"/>
                  </a:moveTo>
                  <a:cubicBezTo>
                    <a:pt x="2" y="45"/>
                    <a:pt x="43" y="28"/>
                    <a:pt x="56" y="22"/>
                  </a:cubicBezTo>
                  <a:cubicBezTo>
                    <a:pt x="73" y="14"/>
                    <a:pt x="97" y="5"/>
                    <a:pt x="116" y="8"/>
                  </a:cubicBezTo>
                  <a:cubicBezTo>
                    <a:pt x="156" y="15"/>
                    <a:pt x="172" y="69"/>
                    <a:pt x="201" y="92"/>
                  </a:cubicBezTo>
                  <a:cubicBezTo>
                    <a:pt x="181" y="59"/>
                    <a:pt x="165" y="13"/>
                    <a:pt x="122" y="3"/>
                  </a:cubicBezTo>
                  <a:cubicBezTo>
                    <a:pt x="106" y="0"/>
                    <a:pt x="88" y="7"/>
                    <a:pt x="73" y="12"/>
                  </a:cubicBezTo>
                  <a:cubicBezTo>
                    <a:pt x="61" y="16"/>
                    <a:pt x="54" y="23"/>
                    <a:pt x="44" y="30"/>
                  </a:cubicBezTo>
                  <a:cubicBezTo>
                    <a:pt x="36" y="35"/>
                    <a:pt x="27" y="37"/>
                    <a:pt x="19" y="4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4" name="Freeform 1446">
              <a:extLst>
                <a:ext uri="{FF2B5EF4-FFF2-40B4-BE49-F238E27FC236}">
                  <a16:creationId xmlns:a16="http://schemas.microsoft.com/office/drawing/2014/main" id="{7B8E0812-CE8D-432D-8243-BDBE0D0F8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" y="1577"/>
              <a:ext cx="53" cy="24"/>
            </a:xfrm>
            <a:custGeom>
              <a:avLst/>
              <a:gdLst>
                <a:gd name="T0" fmla="*/ 1 w 91"/>
                <a:gd name="T1" fmla="*/ 5 h 41"/>
                <a:gd name="T2" fmla="*/ 10 w 91"/>
                <a:gd name="T3" fmla="*/ 4 h 41"/>
                <a:gd name="T4" fmla="*/ 18 w 91"/>
                <a:gd name="T5" fmla="*/ 8 h 41"/>
                <a:gd name="T6" fmla="*/ 0 w 91"/>
                <a:gd name="T7" fmla="*/ 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" h="41">
                  <a:moveTo>
                    <a:pt x="1" y="27"/>
                  </a:moveTo>
                  <a:cubicBezTo>
                    <a:pt x="11" y="17"/>
                    <a:pt x="38" y="16"/>
                    <a:pt x="51" y="18"/>
                  </a:cubicBezTo>
                  <a:cubicBezTo>
                    <a:pt x="67" y="21"/>
                    <a:pt x="78" y="32"/>
                    <a:pt x="91" y="41"/>
                  </a:cubicBezTo>
                  <a:cubicBezTo>
                    <a:pt x="75" y="0"/>
                    <a:pt x="30" y="1"/>
                    <a:pt x="0" y="21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5" name="Freeform 1447">
              <a:extLst>
                <a:ext uri="{FF2B5EF4-FFF2-40B4-BE49-F238E27FC236}">
                  <a16:creationId xmlns:a16="http://schemas.microsoft.com/office/drawing/2014/main" id="{9314DF9A-A4D5-4722-BAE3-A706BBFBA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1451"/>
              <a:ext cx="22" cy="11"/>
            </a:xfrm>
            <a:custGeom>
              <a:avLst/>
              <a:gdLst>
                <a:gd name="T0" fmla="*/ 0 w 38"/>
                <a:gd name="T1" fmla="*/ 1 h 19"/>
                <a:gd name="T2" fmla="*/ 8 w 38"/>
                <a:gd name="T3" fmla="*/ 3 h 19"/>
                <a:gd name="T4" fmla="*/ 6 w 38"/>
                <a:gd name="T5" fmla="*/ 1 h 19"/>
                <a:gd name="T6" fmla="*/ 1 w 38"/>
                <a:gd name="T7" fmla="*/ 2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0" y="7"/>
                  </a:moveTo>
                  <a:cubicBezTo>
                    <a:pt x="10" y="8"/>
                    <a:pt x="27" y="15"/>
                    <a:pt x="38" y="19"/>
                  </a:cubicBezTo>
                  <a:cubicBezTo>
                    <a:pt x="34" y="13"/>
                    <a:pt x="38" y="6"/>
                    <a:pt x="31" y="3"/>
                  </a:cubicBezTo>
                  <a:cubicBezTo>
                    <a:pt x="23" y="0"/>
                    <a:pt x="10" y="10"/>
                    <a:pt x="2" y="1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6" name="Freeform 1448">
              <a:extLst>
                <a:ext uri="{FF2B5EF4-FFF2-40B4-BE49-F238E27FC236}">
                  <a16:creationId xmlns:a16="http://schemas.microsoft.com/office/drawing/2014/main" id="{AEFDAED6-E471-4E45-BD12-0382C4A72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1920"/>
              <a:ext cx="54" cy="33"/>
            </a:xfrm>
            <a:custGeom>
              <a:avLst/>
              <a:gdLst>
                <a:gd name="T0" fmla="*/ 1 w 94"/>
                <a:gd name="T1" fmla="*/ 7 h 57"/>
                <a:gd name="T2" fmla="*/ 12 w 94"/>
                <a:gd name="T3" fmla="*/ 1 h 57"/>
                <a:gd name="T4" fmla="*/ 18 w 94"/>
                <a:gd name="T5" fmla="*/ 5 h 57"/>
                <a:gd name="T6" fmla="*/ 18 w 94"/>
                <a:gd name="T7" fmla="*/ 5 h 57"/>
                <a:gd name="T8" fmla="*/ 14 w 94"/>
                <a:gd name="T9" fmla="*/ 11 h 57"/>
                <a:gd name="T10" fmla="*/ 11 w 94"/>
                <a:gd name="T11" fmla="*/ 3 h 57"/>
                <a:gd name="T12" fmla="*/ 0 w 94"/>
                <a:gd name="T13" fmla="*/ 8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4" h="57">
                  <a:moveTo>
                    <a:pt x="3" y="37"/>
                  </a:moveTo>
                  <a:cubicBezTo>
                    <a:pt x="19" y="20"/>
                    <a:pt x="39" y="0"/>
                    <a:pt x="63" y="1"/>
                  </a:cubicBezTo>
                  <a:cubicBezTo>
                    <a:pt x="81" y="2"/>
                    <a:pt x="82" y="13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83" y="30"/>
                    <a:pt x="83" y="46"/>
                    <a:pt x="77" y="57"/>
                  </a:cubicBezTo>
                  <a:cubicBezTo>
                    <a:pt x="71" y="42"/>
                    <a:pt x="75" y="22"/>
                    <a:pt x="57" y="15"/>
                  </a:cubicBezTo>
                  <a:cubicBezTo>
                    <a:pt x="36" y="7"/>
                    <a:pt x="15" y="31"/>
                    <a:pt x="0" y="41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7" name="Freeform 1449">
              <a:extLst>
                <a:ext uri="{FF2B5EF4-FFF2-40B4-BE49-F238E27FC236}">
                  <a16:creationId xmlns:a16="http://schemas.microsoft.com/office/drawing/2014/main" id="{1F31098C-A4BC-4DF9-9A0C-3881BAF91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" y="1338"/>
              <a:ext cx="17" cy="36"/>
            </a:xfrm>
            <a:custGeom>
              <a:avLst/>
              <a:gdLst>
                <a:gd name="T0" fmla="*/ 2 w 30"/>
                <a:gd name="T1" fmla="*/ 0 h 62"/>
                <a:gd name="T2" fmla="*/ 0 w 30"/>
                <a:gd name="T3" fmla="*/ 12 h 62"/>
                <a:gd name="T4" fmla="*/ 2 w 30"/>
                <a:gd name="T5" fmla="*/ 1 h 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62">
                  <a:moveTo>
                    <a:pt x="11" y="0"/>
                  </a:moveTo>
                  <a:cubicBezTo>
                    <a:pt x="14" y="20"/>
                    <a:pt x="18" y="47"/>
                    <a:pt x="0" y="62"/>
                  </a:cubicBezTo>
                  <a:cubicBezTo>
                    <a:pt x="14" y="49"/>
                    <a:pt x="30" y="21"/>
                    <a:pt x="11" y="6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8" name="Freeform 1450">
              <a:extLst>
                <a:ext uri="{FF2B5EF4-FFF2-40B4-BE49-F238E27FC236}">
                  <a16:creationId xmlns:a16="http://schemas.microsoft.com/office/drawing/2014/main" id="{E069B45F-4067-4F5B-A230-BAF259586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9" y="1773"/>
              <a:ext cx="53" cy="40"/>
            </a:xfrm>
            <a:custGeom>
              <a:avLst/>
              <a:gdLst>
                <a:gd name="T0" fmla="*/ 17 w 93"/>
                <a:gd name="T1" fmla="*/ 0 h 69"/>
                <a:gd name="T2" fmla="*/ 14 w 93"/>
                <a:gd name="T3" fmla="*/ 6 h 69"/>
                <a:gd name="T4" fmla="*/ 13 w 93"/>
                <a:gd name="T5" fmla="*/ 13 h 69"/>
                <a:gd name="T6" fmla="*/ 9 w 93"/>
                <a:gd name="T7" fmla="*/ 9 h 69"/>
                <a:gd name="T8" fmla="*/ 0 w 93"/>
                <a:gd name="T9" fmla="*/ 7 h 69"/>
                <a:gd name="T10" fmla="*/ 11 w 93"/>
                <a:gd name="T11" fmla="*/ 5 h 69"/>
                <a:gd name="T12" fmla="*/ 17 w 93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69">
                  <a:moveTo>
                    <a:pt x="93" y="0"/>
                  </a:moveTo>
                  <a:cubicBezTo>
                    <a:pt x="84" y="4"/>
                    <a:pt x="78" y="23"/>
                    <a:pt x="74" y="33"/>
                  </a:cubicBezTo>
                  <a:cubicBezTo>
                    <a:pt x="69" y="45"/>
                    <a:pt x="68" y="56"/>
                    <a:pt x="67" y="69"/>
                  </a:cubicBezTo>
                  <a:cubicBezTo>
                    <a:pt x="61" y="57"/>
                    <a:pt x="60" y="49"/>
                    <a:pt x="47" y="46"/>
                  </a:cubicBezTo>
                  <a:cubicBezTo>
                    <a:pt x="32" y="42"/>
                    <a:pt x="16" y="39"/>
                    <a:pt x="0" y="35"/>
                  </a:cubicBezTo>
                  <a:cubicBezTo>
                    <a:pt x="23" y="29"/>
                    <a:pt x="42" y="41"/>
                    <a:pt x="61" y="24"/>
                  </a:cubicBezTo>
                  <a:cubicBezTo>
                    <a:pt x="70" y="15"/>
                    <a:pt x="79" y="5"/>
                    <a:pt x="91" y="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9" name="Freeform 1451">
              <a:extLst>
                <a:ext uri="{FF2B5EF4-FFF2-40B4-BE49-F238E27FC236}">
                  <a16:creationId xmlns:a16="http://schemas.microsoft.com/office/drawing/2014/main" id="{F7FBEC6F-4D06-4688-8BFE-53106239C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1898"/>
              <a:ext cx="179" cy="138"/>
            </a:xfrm>
            <a:custGeom>
              <a:avLst/>
              <a:gdLst>
                <a:gd name="T0" fmla="*/ 33 w 311"/>
                <a:gd name="T1" fmla="*/ 6 h 240"/>
                <a:gd name="T2" fmla="*/ 0 w 311"/>
                <a:gd name="T3" fmla="*/ 35 h 240"/>
                <a:gd name="T4" fmla="*/ 30 w 311"/>
                <a:gd name="T5" fmla="*/ 7 h 240"/>
                <a:gd name="T6" fmla="*/ 34 w 311"/>
                <a:gd name="T7" fmla="*/ 35 h 240"/>
                <a:gd name="T8" fmla="*/ 55 w 311"/>
                <a:gd name="T9" fmla="*/ 45 h 240"/>
                <a:gd name="T10" fmla="*/ 39 w 311"/>
                <a:gd name="T11" fmla="*/ 35 h 240"/>
                <a:gd name="T12" fmla="*/ 33 w 311"/>
                <a:gd name="T13" fmla="*/ 6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1" h="240">
                  <a:moveTo>
                    <a:pt x="174" y="31"/>
                  </a:moveTo>
                  <a:cubicBezTo>
                    <a:pt x="174" y="31"/>
                    <a:pt x="84" y="0"/>
                    <a:pt x="0" y="182"/>
                  </a:cubicBezTo>
                  <a:cubicBezTo>
                    <a:pt x="0" y="182"/>
                    <a:pt x="65" y="51"/>
                    <a:pt x="158" y="38"/>
                  </a:cubicBezTo>
                  <a:cubicBezTo>
                    <a:pt x="158" y="38"/>
                    <a:pt x="120" y="141"/>
                    <a:pt x="178" y="182"/>
                  </a:cubicBezTo>
                  <a:cubicBezTo>
                    <a:pt x="237" y="223"/>
                    <a:pt x="270" y="206"/>
                    <a:pt x="287" y="240"/>
                  </a:cubicBezTo>
                  <a:cubicBezTo>
                    <a:pt x="287" y="240"/>
                    <a:pt x="311" y="228"/>
                    <a:pt x="201" y="185"/>
                  </a:cubicBezTo>
                  <a:cubicBezTo>
                    <a:pt x="137" y="160"/>
                    <a:pt x="148" y="58"/>
                    <a:pt x="174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0" name="Oval 1452">
              <a:extLst>
                <a:ext uri="{FF2B5EF4-FFF2-40B4-BE49-F238E27FC236}">
                  <a16:creationId xmlns:a16="http://schemas.microsoft.com/office/drawing/2014/main" id="{BD8BAABD-68E2-4153-9A3D-D8612851F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1909"/>
              <a:ext cx="17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1" name="Oval 1453">
              <a:extLst>
                <a:ext uri="{FF2B5EF4-FFF2-40B4-BE49-F238E27FC236}">
                  <a16:creationId xmlns:a16="http://schemas.microsoft.com/office/drawing/2014/main" id="{201C8992-F1CB-4140-B87C-B706BEC53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1906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2" name="Oval 1454">
              <a:extLst>
                <a:ext uri="{FF2B5EF4-FFF2-40B4-BE49-F238E27FC236}">
                  <a16:creationId xmlns:a16="http://schemas.microsoft.com/office/drawing/2014/main" id="{5A582D77-6386-4700-A692-B61A31DC3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" y="1907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3" name="Oval 1455">
              <a:extLst>
                <a:ext uri="{FF2B5EF4-FFF2-40B4-BE49-F238E27FC236}">
                  <a16:creationId xmlns:a16="http://schemas.microsoft.com/office/drawing/2014/main" id="{B6B13945-DEAC-4BA7-81FE-6E562C03E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" y="1911"/>
              <a:ext cx="12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4" name="Freeform 1456">
              <a:extLst>
                <a:ext uri="{FF2B5EF4-FFF2-40B4-BE49-F238E27FC236}">
                  <a16:creationId xmlns:a16="http://schemas.microsoft.com/office/drawing/2014/main" id="{42139F1A-49BF-48D4-9E53-0C91C62C4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1390"/>
              <a:ext cx="56" cy="74"/>
            </a:xfrm>
            <a:custGeom>
              <a:avLst/>
              <a:gdLst>
                <a:gd name="T0" fmla="*/ 0 w 98"/>
                <a:gd name="T1" fmla="*/ 8 h 128"/>
                <a:gd name="T2" fmla="*/ 9 w 98"/>
                <a:gd name="T3" fmla="*/ 7 h 128"/>
                <a:gd name="T4" fmla="*/ 18 w 98"/>
                <a:gd name="T5" fmla="*/ 25 h 128"/>
                <a:gd name="T6" fmla="*/ 10 w 98"/>
                <a:gd name="T7" fmla="*/ 9 h 128"/>
                <a:gd name="T8" fmla="*/ 0 w 98"/>
                <a:gd name="T9" fmla="*/ 8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128">
                  <a:moveTo>
                    <a:pt x="0" y="40"/>
                  </a:moveTo>
                  <a:cubicBezTo>
                    <a:pt x="0" y="40"/>
                    <a:pt x="30" y="0"/>
                    <a:pt x="49" y="34"/>
                  </a:cubicBezTo>
                  <a:cubicBezTo>
                    <a:pt x="69" y="67"/>
                    <a:pt x="82" y="116"/>
                    <a:pt x="98" y="128"/>
                  </a:cubicBezTo>
                  <a:cubicBezTo>
                    <a:pt x="98" y="128"/>
                    <a:pt x="57" y="78"/>
                    <a:pt x="50" y="46"/>
                  </a:cubicBezTo>
                  <a:cubicBezTo>
                    <a:pt x="43" y="14"/>
                    <a:pt x="20" y="19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5" name="Oval 1457">
              <a:extLst>
                <a:ext uri="{FF2B5EF4-FFF2-40B4-BE49-F238E27FC236}">
                  <a16:creationId xmlns:a16="http://schemas.microsoft.com/office/drawing/2014/main" id="{0C42D907-0029-4890-AC8A-059EF5870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" y="1416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6" name="Oval 1458">
              <a:extLst>
                <a:ext uri="{FF2B5EF4-FFF2-40B4-BE49-F238E27FC236}">
                  <a16:creationId xmlns:a16="http://schemas.microsoft.com/office/drawing/2014/main" id="{7E408402-2342-4618-B13A-1B7FA5534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1430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7" name="Freeform 1459">
              <a:extLst>
                <a:ext uri="{FF2B5EF4-FFF2-40B4-BE49-F238E27FC236}">
                  <a16:creationId xmlns:a16="http://schemas.microsoft.com/office/drawing/2014/main" id="{9F953D26-EE0D-4C38-8047-DC7EC1136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829"/>
              <a:ext cx="187" cy="156"/>
            </a:xfrm>
            <a:custGeom>
              <a:avLst/>
              <a:gdLst>
                <a:gd name="T0" fmla="*/ 62 w 325"/>
                <a:gd name="T1" fmla="*/ 0 h 271"/>
                <a:gd name="T2" fmla="*/ 40 w 325"/>
                <a:gd name="T3" fmla="*/ 16 h 271"/>
                <a:gd name="T4" fmla="*/ 0 w 325"/>
                <a:gd name="T5" fmla="*/ 52 h 271"/>
                <a:gd name="T6" fmla="*/ 26 w 325"/>
                <a:gd name="T7" fmla="*/ 25 h 271"/>
                <a:gd name="T8" fmla="*/ 62 w 325"/>
                <a:gd name="T9" fmla="*/ 0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5" h="271">
                  <a:moveTo>
                    <a:pt x="325" y="0"/>
                  </a:moveTo>
                  <a:cubicBezTo>
                    <a:pt x="325" y="0"/>
                    <a:pt x="253" y="45"/>
                    <a:pt x="212" y="85"/>
                  </a:cubicBezTo>
                  <a:cubicBezTo>
                    <a:pt x="171" y="124"/>
                    <a:pt x="93" y="226"/>
                    <a:pt x="0" y="271"/>
                  </a:cubicBezTo>
                  <a:cubicBezTo>
                    <a:pt x="0" y="271"/>
                    <a:pt x="110" y="182"/>
                    <a:pt x="138" y="133"/>
                  </a:cubicBezTo>
                  <a:cubicBezTo>
                    <a:pt x="166" y="85"/>
                    <a:pt x="264" y="3"/>
                    <a:pt x="325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8" name="Freeform 1460">
              <a:extLst>
                <a:ext uri="{FF2B5EF4-FFF2-40B4-BE49-F238E27FC236}">
                  <a16:creationId xmlns:a16="http://schemas.microsoft.com/office/drawing/2014/main" id="{19EEE6C7-0AB7-4C14-AE77-434940B9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" y="1867"/>
              <a:ext cx="130" cy="203"/>
            </a:xfrm>
            <a:custGeom>
              <a:avLst/>
              <a:gdLst>
                <a:gd name="T0" fmla="*/ 0 w 225"/>
                <a:gd name="T1" fmla="*/ 0 h 353"/>
                <a:gd name="T2" fmla="*/ 43 w 225"/>
                <a:gd name="T3" fmla="*/ 67 h 353"/>
                <a:gd name="T4" fmla="*/ 0 w 225"/>
                <a:gd name="T5" fmla="*/ 0 h 3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5" h="353">
                  <a:moveTo>
                    <a:pt x="0" y="0"/>
                  </a:moveTo>
                  <a:cubicBezTo>
                    <a:pt x="0" y="0"/>
                    <a:pt x="110" y="63"/>
                    <a:pt x="225" y="353"/>
                  </a:cubicBezTo>
                  <a:cubicBezTo>
                    <a:pt x="225" y="353"/>
                    <a:pt x="212" y="9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9" name="Freeform 1461">
              <a:extLst>
                <a:ext uri="{FF2B5EF4-FFF2-40B4-BE49-F238E27FC236}">
                  <a16:creationId xmlns:a16="http://schemas.microsoft.com/office/drawing/2014/main" id="{9A9F6300-2BE5-48B4-8FA5-228B6D636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1698"/>
              <a:ext cx="59" cy="75"/>
            </a:xfrm>
            <a:custGeom>
              <a:avLst/>
              <a:gdLst>
                <a:gd name="T0" fmla="*/ 5 w 102"/>
                <a:gd name="T1" fmla="*/ 0 h 129"/>
                <a:gd name="T2" fmla="*/ 0 w 102"/>
                <a:gd name="T3" fmla="*/ 26 h 129"/>
                <a:gd name="T4" fmla="*/ 5 w 102"/>
                <a:gd name="T5" fmla="*/ 0 h 1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2" h="129">
                  <a:moveTo>
                    <a:pt x="27" y="0"/>
                  </a:moveTo>
                  <a:cubicBezTo>
                    <a:pt x="27" y="0"/>
                    <a:pt x="65" y="11"/>
                    <a:pt x="0" y="129"/>
                  </a:cubicBezTo>
                  <a:cubicBezTo>
                    <a:pt x="0" y="129"/>
                    <a:pt x="102" y="14"/>
                    <a:pt x="2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0" name="Freeform 1462">
              <a:extLst>
                <a:ext uri="{FF2B5EF4-FFF2-40B4-BE49-F238E27FC236}">
                  <a16:creationId xmlns:a16="http://schemas.microsoft.com/office/drawing/2014/main" id="{FF4A5FBB-ED87-4CE1-8BB4-D9846F075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9" y="1577"/>
              <a:ext cx="60" cy="142"/>
            </a:xfrm>
            <a:custGeom>
              <a:avLst/>
              <a:gdLst>
                <a:gd name="T0" fmla="*/ 7 w 104"/>
                <a:gd name="T1" fmla="*/ 0 h 246"/>
                <a:gd name="T2" fmla="*/ 9 w 104"/>
                <a:gd name="T3" fmla="*/ 18 h 246"/>
                <a:gd name="T4" fmla="*/ 20 w 104"/>
                <a:gd name="T5" fmla="*/ 47 h 246"/>
                <a:gd name="T6" fmla="*/ 7 w 104"/>
                <a:gd name="T7" fmla="*/ 21 h 246"/>
                <a:gd name="T8" fmla="*/ 7 w 104"/>
                <a:gd name="T9" fmla="*/ 0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246">
                  <a:moveTo>
                    <a:pt x="38" y="0"/>
                  </a:moveTo>
                  <a:cubicBezTo>
                    <a:pt x="38" y="0"/>
                    <a:pt x="17" y="53"/>
                    <a:pt x="48" y="92"/>
                  </a:cubicBezTo>
                  <a:cubicBezTo>
                    <a:pt x="79" y="132"/>
                    <a:pt x="104" y="208"/>
                    <a:pt x="102" y="246"/>
                  </a:cubicBezTo>
                  <a:cubicBezTo>
                    <a:pt x="102" y="246"/>
                    <a:pt x="70" y="141"/>
                    <a:pt x="35" y="111"/>
                  </a:cubicBezTo>
                  <a:cubicBezTo>
                    <a:pt x="0" y="82"/>
                    <a:pt x="26" y="9"/>
                    <a:pt x="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1" name="Freeform 1463">
              <a:extLst>
                <a:ext uri="{FF2B5EF4-FFF2-40B4-BE49-F238E27FC236}">
                  <a16:creationId xmlns:a16="http://schemas.microsoft.com/office/drawing/2014/main" id="{976B899C-1855-4989-8C49-CB4ECD2E9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" y="1471"/>
              <a:ext cx="43" cy="37"/>
            </a:xfrm>
            <a:custGeom>
              <a:avLst/>
              <a:gdLst>
                <a:gd name="T0" fmla="*/ 0 w 74"/>
                <a:gd name="T1" fmla="*/ 0 h 63"/>
                <a:gd name="T2" fmla="*/ 15 w 74"/>
                <a:gd name="T3" fmla="*/ 10 h 63"/>
                <a:gd name="T4" fmla="*/ 0 w 74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4" h="63">
                  <a:moveTo>
                    <a:pt x="0" y="0"/>
                  </a:moveTo>
                  <a:cubicBezTo>
                    <a:pt x="0" y="0"/>
                    <a:pt x="36" y="46"/>
                    <a:pt x="74" y="49"/>
                  </a:cubicBezTo>
                  <a:cubicBezTo>
                    <a:pt x="74" y="49"/>
                    <a:pt x="18" y="6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2" name="Freeform 1464">
              <a:extLst>
                <a:ext uri="{FF2B5EF4-FFF2-40B4-BE49-F238E27FC236}">
                  <a16:creationId xmlns:a16="http://schemas.microsoft.com/office/drawing/2014/main" id="{BF43E1D9-1415-4E74-A4AF-024B5579F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" y="1561"/>
              <a:ext cx="55" cy="92"/>
            </a:xfrm>
            <a:custGeom>
              <a:avLst/>
              <a:gdLst>
                <a:gd name="T0" fmla="*/ 6 w 95"/>
                <a:gd name="T1" fmla="*/ 0 h 160"/>
                <a:gd name="T2" fmla="*/ 0 w 95"/>
                <a:gd name="T3" fmla="*/ 30 h 160"/>
                <a:gd name="T4" fmla="*/ 6 w 95"/>
                <a:gd name="T5" fmla="*/ 0 h 1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" h="160">
                  <a:moveTo>
                    <a:pt x="31" y="0"/>
                  </a:moveTo>
                  <a:cubicBezTo>
                    <a:pt x="31" y="0"/>
                    <a:pt x="66" y="99"/>
                    <a:pt x="0" y="160"/>
                  </a:cubicBezTo>
                  <a:cubicBezTo>
                    <a:pt x="0" y="160"/>
                    <a:pt x="95" y="116"/>
                    <a:pt x="31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3" name="Freeform 1465">
              <a:extLst>
                <a:ext uri="{FF2B5EF4-FFF2-40B4-BE49-F238E27FC236}">
                  <a16:creationId xmlns:a16="http://schemas.microsoft.com/office/drawing/2014/main" id="{4040FC9C-551E-48CA-8D4E-105EE4A4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1386"/>
              <a:ext cx="50" cy="93"/>
            </a:xfrm>
            <a:custGeom>
              <a:avLst/>
              <a:gdLst>
                <a:gd name="T0" fmla="*/ 17 w 86"/>
                <a:gd name="T1" fmla="*/ 0 h 162"/>
                <a:gd name="T2" fmla="*/ 0 w 86"/>
                <a:gd name="T3" fmla="*/ 30 h 162"/>
                <a:gd name="T4" fmla="*/ 17 w 86"/>
                <a:gd name="T5" fmla="*/ 0 h 1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162">
                  <a:moveTo>
                    <a:pt x="86" y="0"/>
                  </a:moveTo>
                  <a:cubicBezTo>
                    <a:pt x="86" y="0"/>
                    <a:pt x="0" y="59"/>
                    <a:pt x="0" y="162"/>
                  </a:cubicBezTo>
                  <a:cubicBezTo>
                    <a:pt x="0" y="162"/>
                    <a:pt x="35" y="29"/>
                    <a:pt x="86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4" name="Freeform 1466">
              <a:extLst>
                <a:ext uri="{FF2B5EF4-FFF2-40B4-BE49-F238E27FC236}">
                  <a16:creationId xmlns:a16="http://schemas.microsoft.com/office/drawing/2014/main" id="{8EFE36C5-4775-4830-854A-9023ABCB7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" y="1326"/>
              <a:ext cx="79" cy="65"/>
            </a:xfrm>
            <a:custGeom>
              <a:avLst/>
              <a:gdLst>
                <a:gd name="T0" fmla="*/ 0 w 138"/>
                <a:gd name="T1" fmla="*/ 0 h 114"/>
                <a:gd name="T2" fmla="*/ 26 w 138"/>
                <a:gd name="T3" fmla="*/ 21 h 114"/>
                <a:gd name="T4" fmla="*/ 0 w 138"/>
                <a:gd name="T5" fmla="*/ 0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114">
                  <a:moveTo>
                    <a:pt x="0" y="0"/>
                  </a:moveTo>
                  <a:cubicBezTo>
                    <a:pt x="0" y="0"/>
                    <a:pt x="92" y="19"/>
                    <a:pt x="137" y="114"/>
                  </a:cubicBezTo>
                  <a:cubicBezTo>
                    <a:pt x="137" y="114"/>
                    <a:pt x="138" y="1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5" name="Freeform 1467">
              <a:extLst>
                <a:ext uri="{FF2B5EF4-FFF2-40B4-BE49-F238E27FC236}">
                  <a16:creationId xmlns:a16="http://schemas.microsoft.com/office/drawing/2014/main" id="{6B77EE84-4765-40ED-B9D6-7B85AD1BB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600"/>
              <a:ext cx="26" cy="23"/>
            </a:xfrm>
            <a:custGeom>
              <a:avLst/>
              <a:gdLst>
                <a:gd name="T0" fmla="*/ 0 w 44"/>
                <a:gd name="T1" fmla="*/ 5 h 40"/>
                <a:gd name="T2" fmla="*/ 9 w 44"/>
                <a:gd name="T3" fmla="*/ 7 h 40"/>
                <a:gd name="T4" fmla="*/ 0 w 44"/>
                <a:gd name="T5" fmla="*/ 5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40">
                  <a:moveTo>
                    <a:pt x="0" y="24"/>
                  </a:moveTo>
                  <a:cubicBezTo>
                    <a:pt x="0" y="24"/>
                    <a:pt x="31" y="0"/>
                    <a:pt x="44" y="40"/>
                  </a:cubicBezTo>
                  <a:cubicBezTo>
                    <a:pt x="44" y="40"/>
                    <a:pt x="18" y="10"/>
                    <a:pt x="0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6" name="Freeform 1468">
              <a:extLst>
                <a:ext uri="{FF2B5EF4-FFF2-40B4-BE49-F238E27FC236}">
                  <a16:creationId xmlns:a16="http://schemas.microsoft.com/office/drawing/2014/main" id="{83861FB4-AEFA-4A8A-903E-C4E1FC270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" y="1651"/>
              <a:ext cx="63" cy="22"/>
            </a:xfrm>
            <a:custGeom>
              <a:avLst/>
              <a:gdLst>
                <a:gd name="T0" fmla="*/ 0 w 108"/>
                <a:gd name="T1" fmla="*/ 7 h 38"/>
                <a:gd name="T2" fmla="*/ 22 w 108"/>
                <a:gd name="T3" fmla="*/ 0 h 38"/>
                <a:gd name="T4" fmla="*/ 0 w 108"/>
                <a:gd name="T5" fmla="*/ 7 h 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8">
                  <a:moveTo>
                    <a:pt x="0" y="3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57" y="38"/>
                    <a:pt x="0" y="3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7" name="Freeform 1469">
              <a:extLst>
                <a:ext uri="{FF2B5EF4-FFF2-40B4-BE49-F238E27FC236}">
                  <a16:creationId xmlns:a16="http://schemas.microsoft.com/office/drawing/2014/main" id="{42DB2305-083B-415F-995F-C7B39191E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" y="1767"/>
              <a:ext cx="71" cy="61"/>
            </a:xfrm>
            <a:custGeom>
              <a:avLst/>
              <a:gdLst>
                <a:gd name="T0" fmla="*/ 0 w 123"/>
                <a:gd name="T1" fmla="*/ 0 h 105"/>
                <a:gd name="T2" fmla="*/ 24 w 123"/>
                <a:gd name="T3" fmla="*/ 20 h 105"/>
                <a:gd name="T4" fmla="*/ 0 w 123"/>
                <a:gd name="T5" fmla="*/ 0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" h="105">
                  <a:moveTo>
                    <a:pt x="0" y="0"/>
                  </a:moveTo>
                  <a:cubicBezTo>
                    <a:pt x="0" y="0"/>
                    <a:pt x="19" y="63"/>
                    <a:pt x="123" y="105"/>
                  </a:cubicBezTo>
                  <a:cubicBezTo>
                    <a:pt x="123" y="105"/>
                    <a:pt x="31" y="51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8" name="Freeform 1470">
              <a:extLst>
                <a:ext uri="{FF2B5EF4-FFF2-40B4-BE49-F238E27FC236}">
                  <a16:creationId xmlns:a16="http://schemas.microsoft.com/office/drawing/2014/main" id="{64418CBD-E834-45C0-B80F-90E45C138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" y="1994"/>
              <a:ext cx="112" cy="132"/>
            </a:xfrm>
            <a:custGeom>
              <a:avLst/>
              <a:gdLst>
                <a:gd name="T0" fmla="*/ 38 w 194"/>
                <a:gd name="T1" fmla="*/ 0 h 229"/>
                <a:gd name="T2" fmla="*/ 0 w 194"/>
                <a:gd name="T3" fmla="*/ 44 h 229"/>
                <a:gd name="T4" fmla="*/ 38 w 194"/>
                <a:gd name="T5" fmla="*/ 0 h 2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4" h="229">
                  <a:moveTo>
                    <a:pt x="194" y="0"/>
                  </a:moveTo>
                  <a:cubicBezTo>
                    <a:pt x="194" y="0"/>
                    <a:pt x="105" y="173"/>
                    <a:pt x="0" y="229"/>
                  </a:cubicBezTo>
                  <a:cubicBezTo>
                    <a:pt x="0" y="229"/>
                    <a:pt x="116" y="132"/>
                    <a:pt x="194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9" name="Freeform 1471">
              <a:extLst>
                <a:ext uri="{FF2B5EF4-FFF2-40B4-BE49-F238E27FC236}">
                  <a16:creationId xmlns:a16="http://schemas.microsoft.com/office/drawing/2014/main" id="{520C4629-4B41-4257-84BE-24085BE27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053"/>
              <a:ext cx="85" cy="91"/>
            </a:xfrm>
            <a:custGeom>
              <a:avLst/>
              <a:gdLst>
                <a:gd name="T0" fmla="*/ 0 w 147"/>
                <a:gd name="T1" fmla="*/ 0 h 158"/>
                <a:gd name="T2" fmla="*/ 28 w 147"/>
                <a:gd name="T3" fmla="*/ 4 h 158"/>
                <a:gd name="T4" fmla="*/ 0 w 147"/>
                <a:gd name="T5" fmla="*/ 0 h 1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7" h="158">
                  <a:moveTo>
                    <a:pt x="0" y="0"/>
                  </a:moveTo>
                  <a:cubicBezTo>
                    <a:pt x="0" y="0"/>
                    <a:pt x="77" y="158"/>
                    <a:pt x="147" y="21"/>
                  </a:cubicBezTo>
                  <a:cubicBezTo>
                    <a:pt x="147" y="21"/>
                    <a:pt x="86" y="11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0" name="Freeform 1472">
              <a:extLst>
                <a:ext uri="{FF2B5EF4-FFF2-40B4-BE49-F238E27FC236}">
                  <a16:creationId xmlns:a16="http://schemas.microsoft.com/office/drawing/2014/main" id="{3440AA6C-0C53-4689-B4A6-F1A111452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" y="1859"/>
              <a:ext cx="103" cy="51"/>
            </a:xfrm>
            <a:custGeom>
              <a:avLst/>
              <a:gdLst>
                <a:gd name="T0" fmla="*/ 0 w 179"/>
                <a:gd name="T1" fmla="*/ 0 h 88"/>
                <a:gd name="T2" fmla="*/ 34 w 179"/>
                <a:gd name="T3" fmla="*/ 3 h 88"/>
                <a:gd name="T4" fmla="*/ 0 w 179"/>
                <a:gd name="T5" fmla="*/ 0 h 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9" h="88">
                  <a:moveTo>
                    <a:pt x="0" y="0"/>
                  </a:moveTo>
                  <a:cubicBezTo>
                    <a:pt x="0" y="0"/>
                    <a:pt x="42" y="88"/>
                    <a:pt x="179" y="19"/>
                  </a:cubicBezTo>
                  <a:cubicBezTo>
                    <a:pt x="179" y="19"/>
                    <a:pt x="87" y="76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1" name="Freeform 1473">
              <a:extLst>
                <a:ext uri="{FF2B5EF4-FFF2-40B4-BE49-F238E27FC236}">
                  <a16:creationId xmlns:a16="http://schemas.microsoft.com/office/drawing/2014/main" id="{A058A995-7411-4DD3-B70A-2EA2DA587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1587"/>
              <a:ext cx="92" cy="114"/>
            </a:xfrm>
            <a:custGeom>
              <a:avLst/>
              <a:gdLst>
                <a:gd name="T0" fmla="*/ 31 w 159"/>
                <a:gd name="T1" fmla="*/ 0 h 197"/>
                <a:gd name="T2" fmla="*/ 0 w 159"/>
                <a:gd name="T3" fmla="*/ 38 h 197"/>
                <a:gd name="T4" fmla="*/ 31 w 159"/>
                <a:gd name="T5" fmla="*/ 0 h 1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197">
                  <a:moveTo>
                    <a:pt x="159" y="0"/>
                  </a:moveTo>
                  <a:cubicBezTo>
                    <a:pt x="159" y="0"/>
                    <a:pt x="47" y="48"/>
                    <a:pt x="0" y="197"/>
                  </a:cubicBezTo>
                  <a:cubicBezTo>
                    <a:pt x="0" y="197"/>
                    <a:pt x="26" y="30"/>
                    <a:pt x="15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2" name="Freeform 1474">
              <a:extLst>
                <a:ext uri="{FF2B5EF4-FFF2-40B4-BE49-F238E27FC236}">
                  <a16:creationId xmlns:a16="http://schemas.microsoft.com/office/drawing/2014/main" id="{EE8D92B5-0CE7-462C-A126-54BF512F4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1430"/>
              <a:ext cx="88" cy="72"/>
            </a:xfrm>
            <a:custGeom>
              <a:avLst/>
              <a:gdLst>
                <a:gd name="T0" fmla="*/ 0 w 153"/>
                <a:gd name="T1" fmla="*/ 24 h 125"/>
                <a:gd name="T2" fmla="*/ 29 w 153"/>
                <a:gd name="T3" fmla="*/ 12 h 125"/>
                <a:gd name="T4" fmla="*/ 0 w 153"/>
                <a:gd name="T5" fmla="*/ 24 h 1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3" h="125">
                  <a:moveTo>
                    <a:pt x="0" y="125"/>
                  </a:moveTo>
                  <a:cubicBezTo>
                    <a:pt x="0" y="125"/>
                    <a:pt x="71" y="31"/>
                    <a:pt x="153" y="61"/>
                  </a:cubicBezTo>
                  <a:cubicBezTo>
                    <a:pt x="153" y="61"/>
                    <a:pt x="52" y="0"/>
                    <a:pt x="0" y="12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3" name="Freeform 1475">
              <a:extLst>
                <a:ext uri="{FF2B5EF4-FFF2-40B4-BE49-F238E27FC236}">
                  <a16:creationId xmlns:a16="http://schemas.microsoft.com/office/drawing/2014/main" id="{901F0621-165D-4973-811B-71924BCBA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1210"/>
              <a:ext cx="39" cy="113"/>
            </a:xfrm>
            <a:custGeom>
              <a:avLst/>
              <a:gdLst>
                <a:gd name="T0" fmla="*/ 12 w 69"/>
                <a:gd name="T1" fmla="*/ 0 h 197"/>
                <a:gd name="T2" fmla="*/ 3 w 69"/>
                <a:gd name="T3" fmla="*/ 13 h 197"/>
                <a:gd name="T4" fmla="*/ 3 w 69"/>
                <a:gd name="T5" fmla="*/ 37 h 197"/>
                <a:gd name="T6" fmla="*/ 3 w 69"/>
                <a:gd name="T7" fmla="*/ 19 h 197"/>
                <a:gd name="T8" fmla="*/ 12 w 69"/>
                <a:gd name="T9" fmla="*/ 0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197">
                  <a:moveTo>
                    <a:pt x="69" y="0"/>
                  </a:moveTo>
                  <a:cubicBezTo>
                    <a:pt x="69" y="0"/>
                    <a:pt x="18" y="12"/>
                    <a:pt x="19" y="67"/>
                  </a:cubicBezTo>
                  <a:cubicBezTo>
                    <a:pt x="21" y="122"/>
                    <a:pt x="37" y="150"/>
                    <a:pt x="18" y="197"/>
                  </a:cubicBezTo>
                  <a:cubicBezTo>
                    <a:pt x="18" y="197"/>
                    <a:pt x="27" y="133"/>
                    <a:pt x="14" y="101"/>
                  </a:cubicBezTo>
                  <a:cubicBezTo>
                    <a:pt x="0" y="68"/>
                    <a:pt x="9" y="15"/>
                    <a:pt x="6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4" name="Freeform 1476">
              <a:extLst>
                <a:ext uri="{FF2B5EF4-FFF2-40B4-BE49-F238E27FC236}">
                  <a16:creationId xmlns:a16="http://schemas.microsoft.com/office/drawing/2014/main" id="{C1DB47C6-AFB5-499E-82E8-E02617A18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" y="1171"/>
              <a:ext cx="42" cy="80"/>
            </a:xfrm>
            <a:custGeom>
              <a:avLst/>
              <a:gdLst>
                <a:gd name="T0" fmla="*/ 9 w 73"/>
                <a:gd name="T1" fmla="*/ 0 h 138"/>
                <a:gd name="T2" fmla="*/ 14 w 73"/>
                <a:gd name="T3" fmla="*/ 27 h 138"/>
                <a:gd name="T4" fmla="*/ 9 w 73"/>
                <a:gd name="T5" fmla="*/ 0 h 1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3" h="138">
                  <a:moveTo>
                    <a:pt x="47" y="0"/>
                  </a:moveTo>
                  <a:cubicBezTo>
                    <a:pt x="47" y="0"/>
                    <a:pt x="9" y="64"/>
                    <a:pt x="73" y="138"/>
                  </a:cubicBezTo>
                  <a:cubicBezTo>
                    <a:pt x="73" y="138"/>
                    <a:pt x="0" y="68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5" name="Freeform 1477">
              <a:extLst>
                <a:ext uri="{FF2B5EF4-FFF2-40B4-BE49-F238E27FC236}">
                  <a16:creationId xmlns:a16="http://schemas.microsoft.com/office/drawing/2014/main" id="{4D6CE822-C4CF-49F4-A761-9D26AD6F3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986"/>
              <a:ext cx="72" cy="163"/>
            </a:xfrm>
            <a:custGeom>
              <a:avLst/>
              <a:gdLst>
                <a:gd name="T0" fmla="*/ 18 w 125"/>
                <a:gd name="T1" fmla="*/ 0 h 283"/>
                <a:gd name="T2" fmla="*/ 24 w 125"/>
                <a:gd name="T3" fmla="*/ 54 h 283"/>
                <a:gd name="T4" fmla="*/ 18 w 125"/>
                <a:gd name="T5" fmla="*/ 0 h 2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5" h="283">
                  <a:moveTo>
                    <a:pt x="93" y="0"/>
                  </a:moveTo>
                  <a:cubicBezTo>
                    <a:pt x="93" y="0"/>
                    <a:pt x="22" y="158"/>
                    <a:pt x="125" y="283"/>
                  </a:cubicBezTo>
                  <a:cubicBezTo>
                    <a:pt x="125" y="283"/>
                    <a:pt x="0" y="163"/>
                    <a:pt x="93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6" name="Freeform 1478">
              <a:extLst>
                <a:ext uri="{FF2B5EF4-FFF2-40B4-BE49-F238E27FC236}">
                  <a16:creationId xmlns:a16="http://schemas.microsoft.com/office/drawing/2014/main" id="{C259F79B-89B2-4DBD-80E8-44341ED5E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" y="910"/>
              <a:ext cx="24" cy="85"/>
            </a:xfrm>
            <a:custGeom>
              <a:avLst/>
              <a:gdLst>
                <a:gd name="T0" fmla="*/ 8 w 42"/>
                <a:gd name="T1" fmla="*/ 2 h 149"/>
                <a:gd name="T2" fmla="*/ 4 w 42"/>
                <a:gd name="T3" fmla="*/ 27 h 149"/>
                <a:gd name="T4" fmla="*/ 8 w 42"/>
                <a:gd name="T5" fmla="*/ 2 h 1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" h="149">
                  <a:moveTo>
                    <a:pt x="42" y="13"/>
                  </a:moveTo>
                  <a:cubicBezTo>
                    <a:pt x="42" y="13"/>
                    <a:pt x="12" y="29"/>
                    <a:pt x="22" y="149"/>
                  </a:cubicBezTo>
                  <a:cubicBezTo>
                    <a:pt x="22" y="149"/>
                    <a:pt x="0" y="0"/>
                    <a:pt x="42" y="13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7" name="Freeform 1479">
              <a:extLst>
                <a:ext uri="{FF2B5EF4-FFF2-40B4-BE49-F238E27FC236}">
                  <a16:creationId xmlns:a16="http://schemas.microsoft.com/office/drawing/2014/main" id="{326B64A0-7057-4271-B57C-CFFD1ED33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" y="975"/>
              <a:ext cx="155" cy="137"/>
            </a:xfrm>
            <a:custGeom>
              <a:avLst/>
              <a:gdLst>
                <a:gd name="T0" fmla="*/ 0 w 268"/>
                <a:gd name="T1" fmla="*/ 6 h 239"/>
                <a:gd name="T2" fmla="*/ 13 w 268"/>
                <a:gd name="T3" fmla="*/ 13 h 239"/>
                <a:gd name="T4" fmla="*/ 52 w 268"/>
                <a:gd name="T5" fmla="*/ 37 h 239"/>
                <a:gd name="T6" fmla="*/ 23 w 268"/>
                <a:gd name="T7" fmla="*/ 22 h 239"/>
                <a:gd name="T8" fmla="*/ 0 w 268"/>
                <a:gd name="T9" fmla="*/ 6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239">
                  <a:moveTo>
                    <a:pt x="0" y="30"/>
                  </a:moveTo>
                  <a:cubicBezTo>
                    <a:pt x="0" y="30"/>
                    <a:pt x="31" y="10"/>
                    <a:pt x="69" y="67"/>
                  </a:cubicBezTo>
                  <a:cubicBezTo>
                    <a:pt x="107" y="124"/>
                    <a:pt x="196" y="239"/>
                    <a:pt x="268" y="199"/>
                  </a:cubicBezTo>
                  <a:cubicBezTo>
                    <a:pt x="268" y="199"/>
                    <a:pt x="198" y="220"/>
                    <a:pt x="115" y="115"/>
                  </a:cubicBezTo>
                  <a:cubicBezTo>
                    <a:pt x="32" y="10"/>
                    <a:pt x="29" y="0"/>
                    <a:pt x="0" y="3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8" name="Freeform 1480">
              <a:extLst>
                <a:ext uri="{FF2B5EF4-FFF2-40B4-BE49-F238E27FC236}">
                  <a16:creationId xmlns:a16="http://schemas.microsoft.com/office/drawing/2014/main" id="{9D071BF6-AD2F-4755-87A5-490530BE8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" y="1345"/>
              <a:ext cx="41" cy="39"/>
            </a:xfrm>
            <a:custGeom>
              <a:avLst/>
              <a:gdLst>
                <a:gd name="T0" fmla="*/ 9 w 71"/>
                <a:gd name="T1" fmla="*/ 0 h 67"/>
                <a:gd name="T2" fmla="*/ 0 w 71"/>
                <a:gd name="T3" fmla="*/ 13 h 67"/>
                <a:gd name="T4" fmla="*/ 9 w 71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1" h="67">
                  <a:moveTo>
                    <a:pt x="47" y="0"/>
                  </a:moveTo>
                  <a:cubicBezTo>
                    <a:pt x="47" y="0"/>
                    <a:pt x="52" y="37"/>
                    <a:pt x="0" y="67"/>
                  </a:cubicBezTo>
                  <a:cubicBezTo>
                    <a:pt x="0" y="67"/>
                    <a:pt x="71" y="44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9" name="Freeform 1481">
              <a:extLst>
                <a:ext uri="{FF2B5EF4-FFF2-40B4-BE49-F238E27FC236}">
                  <a16:creationId xmlns:a16="http://schemas.microsoft.com/office/drawing/2014/main" id="{9B2B9FF3-D3A7-424B-A460-BF37E76E2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1296"/>
              <a:ext cx="96" cy="107"/>
            </a:xfrm>
            <a:custGeom>
              <a:avLst/>
              <a:gdLst>
                <a:gd name="T0" fmla="*/ 26 w 167"/>
                <a:gd name="T1" fmla="*/ 0 h 187"/>
                <a:gd name="T2" fmla="*/ 18 w 167"/>
                <a:gd name="T3" fmla="*/ 20 h 187"/>
                <a:gd name="T4" fmla="*/ 0 w 167"/>
                <a:gd name="T5" fmla="*/ 35 h 187"/>
                <a:gd name="T6" fmla="*/ 18 w 167"/>
                <a:gd name="T7" fmla="*/ 22 h 187"/>
                <a:gd name="T8" fmla="*/ 26 w 167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187">
                  <a:moveTo>
                    <a:pt x="138" y="0"/>
                  </a:moveTo>
                  <a:cubicBezTo>
                    <a:pt x="138" y="0"/>
                    <a:pt x="167" y="67"/>
                    <a:pt x="96" y="107"/>
                  </a:cubicBezTo>
                  <a:cubicBezTo>
                    <a:pt x="25" y="146"/>
                    <a:pt x="17" y="159"/>
                    <a:pt x="0" y="187"/>
                  </a:cubicBezTo>
                  <a:cubicBezTo>
                    <a:pt x="0" y="187"/>
                    <a:pt x="36" y="140"/>
                    <a:pt x="94" y="115"/>
                  </a:cubicBezTo>
                  <a:cubicBezTo>
                    <a:pt x="153" y="91"/>
                    <a:pt x="161" y="35"/>
                    <a:pt x="1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0" name="Freeform 1482">
              <a:extLst>
                <a:ext uri="{FF2B5EF4-FFF2-40B4-BE49-F238E27FC236}">
                  <a16:creationId xmlns:a16="http://schemas.microsoft.com/office/drawing/2014/main" id="{6008F666-2B34-42BC-8534-3D89F85C2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" y="1841"/>
              <a:ext cx="79" cy="147"/>
            </a:xfrm>
            <a:custGeom>
              <a:avLst/>
              <a:gdLst>
                <a:gd name="T0" fmla="*/ 0 w 138"/>
                <a:gd name="T1" fmla="*/ 1 h 255"/>
                <a:gd name="T2" fmla="*/ 26 w 138"/>
                <a:gd name="T3" fmla="*/ 49 h 255"/>
                <a:gd name="T4" fmla="*/ 0 w 138"/>
                <a:gd name="T5" fmla="*/ 0 h 2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255">
                  <a:moveTo>
                    <a:pt x="0" y="2"/>
                  </a:moveTo>
                  <a:cubicBezTo>
                    <a:pt x="0" y="2"/>
                    <a:pt x="82" y="46"/>
                    <a:pt x="138" y="255"/>
                  </a:cubicBezTo>
                  <a:cubicBezTo>
                    <a:pt x="138" y="255"/>
                    <a:pt x="127" y="73"/>
                    <a:pt x="0" y="0"/>
                  </a:cubicBezTo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1" name="Freeform 1483">
              <a:extLst>
                <a:ext uri="{FF2B5EF4-FFF2-40B4-BE49-F238E27FC236}">
                  <a16:creationId xmlns:a16="http://schemas.microsoft.com/office/drawing/2014/main" id="{71411347-6E4E-4CDE-83B7-11EB4A5C6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1839"/>
              <a:ext cx="115" cy="59"/>
            </a:xfrm>
            <a:custGeom>
              <a:avLst/>
              <a:gdLst>
                <a:gd name="T0" fmla="*/ 39 w 198"/>
                <a:gd name="T1" fmla="*/ 1 h 102"/>
                <a:gd name="T2" fmla="*/ 0 w 198"/>
                <a:gd name="T3" fmla="*/ 20 h 102"/>
                <a:gd name="T4" fmla="*/ 39 w 198"/>
                <a:gd name="T5" fmla="*/ 1 h 1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8" h="102">
                  <a:moveTo>
                    <a:pt x="198" y="7"/>
                  </a:moveTo>
                  <a:cubicBezTo>
                    <a:pt x="198" y="7"/>
                    <a:pt x="49" y="66"/>
                    <a:pt x="0" y="102"/>
                  </a:cubicBezTo>
                  <a:cubicBezTo>
                    <a:pt x="0" y="102"/>
                    <a:pt x="120" y="0"/>
                    <a:pt x="198" y="7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2" name="Freeform 1484">
              <a:extLst>
                <a:ext uri="{FF2B5EF4-FFF2-40B4-BE49-F238E27FC236}">
                  <a16:creationId xmlns:a16="http://schemas.microsoft.com/office/drawing/2014/main" id="{20D40CE1-0F65-41F3-B21A-DE30EDA54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1575"/>
              <a:ext cx="9" cy="16"/>
            </a:xfrm>
            <a:custGeom>
              <a:avLst/>
              <a:gdLst>
                <a:gd name="T0" fmla="*/ 3 w 16"/>
                <a:gd name="T1" fmla="*/ 0 h 27"/>
                <a:gd name="T2" fmla="*/ 2 w 16"/>
                <a:gd name="T3" fmla="*/ 5 h 27"/>
                <a:gd name="T4" fmla="*/ 1 w 16"/>
                <a:gd name="T5" fmla="*/ 2 h 27"/>
                <a:gd name="T6" fmla="*/ 2 w 16"/>
                <a:gd name="T7" fmla="*/ 1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cubicBezTo>
                    <a:pt x="4" y="5"/>
                    <a:pt x="6" y="17"/>
                    <a:pt x="12" y="27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6"/>
                    <a:pt x="9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3" name="Freeform 1485">
              <a:extLst>
                <a:ext uri="{FF2B5EF4-FFF2-40B4-BE49-F238E27FC236}">
                  <a16:creationId xmlns:a16="http://schemas.microsoft.com/office/drawing/2014/main" id="{FC29A8D8-8231-4A6A-A2F0-85A338FA2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" y="1557"/>
              <a:ext cx="8" cy="15"/>
            </a:xfrm>
            <a:custGeom>
              <a:avLst/>
              <a:gdLst>
                <a:gd name="T0" fmla="*/ 3 w 14"/>
                <a:gd name="T1" fmla="*/ 0 h 26"/>
                <a:gd name="T2" fmla="*/ 1 w 14"/>
                <a:gd name="T3" fmla="*/ 2 h 26"/>
                <a:gd name="T4" fmla="*/ 2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9" y="0"/>
                    <a:pt x="5" y="9"/>
                    <a:pt x="5" y="13"/>
                  </a:cubicBezTo>
                  <a:cubicBezTo>
                    <a:pt x="5" y="19"/>
                    <a:pt x="9" y="21"/>
                    <a:pt x="12" y="26"/>
                  </a:cubicBezTo>
                  <a:cubicBezTo>
                    <a:pt x="7" y="24"/>
                    <a:pt x="0" y="17"/>
                    <a:pt x="1" y="12"/>
                  </a:cubicBezTo>
                  <a:cubicBezTo>
                    <a:pt x="1" y="7"/>
                    <a:pt x="7" y="2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4" name="Freeform 1486">
              <a:extLst>
                <a:ext uri="{FF2B5EF4-FFF2-40B4-BE49-F238E27FC236}">
                  <a16:creationId xmlns:a16="http://schemas.microsoft.com/office/drawing/2014/main" id="{20C4CD20-D43A-44CD-8F85-8ACF44C05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1591"/>
              <a:ext cx="6" cy="13"/>
            </a:xfrm>
            <a:custGeom>
              <a:avLst/>
              <a:gdLst>
                <a:gd name="T0" fmla="*/ 1 w 10"/>
                <a:gd name="T1" fmla="*/ 0 h 23"/>
                <a:gd name="T2" fmla="*/ 2 w 10"/>
                <a:gd name="T3" fmla="*/ 4 h 23"/>
                <a:gd name="T4" fmla="*/ 1 w 10"/>
                <a:gd name="T5" fmla="*/ 3 h 23"/>
                <a:gd name="T6" fmla="*/ 1 w 10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3">
                  <a:moveTo>
                    <a:pt x="7" y="0"/>
                  </a:moveTo>
                  <a:cubicBezTo>
                    <a:pt x="1" y="7"/>
                    <a:pt x="2" y="18"/>
                    <a:pt x="10" y="23"/>
                  </a:cubicBezTo>
                  <a:cubicBezTo>
                    <a:pt x="7" y="20"/>
                    <a:pt x="3" y="20"/>
                    <a:pt x="2" y="15"/>
                  </a:cubicBezTo>
                  <a:cubicBezTo>
                    <a:pt x="0" y="10"/>
                    <a:pt x="2" y="6"/>
                    <a:pt x="6" y="3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5" name="Freeform 1487">
              <a:extLst>
                <a:ext uri="{FF2B5EF4-FFF2-40B4-BE49-F238E27FC236}">
                  <a16:creationId xmlns:a16="http://schemas.microsoft.com/office/drawing/2014/main" id="{251C0E19-E85A-4091-8CDD-2D193B538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07"/>
              <a:ext cx="11" cy="16"/>
            </a:xfrm>
            <a:custGeom>
              <a:avLst/>
              <a:gdLst>
                <a:gd name="T0" fmla="*/ 3 w 18"/>
                <a:gd name="T1" fmla="*/ 1 h 28"/>
                <a:gd name="T2" fmla="*/ 1 w 18"/>
                <a:gd name="T3" fmla="*/ 3 h 28"/>
                <a:gd name="T4" fmla="*/ 4 w 18"/>
                <a:gd name="T5" fmla="*/ 5 h 28"/>
                <a:gd name="T6" fmla="*/ 1 w 18"/>
                <a:gd name="T7" fmla="*/ 3 h 28"/>
                <a:gd name="T8" fmla="*/ 2 w 18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28">
                  <a:moveTo>
                    <a:pt x="13" y="1"/>
                  </a:moveTo>
                  <a:cubicBezTo>
                    <a:pt x="6" y="2"/>
                    <a:pt x="5" y="11"/>
                    <a:pt x="7" y="16"/>
                  </a:cubicBezTo>
                  <a:cubicBezTo>
                    <a:pt x="9" y="21"/>
                    <a:pt x="13" y="25"/>
                    <a:pt x="18" y="28"/>
                  </a:cubicBezTo>
                  <a:cubicBezTo>
                    <a:pt x="12" y="26"/>
                    <a:pt x="5" y="22"/>
                    <a:pt x="2" y="16"/>
                  </a:cubicBezTo>
                  <a:cubicBezTo>
                    <a:pt x="0" y="10"/>
                    <a:pt x="4" y="0"/>
                    <a:pt x="12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6" name="Freeform 1488">
              <a:extLst>
                <a:ext uri="{FF2B5EF4-FFF2-40B4-BE49-F238E27FC236}">
                  <a16:creationId xmlns:a16="http://schemas.microsoft.com/office/drawing/2014/main" id="{C7D96922-E90F-440D-89CB-C04E80807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75"/>
              <a:ext cx="10" cy="17"/>
            </a:xfrm>
            <a:custGeom>
              <a:avLst/>
              <a:gdLst>
                <a:gd name="T0" fmla="*/ 3 w 17"/>
                <a:gd name="T1" fmla="*/ 0 h 29"/>
                <a:gd name="T2" fmla="*/ 1 w 17"/>
                <a:gd name="T3" fmla="*/ 3 h 29"/>
                <a:gd name="T4" fmla="*/ 4 w 17"/>
                <a:gd name="T5" fmla="*/ 6 h 29"/>
                <a:gd name="T6" fmla="*/ 1 w 17"/>
                <a:gd name="T7" fmla="*/ 3 h 29"/>
                <a:gd name="T8" fmla="*/ 2 w 17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9">
                  <a:moveTo>
                    <a:pt x="13" y="0"/>
                  </a:moveTo>
                  <a:cubicBezTo>
                    <a:pt x="7" y="2"/>
                    <a:pt x="5" y="10"/>
                    <a:pt x="6" y="15"/>
                  </a:cubicBezTo>
                  <a:cubicBezTo>
                    <a:pt x="8" y="23"/>
                    <a:pt x="15" y="23"/>
                    <a:pt x="17" y="29"/>
                  </a:cubicBezTo>
                  <a:cubicBezTo>
                    <a:pt x="11" y="26"/>
                    <a:pt x="4" y="23"/>
                    <a:pt x="2" y="16"/>
                  </a:cubicBezTo>
                  <a:cubicBezTo>
                    <a:pt x="0" y="8"/>
                    <a:pt x="5" y="5"/>
                    <a:pt x="10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7" name="Freeform 1489">
              <a:extLst>
                <a:ext uri="{FF2B5EF4-FFF2-40B4-BE49-F238E27FC236}">
                  <a16:creationId xmlns:a16="http://schemas.microsoft.com/office/drawing/2014/main" id="{5B306E70-77CD-4A25-9A52-ECA15964F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5" y="1551"/>
              <a:ext cx="9" cy="17"/>
            </a:xfrm>
            <a:custGeom>
              <a:avLst/>
              <a:gdLst>
                <a:gd name="T0" fmla="*/ 3 w 15"/>
                <a:gd name="T1" fmla="*/ 0 h 28"/>
                <a:gd name="T2" fmla="*/ 1 w 15"/>
                <a:gd name="T3" fmla="*/ 3 h 28"/>
                <a:gd name="T4" fmla="*/ 3 w 15"/>
                <a:gd name="T5" fmla="*/ 6 h 28"/>
                <a:gd name="T6" fmla="*/ 0 w 15"/>
                <a:gd name="T7" fmla="*/ 2 h 28"/>
                <a:gd name="T8" fmla="*/ 3 w 15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28">
                  <a:moveTo>
                    <a:pt x="14" y="0"/>
                  </a:moveTo>
                  <a:cubicBezTo>
                    <a:pt x="9" y="1"/>
                    <a:pt x="6" y="9"/>
                    <a:pt x="7" y="14"/>
                  </a:cubicBezTo>
                  <a:cubicBezTo>
                    <a:pt x="7" y="20"/>
                    <a:pt x="12" y="24"/>
                    <a:pt x="15" y="28"/>
                  </a:cubicBezTo>
                  <a:cubicBezTo>
                    <a:pt x="9" y="26"/>
                    <a:pt x="1" y="19"/>
                    <a:pt x="0" y="12"/>
                  </a:cubicBezTo>
                  <a:cubicBezTo>
                    <a:pt x="0" y="4"/>
                    <a:pt x="6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8" name="Freeform 1490">
              <a:extLst>
                <a:ext uri="{FF2B5EF4-FFF2-40B4-BE49-F238E27FC236}">
                  <a16:creationId xmlns:a16="http://schemas.microsoft.com/office/drawing/2014/main" id="{D8F271C3-C440-45EA-B5F2-35009FBED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638"/>
              <a:ext cx="11" cy="17"/>
            </a:xfrm>
            <a:custGeom>
              <a:avLst/>
              <a:gdLst>
                <a:gd name="T0" fmla="*/ 3 w 19"/>
                <a:gd name="T1" fmla="*/ 1 h 29"/>
                <a:gd name="T2" fmla="*/ 1 w 19"/>
                <a:gd name="T3" fmla="*/ 2 h 29"/>
                <a:gd name="T4" fmla="*/ 3 w 19"/>
                <a:gd name="T5" fmla="*/ 5 h 29"/>
                <a:gd name="T6" fmla="*/ 0 w 19"/>
                <a:gd name="T7" fmla="*/ 2 h 29"/>
                <a:gd name="T8" fmla="*/ 3 w 19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9">
                  <a:moveTo>
                    <a:pt x="19" y="1"/>
                  </a:moveTo>
                  <a:cubicBezTo>
                    <a:pt x="12" y="0"/>
                    <a:pt x="7" y="4"/>
                    <a:pt x="7" y="11"/>
                  </a:cubicBezTo>
                  <a:cubicBezTo>
                    <a:pt x="6" y="20"/>
                    <a:pt x="11" y="22"/>
                    <a:pt x="15" y="28"/>
                  </a:cubicBezTo>
                  <a:cubicBezTo>
                    <a:pt x="8" y="29"/>
                    <a:pt x="0" y="18"/>
                    <a:pt x="0" y="11"/>
                  </a:cubicBezTo>
                  <a:cubicBezTo>
                    <a:pt x="1" y="1"/>
                    <a:pt x="10" y="0"/>
                    <a:pt x="18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9" name="Freeform 1491">
              <a:extLst>
                <a:ext uri="{FF2B5EF4-FFF2-40B4-BE49-F238E27FC236}">
                  <a16:creationId xmlns:a16="http://schemas.microsoft.com/office/drawing/2014/main" id="{D65E9B86-70FA-4236-A029-757C510A6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1620"/>
              <a:ext cx="8" cy="15"/>
            </a:xfrm>
            <a:custGeom>
              <a:avLst/>
              <a:gdLst>
                <a:gd name="T0" fmla="*/ 2 w 14"/>
                <a:gd name="T1" fmla="*/ 0 h 26"/>
                <a:gd name="T2" fmla="*/ 1 w 14"/>
                <a:gd name="T3" fmla="*/ 2 h 26"/>
                <a:gd name="T4" fmla="*/ 3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2" y="0"/>
                  </a:moveTo>
                  <a:cubicBezTo>
                    <a:pt x="7" y="4"/>
                    <a:pt x="4" y="5"/>
                    <a:pt x="5" y="13"/>
                  </a:cubicBezTo>
                  <a:cubicBezTo>
                    <a:pt x="6" y="19"/>
                    <a:pt x="10" y="23"/>
                    <a:pt x="14" y="26"/>
                  </a:cubicBezTo>
                  <a:cubicBezTo>
                    <a:pt x="9" y="26"/>
                    <a:pt x="2" y="17"/>
                    <a:pt x="1" y="13"/>
                  </a:cubicBezTo>
                  <a:cubicBezTo>
                    <a:pt x="0" y="6"/>
                    <a:pt x="6" y="3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0" name="Freeform 1492">
              <a:extLst>
                <a:ext uri="{FF2B5EF4-FFF2-40B4-BE49-F238E27FC236}">
                  <a16:creationId xmlns:a16="http://schemas.microsoft.com/office/drawing/2014/main" id="{64226B52-EFF6-4BBB-BCFC-8466148AC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57"/>
              <a:ext cx="11" cy="15"/>
            </a:xfrm>
            <a:custGeom>
              <a:avLst/>
              <a:gdLst>
                <a:gd name="T0" fmla="*/ 3 w 20"/>
                <a:gd name="T1" fmla="*/ 0 h 26"/>
                <a:gd name="T2" fmla="*/ 2 w 20"/>
                <a:gd name="T3" fmla="*/ 2 h 26"/>
                <a:gd name="T4" fmla="*/ 3 w 20"/>
                <a:gd name="T5" fmla="*/ 5 h 26"/>
                <a:gd name="T6" fmla="*/ 2 w 20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26">
                  <a:moveTo>
                    <a:pt x="16" y="0"/>
                  </a:moveTo>
                  <a:cubicBezTo>
                    <a:pt x="11" y="0"/>
                    <a:pt x="10" y="10"/>
                    <a:pt x="11" y="13"/>
                  </a:cubicBezTo>
                  <a:cubicBezTo>
                    <a:pt x="12" y="19"/>
                    <a:pt x="17" y="22"/>
                    <a:pt x="20" y="26"/>
                  </a:cubicBezTo>
                  <a:cubicBezTo>
                    <a:pt x="10" y="22"/>
                    <a:pt x="0" y="5"/>
                    <a:pt x="15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1" name="Freeform 1493">
              <a:extLst>
                <a:ext uri="{FF2B5EF4-FFF2-40B4-BE49-F238E27FC236}">
                  <a16:creationId xmlns:a16="http://schemas.microsoft.com/office/drawing/2014/main" id="{BA8BCB7D-F4D3-4D81-9E01-4B23D906E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35"/>
              <a:ext cx="9" cy="16"/>
            </a:xfrm>
            <a:custGeom>
              <a:avLst/>
              <a:gdLst>
                <a:gd name="T0" fmla="*/ 3 w 15"/>
                <a:gd name="T1" fmla="*/ 0 h 28"/>
                <a:gd name="T2" fmla="*/ 3 w 15"/>
                <a:gd name="T3" fmla="*/ 5 h 28"/>
                <a:gd name="T4" fmla="*/ 2 w 15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8">
                  <a:moveTo>
                    <a:pt x="13" y="0"/>
                  </a:moveTo>
                  <a:cubicBezTo>
                    <a:pt x="5" y="8"/>
                    <a:pt x="8" y="20"/>
                    <a:pt x="15" y="28"/>
                  </a:cubicBezTo>
                  <a:cubicBezTo>
                    <a:pt x="6" y="25"/>
                    <a:pt x="0" y="6"/>
                    <a:pt x="11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2" name="Freeform 1494">
              <a:extLst>
                <a:ext uri="{FF2B5EF4-FFF2-40B4-BE49-F238E27FC236}">
                  <a16:creationId xmlns:a16="http://schemas.microsoft.com/office/drawing/2014/main" id="{2811E922-8783-4901-8554-2A16334D2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" y="1607"/>
              <a:ext cx="6" cy="14"/>
            </a:xfrm>
            <a:custGeom>
              <a:avLst/>
              <a:gdLst>
                <a:gd name="T0" fmla="*/ 2 w 12"/>
                <a:gd name="T1" fmla="*/ 0 h 24"/>
                <a:gd name="T2" fmla="*/ 2 w 12"/>
                <a:gd name="T3" fmla="*/ 5 h 24"/>
                <a:gd name="T4" fmla="*/ 1 w 12"/>
                <a:gd name="T5" fmla="*/ 2 h 24"/>
                <a:gd name="T6" fmla="*/ 2 w 1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8"/>
                    <a:pt x="2" y="17"/>
                    <a:pt x="11" y="24"/>
                  </a:cubicBezTo>
                  <a:cubicBezTo>
                    <a:pt x="6" y="22"/>
                    <a:pt x="0" y="19"/>
                    <a:pt x="1" y="12"/>
                  </a:cubicBezTo>
                  <a:cubicBezTo>
                    <a:pt x="2" y="7"/>
                    <a:pt x="7" y="2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3" name="Freeform 1495">
              <a:extLst>
                <a:ext uri="{FF2B5EF4-FFF2-40B4-BE49-F238E27FC236}">
                  <a16:creationId xmlns:a16="http://schemas.microsoft.com/office/drawing/2014/main" id="{3F155CD1-25CC-403B-B7A5-3E40C216C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0 w 15"/>
                <a:gd name="T3" fmla="*/ 2 h 10"/>
                <a:gd name="T4" fmla="*/ 3 w 15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0">
                  <a:moveTo>
                    <a:pt x="15" y="1"/>
                  </a:moveTo>
                  <a:cubicBezTo>
                    <a:pt x="9" y="0"/>
                    <a:pt x="2" y="6"/>
                    <a:pt x="0" y="10"/>
                  </a:cubicBezTo>
                  <a:cubicBezTo>
                    <a:pt x="0" y="3"/>
                    <a:pt x="8" y="0"/>
                    <a:pt x="14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4" name="Freeform 1496">
              <a:extLst>
                <a:ext uri="{FF2B5EF4-FFF2-40B4-BE49-F238E27FC236}">
                  <a16:creationId xmlns:a16="http://schemas.microsoft.com/office/drawing/2014/main" id="{3277B523-CD47-427F-8E7F-58C5ADE09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584"/>
              <a:ext cx="5" cy="13"/>
            </a:xfrm>
            <a:custGeom>
              <a:avLst/>
              <a:gdLst>
                <a:gd name="T0" fmla="*/ 2 w 9"/>
                <a:gd name="T1" fmla="*/ 0 h 23"/>
                <a:gd name="T2" fmla="*/ 1 w 9"/>
                <a:gd name="T3" fmla="*/ 4 h 23"/>
                <a:gd name="T4" fmla="*/ 0 w 9"/>
                <a:gd name="T5" fmla="*/ 2 h 23"/>
                <a:gd name="T6" fmla="*/ 1 w 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23">
                  <a:moveTo>
                    <a:pt x="9" y="0"/>
                  </a:moveTo>
                  <a:cubicBezTo>
                    <a:pt x="1" y="4"/>
                    <a:pt x="2" y="17"/>
                    <a:pt x="7" y="23"/>
                  </a:cubicBezTo>
                  <a:cubicBezTo>
                    <a:pt x="3" y="20"/>
                    <a:pt x="0" y="18"/>
                    <a:pt x="0" y="13"/>
                  </a:cubicBezTo>
                  <a:cubicBezTo>
                    <a:pt x="0" y="9"/>
                    <a:pt x="2" y="2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5" name="Freeform 1497">
              <a:extLst>
                <a:ext uri="{FF2B5EF4-FFF2-40B4-BE49-F238E27FC236}">
                  <a16:creationId xmlns:a16="http://schemas.microsoft.com/office/drawing/2014/main" id="{19D34F79-A9A6-4A20-8CA2-1FD746493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1560"/>
              <a:ext cx="11" cy="12"/>
            </a:xfrm>
            <a:custGeom>
              <a:avLst/>
              <a:gdLst>
                <a:gd name="T0" fmla="*/ 3 w 18"/>
                <a:gd name="T1" fmla="*/ 0 h 21"/>
                <a:gd name="T2" fmla="*/ 4 w 18"/>
                <a:gd name="T3" fmla="*/ 4 h 21"/>
                <a:gd name="T4" fmla="*/ 2 w 18"/>
                <a:gd name="T5" fmla="*/ 1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21">
                  <a:moveTo>
                    <a:pt x="13" y="0"/>
                  </a:moveTo>
                  <a:cubicBezTo>
                    <a:pt x="9" y="9"/>
                    <a:pt x="12" y="13"/>
                    <a:pt x="18" y="21"/>
                  </a:cubicBezTo>
                  <a:cubicBezTo>
                    <a:pt x="13" y="18"/>
                    <a:pt x="0" y="8"/>
                    <a:pt x="10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6" name="Freeform 1498">
              <a:extLst>
                <a:ext uri="{FF2B5EF4-FFF2-40B4-BE49-F238E27FC236}">
                  <a16:creationId xmlns:a16="http://schemas.microsoft.com/office/drawing/2014/main" id="{D0FD125B-06F9-4CB4-A29B-0C82F5A8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43"/>
              <a:ext cx="7" cy="9"/>
            </a:xfrm>
            <a:custGeom>
              <a:avLst/>
              <a:gdLst>
                <a:gd name="T0" fmla="*/ 1 w 12"/>
                <a:gd name="T1" fmla="*/ 0 h 15"/>
                <a:gd name="T2" fmla="*/ 2 w 12"/>
                <a:gd name="T3" fmla="*/ 3 h 15"/>
                <a:gd name="T4" fmla="*/ 1 w 12"/>
                <a:gd name="T5" fmla="*/ 1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5">
                  <a:moveTo>
                    <a:pt x="7" y="0"/>
                  </a:moveTo>
                  <a:cubicBezTo>
                    <a:pt x="7" y="6"/>
                    <a:pt x="7" y="10"/>
                    <a:pt x="12" y="15"/>
                  </a:cubicBezTo>
                  <a:cubicBezTo>
                    <a:pt x="6" y="15"/>
                    <a:pt x="0" y="4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7" name="Freeform 1499">
              <a:extLst>
                <a:ext uri="{FF2B5EF4-FFF2-40B4-BE49-F238E27FC236}">
                  <a16:creationId xmlns:a16="http://schemas.microsoft.com/office/drawing/2014/main" id="{2961987B-619F-4E29-998D-26EC896D3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1537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2 w 12"/>
                <a:gd name="T3" fmla="*/ 3 h 16"/>
                <a:gd name="T4" fmla="*/ 1 w 12"/>
                <a:gd name="T5" fmla="*/ 1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6">
                  <a:moveTo>
                    <a:pt x="4" y="0"/>
                  </a:moveTo>
                  <a:cubicBezTo>
                    <a:pt x="2" y="6"/>
                    <a:pt x="8" y="12"/>
                    <a:pt x="12" y="15"/>
                  </a:cubicBezTo>
                  <a:cubicBezTo>
                    <a:pt x="7" y="16"/>
                    <a:pt x="0" y="8"/>
                    <a:pt x="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8" name="Freeform 1500">
              <a:extLst>
                <a:ext uri="{FF2B5EF4-FFF2-40B4-BE49-F238E27FC236}">
                  <a16:creationId xmlns:a16="http://schemas.microsoft.com/office/drawing/2014/main" id="{F2DB50F9-7583-4FCE-BD64-9B585DF5C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672"/>
              <a:ext cx="10" cy="10"/>
            </a:xfrm>
            <a:custGeom>
              <a:avLst/>
              <a:gdLst>
                <a:gd name="T0" fmla="*/ 4 w 17"/>
                <a:gd name="T1" fmla="*/ 0 h 17"/>
                <a:gd name="T2" fmla="*/ 2 w 17"/>
                <a:gd name="T3" fmla="*/ 4 h 17"/>
                <a:gd name="T4" fmla="*/ 3 w 17"/>
                <a:gd name="T5" fmla="*/ 1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cubicBezTo>
                    <a:pt x="9" y="2"/>
                    <a:pt x="7" y="10"/>
                    <a:pt x="10" y="17"/>
                  </a:cubicBezTo>
                  <a:cubicBezTo>
                    <a:pt x="0" y="13"/>
                    <a:pt x="7" y="0"/>
                    <a:pt x="1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9" name="Freeform 1501">
              <a:extLst>
                <a:ext uri="{FF2B5EF4-FFF2-40B4-BE49-F238E27FC236}">
                  <a16:creationId xmlns:a16="http://schemas.microsoft.com/office/drawing/2014/main" id="{DF5D5458-AFA2-4227-B4D5-306F333CD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74"/>
              <a:ext cx="10" cy="5"/>
            </a:xfrm>
            <a:custGeom>
              <a:avLst/>
              <a:gdLst>
                <a:gd name="T0" fmla="*/ 0 w 17"/>
                <a:gd name="T1" fmla="*/ 1 h 9"/>
                <a:gd name="T2" fmla="*/ 4 w 17"/>
                <a:gd name="T3" fmla="*/ 2 h 9"/>
                <a:gd name="T4" fmla="*/ 1 w 1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9">
                  <a:moveTo>
                    <a:pt x="0" y="2"/>
                  </a:moveTo>
                  <a:cubicBezTo>
                    <a:pt x="8" y="3"/>
                    <a:pt x="11" y="3"/>
                    <a:pt x="17" y="9"/>
                  </a:cubicBezTo>
                  <a:cubicBezTo>
                    <a:pt x="14" y="1"/>
                    <a:pt x="8" y="0"/>
                    <a:pt x="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0" name="Freeform 1502">
              <a:extLst>
                <a:ext uri="{FF2B5EF4-FFF2-40B4-BE49-F238E27FC236}">
                  <a16:creationId xmlns:a16="http://schemas.microsoft.com/office/drawing/2014/main" id="{6DEF1C4E-780D-44D4-A901-050B8EBD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" y="1644"/>
              <a:ext cx="8" cy="5"/>
            </a:xfrm>
            <a:custGeom>
              <a:avLst/>
              <a:gdLst>
                <a:gd name="T0" fmla="*/ 1 w 14"/>
                <a:gd name="T1" fmla="*/ 2 h 9"/>
                <a:gd name="T2" fmla="*/ 3 w 14"/>
                <a:gd name="T3" fmla="*/ 1 h 9"/>
                <a:gd name="T4" fmla="*/ 0 w 14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9">
                  <a:moveTo>
                    <a:pt x="1" y="9"/>
                  </a:moveTo>
                  <a:cubicBezTo>
                    <a:pt x="2" y="3"/>
                    <a:pt x="9" y="2"/>
                    <a:pt x="14" y="2"/>
                  </a:cubicBezTo>
                  <a:cubicBezTo>
                    <a:pt x="8" y="0"/>
                    <a:pt x="2" y="1"/>
                    <a:pt x="0" y="8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1" name="Freeform 1503">
              <a:extLst>
                <a:ext uri="{FF2B5EF4-FFF2-40B4-BE49-F238E27FC236}">
                  <a16:creationId xmlns:a16="http://schemas.microsoft.com/office/drawing/2014/main" id="{568141FA-EE80-4ED2-9808-AE072FD55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" y="1623"/>
              <a:ext cx="7" cy="17"/>
            </a:xfrm>
            <a:custGeom>
              <a:avLst/>
              <a:gdLst>
                <a:gd name="T0" fmla="*/ 2 w 13"/>
                <a:gd name="T1" fmla="*/ 0 h 28"/>
                <a:gd name="T2" fmla="*/ 1 w 13"/>
                <a:gd name="T3" fmla="*/ 3 h 28"/>
                <a:gd name="T4" fmla="*/ 2 w 13"/>
                <a:gd name="T5" fmla="*/ 6 h 28"/>
                <a:gd name="T6" fmla="*/ 0 w 13"/>
                <a:gd name="T7" fmla="*/ 3 h 28"/>
                <a:gd name="T8" fmla="*/ 2 w 13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8">
                  <a:moveTo>
                    <a:pt x="13" y="0"/>
                  </a:moveTo>
                  <a:cubicBezTo>
                    <a:pt x="7" y="0"/>
                    <a:pt x="5" y="10"/>
                    <a:pt x="5" y="14"/>
                  </a:cubicBezTo>
                  <a:cubicBezTo>
                    <a:pt x="5" y="21"/>
                    <a:pt x="8" y="23"/>
                    <a:pt x="11" y="28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5"/>
                    <a:pt x="5" y="5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2" name="Freeform 1504">
              <a:extLst>
                <a:ext uri="{FF2B5EF4-FFF2-40B4-BE49-F238E27FC236}">
                  <a16:creationId xmlns:a16="http://schemas.microsoft.com/office/drawing/2014/main" id="{6A2E4A81-4A47-425A-8241-B84BF2E47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590"/>
              <a:ext cx="3" cy="8"/>
            </a:xfrm>
            <a:custGeom>
              <a:avLst/>
              <a:gdLst>
                <a:gd name="T0" fmla="*/ 1 w 6"/>
                <a:gd name="T1" fmla="*/ 0 h 14"/>
                <a:gd name="T2" fmla="*/ 1 w 6"/>
                <a:gd name="T3" fmla="*/ 3 h 14"/>
                <a:gd name="T4" fmla="*/ 1 w 6"/>
                <a:gd name="T5" fmla="*/ 1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4">
                  <a:moveTo>
                    <a:pt x="5" y="0"/>
                  </a:moveTo>
                  <a:cubicBezTo>
                    <a:pt x="2" y="5"/>
                    <a:pt x="5" y="10"/>
                    <a:pt x="6" y="14"/>
                  </a:cubicBezTo>
                  <a:cubicBezTo>
                    <a:pt x="3" y="13"/>
                    <a:pt x="0" y="7"/>
                    <a:pt x="3" y="4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3" name="Freeform 1505">
              <a:extLst>
                <a:ext uri="{FF2B5EF4-FFF2-40B4-BE49-F238E27FC236}">
                  <a16:creationId xmlns:a16="http://schemas.microsoft.com/office/drawing/2014/main" id="{E8A605D1-0A8A-420F-B1D4-C81A73989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1656"/>
              <a:ext cx="6" cy="8"/>
            </a:xfrm>
            <a:custGeom>
              <a:avLst/>
              <a:gdLst>
                <a:gd name="T0" fmla="*/ 2 w 11"/>
                <a:gd name="T1" fmla="*/ 0 h 14"/>
                <a:gd name="T2" fmla="*/ 1 w 11"/>
                <a:gd name="T3" fmla="*/ 3 h 14"/>
                <a:gd name="T4" fmla="*/ 2 w 1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cubicBezTo>
                    <a:pt x="5" y="1"/>
                    <a:pt x="4" y="9"/>
                    <a:pt x="5" y="14"/>
                  </a:cubicBezTo>
                  <a:cubicBezTo>
                    <a:pt x="0" y="8"/>
                    <a:pt x="5" y="1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4" name="Freeform 1506">
              <a:extLst>
                <a:ext uri="{FF2B5EF4-FFF2-40B4-BE49-F238E27FC236}">
                  <a16:creationId xmlns:a16="http://schemas.microsoft.com/office/drawing/2014/main" id="{775B1F9F-DDC0-4498-8204-17C80B2B1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468"/>
              <a:ext cx="98" cy="324"/>
            </a:xfrm>
            <a:custGeom>
              <a:avLst/>
              <a:gdLst>
                <a:gd name="T0" fmla="*/ 32 w 171"/>
                <a:gd name="T1" fmla="*/ 1 h 561"/>
                <a:gd name="T2" fmla="*/ 3 w 171"/>
                <a:gd name="T3" fmla="*/ 40 h 561"/>
                <a:gd name="T4" fmla="*/ 2 w 171"/>
                <a:gd name="T5" fmla="*/ 77 h 561"/>
                <a:gd name="T6" fmla="*/ 12 w 171"/>
                <a:gd name="T7" fmla="*/ 108 h 561"/>
                <a:gd name="T8" fmla="*/ 6 w 171"/>
                <a:gd name="T9" fmla="*/ 70 h 561"/>
                <a:gd name="T10" fmla="*/ 11 w 171"/>
                <a:gd name="T11" fmla="*/ 32 h 561"/>
                <a:gd name="T12" fmla="*/ 32 w 171"/>
                <a:gd name="T13" fmla="*/ 0 h 5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1" h="561">
                  <a:moveTo>
                    <a:pt x="171" y="2"/>
                  </a:moveTo>
                  <a:cubicBezTo>
                    <a:pt x="82" y="28"/>
                    <a:pt x="35" y="126"/>
                    <a:pt x="17" y="210"/>
                  </a:cubicBezTo>
                  <a:cubicBezTo>
                    <a:pt x="4" y="269"/>
                    <a:pt x="0" y="340"/>
                    <a:pt x="10" y="401"/>
                  </a:cubicBezTo>
                  <a:cubicBezTo>
                    <a:pt x="18" y="459"/>
                    <a:pt x="44" y="507"/>
                    <a:pt x="65" y="561"/>
                  </a:cubicBezTo>
                  <a:cubicBezTo>
                    <a:pt x="32" y="509"/>
                    <a:pt x="31" y="423"/>
                    <a:pt x="31" y="364"/>
                  </a:cubicBezTo>
                  <a:cubicBezTo>
                    <a:pt x="32" y="298"/>
                    <a:pt x="43" y="230"/>
                    <a:pt x="61" y="166"/>
                  </a:cubicBezTo>
                  <a:cubicBezTo>
                    <a:pt x="78" y="108"/>
                    <a:pt x="107" y="23"/>
                    <a:pt x="169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5" name="Freeform 1507">
              <a:extLst>
                <a:ext uri="{FF2B5EF4-FFF2-40B4-BE49-F238E27FC236}">
                  <a16:creationId xmlns:a16="http://schemas.microsoft.com/office/drawing/2014/main" id="{F7AAB2CF-B012-47D9-BC42-A732BBF0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478"/>
              <a:ext cx="51" cy="178"/>
            </a:xfrm>
            <a:custGeom>
              <a:avLst/>
              <a:gdLst>
                <a:gd name="T0" fmla="*/ 0 w 88"/>
                <a:gd name="T1" fmla="*/ 0 h 309"/>
                <a:gd name="T2" fmla="*/ 8 w 88"/>
                <a:gd name="T3" fmla="*/ 9 h 309"/>
                <a:gd name="T4" fmla="*/ 13 w 88"/>
                <a:gd name="T5" fmla="*/ 27 h 309"/>
                <a:gd name="T6" fmla="*/ 10 w 88"/>
                <a:gd name="T7" fmla="*/ 46 h 309"/>
                <a:gd name="T8" fmla="*/ 5 w 88"/>
                <a:gd name="T9" fmla="*/ 59 h 309"/>
                <a:gd name="T10" fmla="*/ 13 w 88"/>
                <a:gd name="T11" fmla="*/ 48 h 309"/>
                <a:gd name="T12" fmla="*/ 17 w 88"/>
                <a:gd name="T13" fmla="*/ 38 h 309"/>
                <a:gd name="T14" fmla="*/ 15 w 88"/>
                <a:gd name="T15" fmla="*/ 20 h 309"/>
                <a:gd name="T16" fmla="*/ 8 w 88"/>
                <a:gd name="T17" fmla="*/ 7 h 309"/>
                <a:gd name="T18" fmla="*/ 1 w 88"/>
                <a:gd name="T19" fmla="*/ 1 h 3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" h="309">
                  <a:moveTo>
                    <a:pt x="0" y="0"/>
                  </a:moveTo>
                  <a:cubicBezTo>
                    <a:pt x="10" y="16"/>
                    <a:pt x="27" y="29"/>
                    <a:pt x="39" y="45"/>
                  </a:cubicBezTo>
                  <a:cubicBezTo>
                    <a:pt x="58" y="72"/>
                    <a:pt x="67" y="106"/>
                    <a:pt x="68" y="140"/>
                  </a:cubicBezTo>
                  <a:cubicBezTo>
                    <a:pt x="68" y="175"/>
                    <a:pt x="65" y="209"/>
                    <a:pt x="53" y="242"/>
                  </a:cubicBezTo>
                  <a:cubicBezTo>
                    <a:pt x="45" y="263"/>
                    <a:pt x="39" y="290"/>
                    <a:pt x="27" y="309"/>
                  </a:cubicBezTo>
                  <a:cubicBezTo>
                    <a:pt x="45" y="296"/>
                    <a:pt x="55" y="270"/>
                    <a:pt x="66" y="251"/>
                  </a:cubicBezTo>
                  <a:cubicBezTo>
                    <a:pt x="76" y="234"/>
                    <a:pt x="84" y="220"/>
                    <a:pt x="86" y="200"/>
                  </a:cubicBezTo>
                  <a:cubicBezTo>
                    <a:pt x="88" y="169"/>
                    <a:pt x="83" y="136"/>
                    <a:pt x="76" y="106"/>
                  </a:cubicBezTo>
                  <a:cubicBezTo>
                    <a:pt x="69" y="81"/>
                    <a:pt x="59" y="55"/>
                    <a:pt x="40" y="37"/>
                  </a:cubicBezTo>
                  <a:cubicBezTo>
                    <a:pt x="28" y="25"/>
                    <a:pt x="15" y="15"/>
                    <a:pt x="3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6" name="Oval 1508">
              <a:extLst>
                <a:ext uri="{FF2B5EF4-FFF2-40B4-BE49-F238E27FC236}">
                  <a16:creationId xmlns:a16="http://schemas.microsoft.com/office/drawing/2014/main" id="{2BEC3517-96EF-45EC-B091-1A3FD64C4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498"/>
              <a:ext cx="13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97" name="Oval 1509">
              <a:extLst>
                <a:ext uri="{FF2B5EF4-FFF2-40B4-BE49-F238E27FC236}">
                  <a16:creationId xmlns:a16="http://schemas.microsoft.com/office/drawing/2014/main" id="{9C5CA9D6-75BD-483E-A862-96B182390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1486"/>
              <a:ext cx="7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98" name="Freeform 1510">
              <a:extLst>
                <a:ext uri="{FF2B5EF4-FFF2-40B4-BE49-F238E27FC236}">
                  <a16:creationId xmlns:a16="http://schemas.microsoft.com/office/drawing/2014/main" id="{39D7DE36-3A72-43F9-97BE-C68820933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1774"/>
              <a:ext cx="100" cy="75"/>
            </a:xfrm>
            <a:custGeom>
              <a:avLst/>
              <a:gdLst>
                <a:gd name="T0" fmla="*/ 30 w 175"/>
                <a:gd name="T1" fmla="*/ 21 h 131"/>
                <a:gd name="T2" fmla="*/ 12 w 175"/>
                <a:gd name="T3" fmla="*/ 19 h 131"/>
                <a:gd name="T4" fmla="*/ 2 w 175"/>
                <a:gd name="T5" fmla="*/ 4 h 131"/>
                <a:gd name="T6" fmla="*/ 21 w 175"/>
                <a:gd name="T7" fmla="*/ 5 h 131"/>
                <a:gd name="T8" fmla="*/ 30 w 175"/>
                <a:gd name="T9" fmla="*/ 21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" h="131">
                  <a:moveTo>
                    <a:pt x="162" y="110"/>
                  </a:moveTo>
                  <a:cubicBezTo>
                    <a:pt x="150" y="131"/>
                    <a:pt x="106" y="128"/>
                    <a:pt x="65" y="104"/>
                  </a:cubicBezTo>
                  <a:cubicBezTo>
                    <a:pt x="23" y="79"/>
                    <a:pt x="0" y="42"/>
                    <a:pt x="13" y="21"/>
                  </a:cubicBezTo>
                  <a:cubicBezTo>
                    <a:pt x="25" y="0"/>
                    <a:pt x="69" y="3"/>
                    <a:pt x="110" y="28"/>
                  </a:cubicBezTo>
                  <a:cubicBezTo>
                    <a:pt x="151" y="53"/>
                    <a:pt x="175" y="90"/>
                    <a:pt x="162" y="11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9" name="Freeform 1511">
              <a:extLst>
                <a:ext uri="{FF2B5EF4-FFF2-40B4-BE49-F238E27FC236}">
                  <a16:creationId xmlns:a16="http://schemas.microsoft.com/office/drawing/2014/main" id="{B60B9C9D-AE74-4BD8-B633-8AE8F2C4C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396"/>
              <a:ext cx="63" cy="81"/>
            </a:xfrm>
            <a:custGeom>
              <a:avLst/>
              <a:gdLst>
                <a:gd name="T0" fmla="*/ 17 w 110"/>
                <a:gd name="T1" fmla="*/ 17 h 139"/>
                <a:gd name="T2" fmla="*/ 4 w 110"/>
                <a:gd name="T3" fmla="*/ 26 h 139"/>
                <a:gd name="T4" fmla="*/ 3 w 110"/>
                <a:gd name="T5" fmla="*/ 10 h 139"/>
                <a:gd name="T6" fmla="*/ 17 w 110"/>
                <a:gd name="T7" fmla="*/ 2 h 139"/>
                <a:gd name="T8" fmla="*/ 17 w 110"/>
                <a:gd name="T9" fmla="*/ 17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" h="139">
                  <a:moveTo>
                    <a:pt x="92" y="90"/>
                  </a:moveTo>
                  <a:cubicBezTo>
                    <a:pt x="73" y="122"/>
                    <a:pt x="42" y="139"/>
                    <a:pt x="22" y="128"/>
                  </a:cubicBezTo>
                  <a:cubicBezTo>
                    <a:pt x="2" y="116"/>
                    <a:pt x="0" y="81"/>
                    <a:pt x="19" y="49"/>
                  </a:cubicBezTo>
                  <a:cubicBezTo>
                    <a:pt x="37" y="17"/>
                    <a:pt x="68" y="0"/>
                    <a:pt x="88" y="11"/>
                  </a:cubicBezTo>
                  <a:cubicBezTo>
                    <a:pt x="108" y="23"/>
                    <a:pt x="110" y="58"/>
                    <a:pt x="92" y="9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0" name="Freeform 1512">
              <a:extLst>
                <a:ext uri="{FF2B5EF4-FFF2-40B4-BE49-F238E27FC236}">
                  <a16:creationId xmlns:a16="http://schemas.microsoft.com/office/drawing/2014/main" id="{894B93AE-CDE1-488C-BF25-A9B63F8AF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" y="1785"/>
              <a:ext cx="53" cy="48"/>
            </a:xfrm>
            <a:custGeom>
              <a:avLst/>
              <a:gdLst>
                <a:gd name="T0" fmla="*/ 2 w 91"/>
                <a:gd name="T1" fmla="*/ 0 h 83"/>
                <a:gd name="T2" fmla="*/ 1 w 91"/>
                <a:gd name="T3" fmla="*/ 3 h 83"/>
                <a:gd name="T4" fmla="*/ 6 w 91"/>
                <a:gd name="T5" fmla="*/ 10 h 83"/>
                <a:gd name="T6" fmla="*/ 13 w 91"/>
                <a:gd name="T7" fmla="*/ 15 h 83"/>
                <a:gd name="T8" fmla="*/ 17 w 91"/>
                <a:gd name="T9" fmla="*/ 16 h 83"/>
                <a:gd name="T10" fmla="*/ 16 w 91"/>
                <a:gd name="T11" fmla="*/ 12 h 83"/>
                <a:gd name="T12" fmla="*/ 7 w 91"/>
                <a:gd name="T13" fmla="*/ 1 h 83"/>
                <a:gd name="T14" fmla="*/ 2 w 91"/>
                <a:gd name="T15" fmla="*/ 1 h 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1" h="83">
                  <a:moveTo>
                    <a:pt x="12" y="0"/>
                  </a:moveTo>
                  <a:cubicBezTo>
                    <a:pt x="5" y="4"/>
                    <a:pt x="0" y="9"/>
                    <a:pt x="3" y="19"/>
                  </a:cubicBezTo>
                  <a:cubicBezTo>
                    <a:pt x="6" y="33"/>
                    <a:pt x="19" y="44"/>
                    <a:pt x="29" y="54"/>
                  </a:cubicBezTo>
                  <a:cubicBezTo>
                    <a:pt x="39" y="64"/>
                    <a:pt x="52" y="73"/>
                    <a:pt x="67" y="78"/>
                  </a:cubicBezTo>
                  <a:cubicBezTo>
                    <a:pt x="71" y="80"/>
                    <a:pt x="81" y="83"/>
                    <a:pt x="86" y="80"/>
                  </a:cubicBezTo>
                  <a:cubicBezTo>
                    <a:pt x="91" y="75"/>
                    <a:pt x="85" y="63"/>
                    <a:pt x="83" y="59"/>
                  </a:cubicBezTo>
                  <a:cubicBezTo>
                    <a:pt x="74" y="38"/>
                    <a:pt x="59" y="8"/>
                    <a:pt x="34" y="3"/>
                  </a:cubicBezTo>
                  <a:cubicBezTo>
                    <a:pt x="27" y="2"/>
                    <a:pt x="19" y="3"/>
                    <a:pt x="12" y="1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1" name="Freeform 1513">
              <a:extLst>
                <a:ext uri="{FF2B5EF4-FFF2-40B4-BE49-F238E27FC236}">
                  <a16:creationId xmlns:a16="http://schemas.microsoft.com/office/drawing/2014/main" id="{CB66DD99-6506-4A74-A7EC-6DE02C7CC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402"/>
              <a:ext cx="35" cy="51"/>
            </a:xfrm>
            <a:custGeom>
              <a:avLst/>
              <a:gdLst>
                <a:gd name="T0" fmla="*/ 9 w 61"/>
                <a:gd name="T1" fmla="*/ 2 h 89"/>
                <a:gd name="T2" fmla="*/ 1 w 61"/>
                <a:gd name="T3" fmla="*/ 8 h 89"/>
                <a:gd name="T4" fmla="*/ 2 w 61"/>
                <a:gd name="T5" fmla="*/ 15 h 89"/>
                <a:gd name="T6" fmla="*/ 7 w 61"/>
                <a:gd name="T7" fmla="*/ 14 h 89"/>
                <a:gd name="T8" fmla="*/ 9 w 61"/>
                <a:gd name="T9" fmla="*/ 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89">
                  <a:moveTo>
                    <a:pt x="46" y="11"/>
                  </a:moveTo>
                  <a:cubicBezTo>
                    <a:pt x="26" y="0"/>
                    <a:pt x="12" y="28"/>
                    <a:pt x="7" y="43"/>
                  </a:cubicBezTo>
                  <a:cubicBezTo>
                    <a:pt x="3" y="53"/>
                    <a:pt x="0" y="70"/>
                    <a:pt x="9" y="80"/>
                  </a:cubicBezTo>
                  <a:cubicBezTo>
                    <a:pt x="19" y="89"/>
                    <a:pt x="33" y="82"/>
                    <a:pt x="40" y="74"/>
                  </a:cubicBezTo>
                  <a:cubicBezTo>
                    <a:pt x="51" y="60"/>
                    <a:pt x="61" y="24"/>
                    <a:pt x="45" y="12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2" name="Freeform 1514">
              <a:extLst>
                <a:ext uri="{FF2B5EF4-FFF2-40B4-BE49-F238E27FC236}">
                  <a16:creationId xmlns:a16="http://schemas.microsoft.com/office/drawing/2014/main" id="{35DD5ECD-F56B-4789-90F0-731DBCBD9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53"/>
              <a:ext cx="154" cy="347"/>
            </a:xfrm>
            <a:custGeom>
              <a:avLst/>
              <a:gdLst>
                <a:gd name="T0" fmla="*/ 8 w 268"/>
                <a:gd name="T1" fmla="*/ 21 h 602"/>
                <a:gd name="T2" fmla="*/ 21 w 268"/>
                <a:gd name="T3" fmla="*/ 14 h 602"/>
                <a:gd name="T4" fmla="*/ 33 w 268"/>
                <a:gd name="T5" fmla="*/ 4 h 602"/>
                <a:gd name="T6" fmla="*/ 32 w 268"/>
                <a:gd name="T7" fmla="*/ 14 h 602"/>
                <a:gd name="T8" fmla="*/ 37 w 268"/>
                <a:gd name="T9" fmla="*/ 7 h 602"/>
                <a:gd name="T10" fmla="*/ 44 w 268"/>
                <a:gd name="T11" fmla="*/ 3 h 602"/>
                <a:gd name="T12" fmla="*/ 38 w 268"/>
                <a:gd name="T13" fmla="*/ 16 h 602"/>
                <a:gd name="T14" fmla="*/ 51 w 268"/>
                <a:gd name="T15" fmla="*/ 7 h 602"/>
                <a:gd name="T16" fmla="*/ 43 w 268"/>
                <a:gd name="T17" fmla="*/ 20 h 602"/>
                <a:gd name="T18" fmla="*/ 36 w 268"/>
                <a:gd name="T19" fmla="*/ 27 h 602"/>
                <a:gd name="T20" fmla="*/ 35 w 268"/>
                <a:gd name="T21" fmla="*/ 30 h 602"/>
                <a:gd name="T22" fmla="*/ 40 w 268"/>
                <a:gd name="T23" fmla="*/ 28 h 602"/>
                <a:gd name="T24" fmla="*/ 36 w 268"/>
                <a:gd name="T25" fmla="*/ 41 h 602"/>
                <a:gd name="T26" fmla="*/ 34 w 268"/>
                <a:gd name="T27" fmla="*/ 60 h 602"/>
                <a:gd name="T28" fmla="*/ 35 w 268"/>
                <a:gd name="T29" fmla="*/ 76 h 602"/>
                <a:gd name="T30" fmla="*/ 32 w 268"/>
                <a:gd name="T31" fmla="*/ 81 h 602"/>
                <a:gd name="T32" fmla="*/ 29 w 268"/>
                <a:gd name="T33" fmla="*/ 82 h 602"/>
                <a:gd name="T34" fmla="*/ 30 w 268"/>
                <a:gd name="T35" fmla="*/ 88 h 602"/>
                <a:gd name="T36" fmla="*/ 31 w 268"/>
                <a:gd name="T37" fmla="*/ 97 h 602"/>
                <a:gd name="T38" fmla="*/ 28 w 268"/>
                <a:gd name="T39" fmla="*/ 96 h 602"/>
                <a:gd name="T40" fmla="*/ 22 w 268"/>
                <a:gd name="T41" fmla="*/ 85 h 602"/>
                <a:gd name="T42" fmla="*/ 20 w 268"/>
                <a:gd name="T43" fmla="*/ 95 h 602"/>
                <a:gd name="T44" fmla="*/ 20 w 268"/>
                <a:gd name="T45" fmla="*/ 103 h 602"/>
                <a:gd name="T46" fmla="*/ 20 w 268"/>
                <a:gd name="T47" fmla="*/ 111 h 602"/>
                <a:gd name="T48" fmla="*/ 14 w 268"/>
                <a:gd name="T49" fmla="*/ 106 h 602"/>
                <a:gd name="T50" fmla="*/ 8 w 268"/>
                <a:gd name="T51" fmla="*/ 90 h 602"/>
                <a:gd name="T52" fmla="*/ 5 w 268"/>
                <a:gd name="T53" fmla="*/ 99 h 602"/>
                <a:gd name="T54" fmla="*/ 2 w 268"/>
                <a:gd name="T55" fmla="*/ 105 h 602"/>
                <a:gd name="T56" fmla="*/ 1 w 268"/>
                <a:gd name="T57" fmla="*/ 99 h 602"/>
                <a:gd name="T58" fmla="*/ 0 w 268"/>
                <a:gd name="T59" fmla="*/ 88 h 602"/>
                <a:gd name="T60" fmla="*/ 3 w 268"/>
                <a:gd name="T61" fmla="*/ 72 h 602"/>
                <a:gd name="T62" fmla="*/ 10 w 268"/>
                <a:gd name="T63" fmla="*/ 50 h 602"/>
                <a:gd name="T64" fmla="*/ 9 w 268"/>
                <a:gd name="T65" fmla="*/ 47 h 602"/>
                <a:gd name="T66" fmla="*/ 12 w 268"/>
                <a:gd name="T67" fmla="*/ 41 h 602"/>
                <a:gd name="T68" fmla="*/ 14 w 268"/>
                <a:gd name="T69" fmla="*/ 36 h 602"/>
                <a:gd name="T70" fmla="*/ 9 w 268"/>
                <a:gd name="T71" fmla="*/ 36 h 602"/>
                <a:gd name="T72" fmla="*/ 5 w 268"/>
                <a:gd name="T73" fmla="*/ 32 h 602"/>
                <a:gd name="T74" fmla="*/ 8 w 268"/>
                <a:gd name="T75" fmla="*/ 21 h 602"/>
                <a:gd name="T76" fmla="*/ 9 w 268"/>
                <a:gd name="T77" fmla="*/ 22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68" h="602">
                  <a:moveTo>
                    <a:pt x="42" y="112"/>
                  </a:moveTo>
                  <a:cubicBezTo>
                    <a:pt x="63" y="121"/>
                    <a:pt x="94" y="87"/>
                    <a:pt x="109" y="75"/>
                  </a:cubicBezTo>
                  <a:cubicBezTo>
                    <a:pt x="121" y="65"/>
                    <a:pt x="157" y="14"/>
                    <a:pt x="175" y="21"/>
                  </a:cubicBezTo>
                  <a:cubicBezTo>
                    <a:pt x="192" y="27"/>
                    <a:pt x="149" y="79"/>
                    <a:pt x="167" y="77"/>
                  </a:cubicBezTo>
                  <a:cubicBezTo>
                    <a:pt x="176" y="77"/>
                    <a:pt x="189" y="45"/>
                    <a:pt x="195" y="38"/>
                  </a:cubicBezTo>
                  <a:cubicBezTo>
                    <a:pt x="202" y="31"/>
                    <a:pt x="218" y="16"/>
                    <a:pt x="229" y="18"/>
                  </a:cubicBezTo>
                  <a:cubicBezTo>
                    <a:pt x="223" y="37"/>
                    <a:pt x="196" y="64"/>
                    <a:pt x="200" y="85"/>
                  </a:cubicBezTo>
                  <a:cubicBezTo>
                    <a:pt x="206" y="84"/>
                    <a:pt x="268" y="0"/>
                    <a:pt x="268" y="37"/>
                  </a:cubicBezTo>
                  <a:cubicBezTo>
                    <a:pt x="268" y="61"/>
                    <a:pt x="238" y="89"/>
                    <a:pt x="224" y="105"/>
                  </a:cubicBezTo>
                  <a:cubicBezTo>
                    <a:pt x="214" y="116"/>
                    <a:pt x="200" y="126"/>
                    <a:pt x="192" y="138"/>
                  </a:cubicBezTo>
                  <a:cubicBezTo>
                    <a:pt x="190" y="141"/>
                    <a:pt x="183" y="152"/>
                    <a:pt x="187" y="156"/>
                  </a:cubicBezTo>
                  <a:cubicBezTo>
                    <a:pt x="192" y="162"/>
                    <a:pt x="202" y="143"/>
                    <a:pt x="210" y="147"/>
                  </a:cubicBezTo>
                  <a:cubicBezTo>
                    <a:pt x="228" y="155"/>
                    <a:pt x="193" y="202"/>
                    <a:pt x="189" y="213"/>
                  </a:cubicBezTo>
                  <a:cubicBezTo>
                    <a:pt x="177" y="246"/>
                    <a:pt x="179" y="279"/>
                    <a:pt x="180" y="314"/>
                  </a:cubicBezTo>
                  <a:cubicBezTo>
                    <a:pt x="181" y="340"/>
                    <a:pt x="188" y="371"/>
                    <a:pt x="184" y="398"/>
                  </a:cubicBezTo>
                  <a:cubicBezTo>
                    <a:pt x="182" y="408"/>
                    <a:pt x="179" y="420"/>
                    <a:pt x="168" y="424"/>
                  </a:cubicBezTo>
                  <a:cubicBezTo>
                    <a:pt x="160" y="427"/>
                    <a:pt x="158" y="418"/>
                    <a:pt x="154" y="428"/>
                  </a:cubicBezTo>
                  <a:cubicBezTo>
                    <a:pt x="152" y="434"/>
                    <a:pt x="159" y="449"/>
                    <a:pt x="160" y="456"/>
                  </a:cubicBezTo>
                  <a:cubicBezTo>
                    <a:pt x="162" y="470"/>
                    <a:pt x="170" y="493"/>
                    <a:pt x="164" y="507"/>
                  </a:cubicBezTo>
                  <a:cubicBezTo>
                    <a:pt x="156" y="523"/>
                    <a:pt x="149" y="511"/>
                    <a:pt x="144" y="500"/>
                  </a:cubicBezTo>
                  <a:cubicBezTo>
                    <a:pt x="136" y="482"/>
                    <a:pt x="129" y="460"/>
                    <a:pt x="115" y="446"/>
                  </a:cubicBezTo>
                  <a:cubicBezTo>
                    <a:pt x="106" y="461"/>
                    <a:pt x="105" y="481"/>
                    <a:pt x="104" y="498"/>
                  </a:cubicBezTo>
                  <a:cubicBezTo>
                    <a:pt x="103" y="510"/>
                    <a:pt x="103" y="523"/>
                    <a:pt x="103" y="535"/>
                  </a:cubicBezTo>
                  <a:cubicBezTo>
                    <a:pt x="102" y="547"/>
                    <a:pt x="109" y="566"/>
                    <a:pt x="104" y="577"/>
                  </a:cubicBezTo>
                  <a:cubicBezTo>
                    <a:pt x="94" y="602"/>
                    <a:pt x="79" y="565"/>
                    <a:pt x="74" y="555"/>
                  </a:cubicBezTo>
                  <a:cubicBezTo>
                    <a:pt x="61" y="530"/>
                    <a:pt x="59" y="497"/>
                    <a:pt x="42" y="474"/>
                  </a:cubicBezTo>
                  <a:cubicBezTo>
                    <a:pt x="31" y="484"/>
                    <a:pt x="29" y="504"/>
                    <a:pt x="26" y="518"/>
                  </a:cubicBezTo>
                  <a:cubicBezTo>
                    <a:pt x="25" y="529"/>
                    <a:pt x="24" y="557"/>
                    <a:pt x="9" y="546"/>
                  </a:cubicBezTo>
                  <a:cubicBezTo>
                    <a:pt x="4" y="542"/>
                    <a:pt x="4" y="521"/>
                    <a:pt x="3" y="516"/>
                  </a:cubicBezTo>
                  <a:cubicBezTo>
                    <a:pt x="1" y="498"/>
                    <a:pt x="0" y="480"/>
                    <a:pt x="0" y="462"/>
                  </a:cubicBezTo>
                  <a:cubicBezTo>
                    <a:pt x="0" y="432"/>
                    <a:pt x="7" y="404"/>
                    <a:pt x="20" y="377"/>
                  </a:cubicBezTo>
                  <a:cubicBezTo>
                    <a:pt x="36" y="344"/>
                    <a:pt x="63" y="298"/>
                    <a:pt x="54" y="260"/>
                  </a:cubicBezTo>
                  <a:cubicBezTo>
                    <a:pt x="53" y="256"/>
                    <a:pt x="47" y="250"/>
                    <a:pt x="47" y="247"/>
                  </a:cubicBezTo>
                  <a:cubicBezTo>
                    <a:pt x="47" y="236"/>
                    <a:pt x="58" y="223"/>
                    <a:pt x="63" y="214"/>
                  </a:cubicBezTo>
                  <a:cubicBezTo>
                    <a:pt x="66" y="208"/>
                    <a:pt x="76" y="194"/>
                    <a:pt x="71" y="187"/>
                  </a:cubicBezTo>
                  <a:cubicBezTo>
                    <a:pt x="63" y="178"/>
                    <a:pt x="57" y="190"/>
                    <a:pt x="48" y="191"/>
                  </a:cubicBezTo>
                  <a:cubicBezTo>
                    <a:pt x="31" y="194"/>
                    <a:pt x="27" y="178"/>
                    <a:pt x="25" y="164"/>
                  </a:cubicBezTo>
                  <a:cubicBezTo>
                    <a:pt x="24" y="150"/>
                    <a:pt x="17" y="103"/>
                    <a:pt x="43" y="107"/>
                  </a:cubicBezTo>
                  <a:cubicBezTo>
                    <a:pt x="44" y="110"/>
                    <a:pt x="45" y="112"/>
                    <a:pt x="45" y="115"/>
                  </a:cubicBezTo>
                </a:path>
              </a:pathLst>
            </a:custGeom>
            <a:solidFill>
              <a:srgbClr val="F1B2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3" name="Freeform 1515">
              <a:extLst>
                <a:ext uri="{FF2B5EF4-FFF2-40B4-BE49-F238E27FC236}">
                  <a16:creationId xmlns:a16="http://schemas.microsoft.com/office/drawing/2014/main" id="{5AED3F80-5B60-4459-89CA-CE3C9A498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" y="1388"/>
              <a:ext cx="262" cy="483"/>
            </a:xfrm>
            <a:custGeom>
              <a:avLst/>
              <a:gdLst>
                <a:gd name="T0" fmla="*/ 87 w 454"/>
                <a:gd name="T1" fmla="*/ 4 h 838"/>
                <a:gd name="T2" fmla="*/ 52 w 454"/>
                <a:gd name="T3" fmla="*/ 7 h 838"/>
                <a:gd name="T4" fmla="*/ 31 w 454"/>
                <a:gd name="T5" fmla="*/ 38 h 838"/>
                <a:gd name="T6" fmla="*/ 17 w 454"/>
                <a:gd name="T7" fmla="*/ 52 h 838"/>
                <a:gd name="T8" fmla="*/ 13 w 454"/>
                <a:gd name="T9" fmla="*/ 69 h 838"/>
                <a:gd name="T10" fmla="*/ 2 w 454"/>
                <a:gd name="T11" fmla="*/ 107 h 838"/>
                <a:gd name="T12" fmla="*/ 12 w 454"/>
                <a:gd name="T13" fmla="*/ 140 h 838"/>
                <a:gd name="T14" fmla="*/ 23 w 454"/>
                <a:gd name="T15" fmla="*/ 150 h 838"/>
                <a:gd name="T16" fmla="*/ 35 w 454"/>
                <a:gd name="T17" fmla="*/ 160 h 838"/>
                <a:gd name="T18" fmla="*/ 14 w 454"/>
                <a:gd name="T19" fmla="*/ 105 h 838"/>
                <a:gd name="T20" fmla="*/ 23 w 454"/>
                <a:gd name="T21" fmla="*/ 78 h 838"/>
                <a:gd name="T22" fmla="*/ 29 w 454"/>
                <a:gd name="T23" fmla="*/ 54 h 838"/>
                <a:gd name="T24" fmla="*/ 48 w 454"/>
                <a:gd name="T25" fmla="*/ 32 h 838"/>
                <a:gd name="T26" fmla="*/ 62 w 454"/>
                <a:gd name="T27" fmla="*/ 12 h 838"/>
                <a:gd name="T28" fmla="*/ 75 w 454"/>
                <a:gd name="T29" fmla="*/ 4 h 838"/>
                <a:gd name="T30" fmla="*/ 87 w 454"/>
                <a:gd name="T31" fmla="*/ 5 h 8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4" h="838">
                  <a:moveTo>
                    <a:pt x="454" y="23"/>
                  </a:moveTo>
                  <a:cubicBezTo>
                    <a:pt x="391" y="0"/>
                    <a:pt x="329" y="2"/>
                    <a:pt x="270" y="39"/>
                  </a:cubicBezTo>
                  <a:cubicBezTo>
                    <a:pt x="220" y="70"/>
                    <a:pt x="192" y="149"/>
                    <a:pt x="160" y="198"/>
                  </a:cubicBezTo>
                  <a:cubicBezTo>
                    <a:pt x="139" y="229"/>
                    <a:pt x="110" y="246"/>
                    <a:pt x="88" y="274"/>
                  </a:cubicBezTo>
                  <a:cubicBezTo>
                    <a:pt x="70" y="298"/>
                    <a:pt x="71" y="334"/>
                    <a:pt x="67" y="362"/>
                  </a:cubicBezTo>
                  <a:cubicBezTo>
                    <a:pt x="57" y="429"/>
                    <a:pt x="24" y="492"/>
                    <a:pt x="11" y="559"/>
                  </a:cubicBezTo>
                  <a:cubicBezTo>
                    <a:pt x="0" y="618"/>
                    <a:pt x="26" y="684"/>
                    <a:pt x="62" y="731"/>
                  </a:cubicBezTo>
                  <a:cubicBezTo>
                    <a:pt x="77" y="752"/>
                    <a:pt x="97" y="768"/>
                    <a:pt x="118" y="783"/>
                  </a:cubicBezTo>
                  <a:cubicBezTo>
                    <a:pt x="140" y="801"/>
                    <a:pt x="159" y="824"/>
                    <a:pt x="184" y="838"/>
                  </a:cubicBezTo>
                  <a:cubicBezTo>
                    <a:pt x="118" y="764"/>
                    <a:pt x="53" y="654"/>
                    <a:pt x="77" y="551"/>
                  </a:cubicBezTo>
                  <a:cubicBezTo>
                    <a:pt x="89" y="503"/>
                    <a:pt x="105" y="455"/>
                    <a:pt x="117" y="407"/>
                  </a:cubicBezTo>
                  <a:cubicBezTo>
                    <a:pt x="128" y="365"/>
                    <a:pt x="132" y="321"/>
                    <a:pt x="155" y="283"/>
                  </a:cubicBezTo>
                  <a:cubicBezTo>
                    <a:pt x="180" y="242"/>
                    <a:pt x="220" y="207"/>
                    <a:pt x="249" y="169"/>
                  </a:cubicBezTo>
                  <a:cubicBezTo>
                    <a:pt x="275" y="134"/>
                    <a:pt x="297" y="94"/>
                    <a:pt x="323" y="60"/>
                  </a:cubicBezTo>
                  <a:cubicBezTo>
                    <a:pt x="338" y="41"/>
                    <a:pt x="365" y="23"/>
                    <a:pt x="390" y="20"/>
                  </a:cubicBezTo>
                  <a:cubicBezTo>
                    <a:pt x="406" y="18"/>
                    <a:pt x="441" y="17"/>
                    <a:pt x="451" y="2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4" name="Freeform 1516">
              <a:extLst>
                <a:ext uri="{FF2B5EF4-FFF2-40B4-BE49-F238E27FC236}">
                  <a16:creationId xmlns:a16="http://schemas.microsoft.com/office/drawing/2014/main" id="{8782B1F3-1669-4D1F-819D-FED181342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63"/>
              <a:ext cx="132" cy="311"/>
            </a:xfrm>
            <a:custGeom>
              <a:avLst/>
              <a:gdLst>
                <a:gd name="T0" fmla="*/ 44 w 229"/>
                <a:gd name="T1" fmla="*/ 1 h 540"/>
                <a:gd name="T2" fmla="*/ 37 w 229"/>
                <a:gd name="T3" fmla="*/ 4 h 540"/>
                <a:gd name="T4" fmla="*/ 32 w 229"/>
                <a:gd name="T5" fmla="*/ 12 h 540"/>
                <a:gd name="T6" fmla="*/ 33 w 229"/>
                <a:gd name="T7" fmla="*/ 1 h 540"/>
                <a:gd name="T8" fmla="*/ 33 w 229"/>
                <a:gd name="T9" fmla="*/ 1 h 540"/>
                <a:gd name="T10" fmla="*/ 26 w 229"/>
                <a:gd name="T11" fmla="*/ 13 h 540"/>
                <a:gd name="T12" fmla="*/ 12 w 229"/>
                <a:gd name="T13" fmla="*/ 28 h 540"/>
                <a:gd name="T14" fmla="*/ 10 w 229"/>
                <a:gd name="T15" fmla="*/ 33 h 540"/>
                <a:gd name="T16" fmla="*/ 13 w 229"/>
                <a:gd name="T17" fmla="*/ 32 h 540"/>
                <a:gd name="T18" fmla="*/ 12 w 229"/>
                <a:gd name="T19" fmla="*/ 37 h 540"/>
                <a:gd name="T20" fmla="*/ 9 w 229"/>
                <a:gd name="T21" fmla="*/ 44 h 540"/>
                <a:gd name="T22" fmla="*/ 10 w 229"/>
                <a:gd name="T23" fmla="*/ 47 h 540"/>
                <a:gd name="T24" fmla="*/ 4 w 229"/>
                <a:gd name="T25" fmla="*/ 69 h 540"/>
                <a:gd name="T26" fmla="*/ 0 w 229"/>
                <a:gd name="T27" fmla="*/ 85 h 540"/>
                <a:gd name="T28" fmla="*/ 1 w 229"/>
                <a:gd name="T29" fmla="*/ 95 h 540"/>
                <a:gd name="T30" fmla="*/ 2 w 229"/>
                <a:gd name="T31" fmla="*/ 101 h 540"/>
                <a:gd name="T32" fmla="*/ 5 w 229"/>
                <a:gd name="T33" fmla="*/ 96 h 540"/>
                <a:gd name="T34" fmla="*/ 8 w 229"/>
                <a:gd name="T35" fmla="*/ 87 h 540"/>
                <a:gd name="T36" fmla="*/ 9 w 229"/>
                <a:gd name="T37" fmla="*/ 89 h 540"/>
                <a:gd name="T38" fmla="*/ 10 w 229"/>
                <a:gd name="T39" fmla="*/ 80 h 540"/>
                <a:gd name="T40" fmla="*/ 18 w 229"/>
                <a:gd name="T41" fmla="*/ 53 h 540"/>
                <a:gd name="T42" fmla="*/ 25 w 229"/>
                <a:gd name="T43" fmla="*/ 29 h 540"/>
                <a:gd name="T44" fmla="*/ 38 w 229"/>
                <a:gd name="T45" fmla="*/ 13 h 540"/>
                <a:gd name="T46" fmla="*/ 44 w 229"/>
                <a:gd name="T47" fmla="*/ 1 h 5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" h="540">
                  <a:moveTo>
                    <a:pt x="229" y="1"/>
                  </a:moveTo>
                  <a:cubicBezTo>
                    <a:pt x="217" y="0"/>
                    <a:pt x="202" y="14"/>
                    <a:pt x="195" y="22"/>
                  </a:cubicBezTo>
                  <a:cubicBezTo>
                    <a:pt x="189" y="28"/>
                    <a:pt x="175" y="60"/>
                    <a:pt x="167" y="60"/>
                  </a:cubicBezTo>
                  <a:cubicBezTo>
                    <a:pt x="149" y="62"/>
                    <a:pt x="192" y="10"/>
                    <a:pt x="175" y="4"/>
                  </a:cubicBezTo>
                  <a:cubicBezTo>
                    <a:pt x="174" y="3"/>
                    <a:pt x="173" y="3"/>
                    <a:pt x="171" y="3"/>
                  </a:cubicBezTo>
                  <a:cubicBezTo>
                    <a:pt x="159" y="26"/>
                    <a:pt x="147" y="50"/>
                    <a:pt x="135" y="68"/>
                  </a:cubicBezTo>
                  <a:cubicBezTo>
                    <a:pt x="114" y="100"/>
                    <a:pt x="85" y="116"/>
                    <a:pt x="63" y="144"/>
                  </a:cubicBezTo>
                  <a:cubicBezTo>
                    <a:pt x="57" y="153"/>
                    <a:pt x="53" y="163"/>
                    <a:pt x="50" y="174"/>
                  </a:cubicBezTo>
                  <a:cubicBezTo>
                    <a:pt x="57" y="171"/>
                    <a:pt x="64" y="161"/>
                    <a:pt x="70" y="170"/>
                  </a:cubicBezTo>
                  <a:cubicBezTo>
                    <a:pt x="76" y="177"/>
                    <a:pt x="66" y="191"/>
                    <a:pt x="63" y="197"/>
                  </a:cubicBezTo>
                  <a:cubicBezTo>
                    <a:pt x="57" y="206"/>
                    <a:pt x="47" y="219"/>
                    <a:pt x="47" y="230"/>
                  </a:cubicBezTo>
                  <a:cubicBezTo>
                    <a:pt x="47" y="233"/>
                    <a:pt x="53" y="239"/>
                    <a:pt x="54" y="243"/>
                  </a:cubicBezTo>
                  <a:cubicBezTo>
                    <a:pt x="63" y="281"/>
                    <a:pt x="36" y="327"/>
                    <a:pt x="20" y="360"/>
                  </a:cubicBezTo>
                  <a:cubicBezTo>
                    <a:pt x="6" y="387"/>
                    <a:pt x="0" y="415"/>
                    <a:pt x="0" y="445"/>
                  </a:cubicBezTo>
                  <a:cubicBezTo>
                    <a:pt x="0" y="463"/>
                    <a:pt x="1" y="481"/>
                    <a:pt x="3" y="499"/>
                  </a:cubicBezTo>
                  <a:cubicBezTo>
                    <a:pt x="4" y="505"/>
                    <a:pt x="4" y="525"/>
                    <a:pt x="9" y="529"/>
                  </a:cubicBezTo>
                  <a:cubicBezTo>
                    <a:pt x="24" y="540"/>
                    <a:pt x="25" y="512"/>
                    <a:pt x="26" y="501"/>
                  </a:cubicBezTo>
                  <a:cubicBezTo>
                    <a:pt x="29" y="487"/>
                    <a:pt x="31" y="467"/>
                    <a:pt x="42" y="457"/>
                  </a:cubicBezTo>
                  <a:cubicBezTo>
                    <a:pt x="44" y="460"/>
                    <a:pt x="45" y="462"/>
                    <a:pt x="47" y="465"/>
                  </a:cubicBezTo>
                  <a:cubicBezTo>
                    <a:pt x="47" y="450"/>
                    <a:pt x="49" y="435"/>
                    <a:pt x="52" y="421"/>
                  </a:cubicBezTo>
                  <a:cubicBezTo>
                    <a:pt x="64" y="373"/>
                    <a:pt x="80" y="325"/>
                    <a:pt x="92" y="277"/>
                  </a:cubicBezTo>
                  <a:cubicBezTo>
                    <a:pt x="103" y="235"/>
                    <a:pt x="107" y="191"/>
                    <a:pt x="130" y="153"/>
                  </a:cubicBezTo>
                  <a:cubicBezTo>
                    <a:pt x="148" y="123"/>
                    <a:pt x="176" y="96"/>
                    <a:pt x="200" y="68"/>
                  </a:cubicBezTo>
                  <a:cubicBezTo>
                    <a:pt x="196" y="47"/>
                    <a:pt x="223" y="20"/>
                    <a:pt x="229" y="1"/>
                  </a:cubicBezTo>
                  <a:close/>
                </a:path>
              </a:pathLst>
            </a:custGeom>
            <a:solidFill>
              <a:srgbClr val="F0CA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5" name="Freeform 1517">
              <a:extLst>
                <a:ext uri="{FF2B5EF4-FFF2-40B4-BE49-F238E27FC236}">
                  <a16:creationId xmlns:a16="http://schemas.microsoft.com/office/drawing/2014/main" id="{467499AB-EFF0-45B6-98D2-7326E4148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" y="1396"/>
              <a:ext cx="188" cy="440"/>
            </a:xfrm>
            <a:custGeom>
              <a:avLst/>
              <a:gdLst>
                <a:gd name="T0" fmla="*/ 63 w 325"/>
                <a:gd name="T1" fmla="*/ 2 h 763"/>
                <a:gd name="T2" fmla="*/ 37 w 325"/>
                <a:gd name="T3" fmla="*/ 19 h 763"/>
                <a:gd name="T4" fmla="*/ 20 w 325"/>
                <a:gd name="T5" fmla="*/ 45 h 763"/>
                <a:gd name="T6" fmla="*/ 12 w 325"/>
                <a:gd name="T7" fmla="*/ 55 h 763"/>
                <a:gd name="T8" fmla="*/ 9 w 325"/>
                <a:gd name="T9" fmla="*/ 69 h 763"/>
                <a:gd name="T10" fmla="*/ 2 w 325"/>
                <a:gd name="T11" fmla="*/ 101 h 763"/>
                <a:gd name="T12" fmla="*/ 5 w 325"/>
                <a:gd name="T13" fmla="*/ 125 h 763"/>
                <a:gd name="T14" fmla="*/ 12 w 325"/>
                <a:gd name="T15" fmla="*/ 135 h 763"/>
                <a:gd name="T16" fmla="*/ 20 w 325"/>
                <a:gd name="T17" fmla="*/ 146 h 763"/>
                <a:gd name="T18" fmla="*/ 8 w 325"/>
                <a:gd name="T19" fmla="*/ 123 h 763"/>
                <a:gd name="T20" fmla="*/ 3 w 325"/>
                <a:gd name="T21" fmla="*/ 101 h 763"/>
                <a:gd name="T22" fmla="*/ 10 w 325"/>
                <a:gd name="T23" fmla="*/ 78 h 763"/>
                <a:gd name="T24" fmla="*/ 16 w 325"/>
                <a:gd name="T25" fmla="*/ 59 h 763"/>
                <a:gd name="T26" fmla="*/ 24 w 325"/>
                <a:gd name="T27" fmla="*/ 43 h 763"/>
                <a:gd name="T28" fmla="*/ 35 w 325"/>
                <a:gd name="T29" fmla="*/ 25 h 763"/>
                <a:gd name="T30" fmla="*/ 54 w 325"/>
                <a:gd name="T31" fmla="*/ 6 h 763"/>
                <a:gd name="T32" fmla="*/ 62 w 325"/>
                <a:gd name="T33" fmla="*/ 3 h 7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5" h="763">
                  <a:moveTo>
                    <a:pt x="325" y="9"/>
                  </a:moveTo>
                  <a:cubicBezTo>
                    <a:pt x="272" y="0"/>
                    <a:pt x="218" y="62"/>
                    <a:pt x="192" y="99"/>
                  </a:cubicBezTo>
                  <a:cubicBezTo>
                    <a:pt x="161" y="143"/>
                    <a:pt x="138" y="193"/>
                    <a:pt x="106" y="235"/>
                  </a:cubicBezTo>
                  <a:cubicBezTo>
                    <a:pt x="93" y="254"/>
                    <a:pt x="73" y="269"/>
                    <a:pt x="63" y="289"/>
                  </a:cubicBezTo>
                  <a:cubicBezTo>
                    <a:pt x="51" y="311"/>
                    <a:pt x="53" y="336"/>
                    <a:pt x="47" y="361"/>
                  </a:cubicBezTo>
                  <a:cubicBezTo>
                    <a:pt x="34" y="416"/>
                    <a:pt x="21" y="471"/>
                    <a:pt x="10" y="526"/>
                  </a:cubicBezTo>
                  <a:cubicBezTo>
                    <a:pt x="2" y="570"/>
                    <a:pt x="0" y="613"/>
                    <a:pt x="22" y="651"/>
                  </a:cubicBezTo>
                  <a:cubicBezTo>
                    <a:pt x="33" y="670"/>
                    <a:pt x="47" y="686"/>
                    <a:pt x="58" y="704"/>
                  </a:cubicBezTo>
                  <a:cubicBezTo>
                    <a:pt x="71" y="727"/>
                    <a:pt x="88" y="741"/>
                    <a:pt x="101" y="763"/>
                  </a:cubicBezTo>
                  <a:cubicBezTo>
                    <a:pt x="80" y="721"/>
                    <a:pt x="50" y="688"/>
                    <a:pt x="39" y="643"/>
                  </a:cubicBezTo>
                  <a:cubicBezTo>
                    <a:pt x="29" y="607"/>
                    <a:pt x="16" y="563"/>
                    <a:pt x="18" y="526"/>
                  </a:cubicBezTo>
                  <a:cubicBezTo>
                    <a:pt x="20" y="486"/>
                    <a:pt x="41" y="443"/>
                    <a:pt x="54" y="406"/>
                  </a:cubicBezTo>
                  <a:cubicBezTo>
                    <a:pt x="66" y="373"/>
                    <a:pt x="69" y="339"/>
                    <a:pt x="79" y="307"/>
                  </a:cubicBezTo>
                  <a:cubicBezTo>
                    <a:pt x="89" y="276"/>
                    <a:pt x="110" y="253"/>
                    <a:pt x="125" y="225"/>
                  </a:cubicBezTo>
                  <a:cubicBezTo>
                    <a:pt x="142" y="193"/>
                    <a:pt x="157" y="164"/>
                    <a:pt x="178" y="134"/>
                  </a:cubicBezTo>
                  <a:cubicBezTo>
                    <a:pt x="203" y="98"/>
                    <a:pt x="241" y="54"/>
                    <a:pt x="280" y="31"/>
                  </a:cubicBezTo>
                  <a:cubicBezTo>
                    <a:pt x="292" y="23"/>
                    <a:pt x="304" y="13"/>
                    <a:pt x="319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6" name="Freeform 1518">
              <a:extLst>
                <a:ext uri="{FF2B5EF4-FFF2-40B4-BE49-F238E27FC236}">
                  <a16:creationId xmlns:a16="http://schemas.microsoft.com/office/drawing/2014/main" id="{0ACFEF18-2BEF-4924-B357-716023F37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" y="1482"/>
              <a:ext cx="75" cy="169"/>
            </a:xfrm>
            <a:custGeom>
              <a:avLst/>
              <a:gdLst>
                <a:gd name="T0" fmla="*/ 25 w 130"/>
                <a:gd name="T1" fmla="*/ 0 h 293"/>
                <a:gd name="T2" fmla="*/ 16 w 130"/>
                <a:gd name="T3" fmla="*/ 16 h 293"/>
                <a:gd name="T4" fmla="*/ 7 w 130"/>
                <a:gd name="T5" fmla="*/ 25 h 293"/>
                <a:gd name="T6" fmla="*/ 3 w 130"/>
                <a:gd name="T7" fmla="*/ 39 h 293"/>
                <a:gd name="T8" fmla="*/ 0 w 130"/>
                <a:gd name="T9" fmla="*/ 56 h 293"/>
                <a:gd name="T10" fmla="*/ 6 w 130"/>
                <a:gd name="T11" fmla="*/ 36 h 293"/>
                <a:gd name="T12" fmla="*/ 13 w 130"/>
                <a:gd name="T13" fmla="*/ 21 h 293"/>
                <a:gd name="T14" fmla="*/ 19 w 130"/>
                <a:gd name="T15" fmla="*/ 10 h 293"/>
                <a:gd name="T16" fmla="*/ 22 w 130"/>
                <a:gd name="T17" fmla="*/ 5 h 293"/>
                <a:gd name="T18" fmla="*/ 24 w 130"/>
                <a:gd name="T19" fmla="*/ 1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" h="293">
                  <a:moveTo>
                    <a:pt x="130" y="0"/>
                  </a:moveTo>
                  <a:cubicBezTo>
                    <a:pt x="116" y="28"/>
                    <a:pt x="95" y="53"/>
                    <a:pt x="79" y="79"/>
                  </a:cubicBezTo>
                  <a:cubicBezTo>
                    <a:pt x="68" y="98"/>
                    <a:pt x="51" y="113"/>
                    <a:pt x="40" y="131"/>
                  </a:cubicBezTo>
                  <a:cubicBezTo>
                    <a:pt x="26" y="154"/>
                    <a:pt x="23" y="178"/>
                    <a:pt x="19" y="204"/>
                  </a:cubicBezTo>
                  <a:cubicBezTo>
                    <a:pt x="14" y="232"/>
                    <a:pt x="0" y="264"/>
                    <a:pt x="0" y="293"/>
                  </a:cubicBezTo>
                  <a:cubicBezTo>
                    <a:pt x="13" y="258"/>
                    <a:pt x="20" y="221"/>
                    <a:pt x="30" y="185"/>
                  </a:cubicBezTo>
                  <a:cubicBezTo>
                    <a:pt x="38" y="158"/>
                    <a:pt x="53" y="135"/>
                    <a:pt x="67" y="110"/>
                  </a:cubicBezTo>
                  <a:cubicBezTo>
                    <a:pt x="79" y="91"/>
                    <a:pt x="89" y="71"/>
                    <a:pt x="99" y="52"/>
                  </a:cubicBezTo>
                  <a:cubicBezTo>
                    <a:pt x="103" y="43"/>
                    <a:pt x="107" y="35"/>
                    <a:pt x="113" y="27"/>
                  </a:cubicBezTo>
                  <a:cubicBezTo>
                    <a:pt x="117" y="20"/>
                    <a:pt x="124" y="14"/>
                    <a:pt x="127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7" name="Oval 1519">
              <a:extLst>
                <a:ext uri="{FF2B5EF4-FFF2-40B4-BE49-F238E27FC236}">
                  <a16:creationId xmlns:a16="http://schemas.microsoft.com/office/drawing/2014/main" id="{00B9A02A-069B-4CBD-8DAB-1961645DF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1504"/>
              <a:ext cx="11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08" name="Oval 1520">
              <a:extLst>
                <a:ext uri="{FF2B5EF4-FFF2-40B4-BE49-F238E27FC236}">
                  <a16:creationId xmlns:a16="http://schemas.microsoft.com/office/drawing/2014/main" id="{DA0A97CB-4A75-4392-B009-0D46B92BB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" y="149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09" name="Oval 1521">
              <a:extLst>
                <a:ext uri="{FF2B5EF4-FFF2-40B4-BE49-F238E27FC236}">
                  <a16:creationId xmlns:a16="http://schemas.microsoft.com/office/drawing/2014/main" id="{32762CB1-6B57-4619-881D-5BD7A3916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1630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10" name="Oval 1522">
              <a:extLst>
                <a:ext uri="{FF2B5EF4-FFF2-40B4-BE49-F238E27FC236}">
                  <a16:creationId xmlns:a16="http://schemas.microsoft.com/office/drawing/2014/main" id="{C3AA0437-6618-4EEB-86A4-FE4C1533F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645"/>
              <a:ext cx="7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11" name="Freeform 1523">
              <a:extLst>
                <a:ext uri="{FF2B5EF4-FFF2-40B4-BE49-F238E27FC236}">
                  <a16:creationId xmlns:a16="http://schemas.microsoft.com/office/drawing/2014/main" id="{0B61B310-243D-4837-86CE-E049C1801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1563"/>
              <a:ext cx="251" cy="391"/>
            </a:xfrm>
            <a:custGeom>
              <a:avLst/>
              <a:gdLst>
                <a:gd name="T0" fmla="*/ 56 w 436"/>
                <a:gd name="T1" fmla="*/ 20 h 678"/>
                <a:gd name="T2" fmla="*/ 43 w 436"/>
                <a:gd name="T3" fmla="*/ 13 h 678"/>
                <a:gd name="T4" fmla="*/ 47 w 436"/>
                <a:gd name="T5" fmla="*/ 35 h 678"/>
                <a:gd name="T6" fmla="*/ 29 w 436"/>
                <a:gd name="T7" fmla="*/ 42 h 678"/>
                <a:gd name="T8" fmla="*/ 33 w 436"/>
                <a:gd name="T9" fmla="*/ 54 h 678"/>
                <a:gd name="T10" fmla="*/ 14 w 436"/>
                <a:gd name="T11" fmla="*/ 58 h 678"/>
                <a:gd name="T12" fmla="*/ 10 w 436"/>
                <a:gd name="T13" fmla="*/ 76 h 678"/>
                <a:gd name="T14" fmla="*/ 29 w 436"/>
                <a:gd name="T15" fmla="*/ 77 h 678"/>
                <a:gd name="T16" fmla="*/ 13 w 436"/>
                <a:gd name="T17" fmla="*/ 101 h 678"/>
                <a:gd name="T18" fmla="*/ 36 w 436"/>
                <a:gd name="T19" fmla="*/ 81 h 678"/>
                <a:gd name="T20" fmla="*/ 40 w 436"/>
                <a:gd name="T21" fmla="*/ 96 h 678"/>
                <a:gd name="T22" fmla="*/ 25 w 436"/>
                <a:gd name="T23" fmla="*/ 116 h 678"/>
                <a:gd name="T24" fmla="*/ 48 w 436"/>
                <a:gd name="T25" fmla="*/ 100 h 678"/>
                <a:gd name="T26" fmla="*/ 61 w 436"/>
                <a:gd name="T27" fmla="*/ 77 h 678"/>
                <a:gd name="T28" fmla="*/ 69 w 436"/>
                <a:gd name="T29" fmla="*/ 93 h 678"/>
                <a:gd name="T30" fmla="*/ 69 w 436"/>
                <a:gd name="T31" fmla="*/ 66 h 678"/>
                <a:gd name="T32" fmla="*/ 81 w 436"/>
                <a:gd name="T33" fmla="*/ 63 h 678"/>
                <a:gd name="T34" fmla="*/ 81 w 436"/>
                <a:gd name="T35" fmla="*/ 35 h 678"/>
                <a:gd name="T36" fmla="*/ 71 w 436"/>
                <a:gd name="T37" fmla="*/ 30 h 678"/>
                <a:gd name="T38" fmla="*/ 63 w 436"/>
                <a:gd name="T39" fmla="*/ 7 h 678"/>
                <a:gd name="T40" fmla="*/ 55 w 436"/>
                <a:gd name="T41" fmla="*/ 21 h 6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36" h="678">
                  <a:moveTo>
                    <a:pt x="293" y="106"/>
                  </a:moveTo>
                  <a:cubicBezTo>
                    <a:pt x="290" y="76"/>
                    <a:pt x="260" y="49"/>
                    <a:pt x="228" y="70"/>
                  </a:cubicBezTo>
                  <a:cubicBezTo>
                    <a:pt x="165" y="111"/>
                    <a:pt x="262" y="148"/>
                    <a:pt x="246" y="183"/>
                  </a:cubicBezTo>
                  <a:cubicBezTo>
                    <a:pt x="232" y="217"/>
                    <a:pt x="172" y="176"/>
                    <a:pt x="154" y="216"/>
                  </a:cubicBezTo>
                  <a:cubicBezTo>
                    <a:pt x="139" y="250"/>
                    <a:pt x="191" y="258"/>
                    <a:pt x="176" y="282"/>
                  </a:cubicBezTo>
                  <a:cubicBezTo>
                    <a:pt x="160" y="306"/>
                    <a:pt x="98" y="286"/>
                    <a:pt x="74" y="306"/>
                  </a:cubicBezTo>
                  <a:cubicBezTo>
                    <a:pt x="51" y="325"/>
                    <a:pt x="0" y="400"/>
                    <a:pt x="53" y="397"/>
                  </a:cubicBezTo>
                  <a:cubicBezTo>
                    <a:pt x="69" y="396"/>
                    <a:pt x="192" y="330"/>
                    <a:pt x="153" y="400"/>
                  </a:cubicBezTo>
                  <a:cubicBezTo>
                    <a:pt x="132" y="437"/>
                    <a:pt x="38" y="465"/>
                    <a:pt x="68" y="526"/>
                  </a:cubicBezTo>
                  <a:cubicBezTo>
                    <a:pt x="114" y="509"/>
                    <a:pt x="139" y="446"/>
                    <a:pt x="186" y="424"/>
                  </a:cubicBezTo>
                  <a:cubicBezTo>
                    <a:pt x="258" y="390"/>
                    <a:pt x="242" y="460"/>
                    <a:pt x="210" y="497"/>
                  </a:cubicBezTo>
                  <a:cubicBezTo>
                    <a:pt x="190" y="520"/>
                    <a:pt x="113" y="567"/>
                    <a:pt x="130" y="607"/>
                  </a:cubicBezTo>
                  <a:cubicBezTo>
                    <a:pt x="161" y="678"/>
                    <a:pt x="242" y="541"/>
                    <a:pt x="253" y="520"/>
                  </a:cubicBezTo>
                  <a:cubicBezTo>
                    <a:pt x="261" y="504"/>
                    <a:pt x="289" y="391"/>
                    <a:pt x="320" y="403"/>
                  </a:cubicBezTo>
                  <a:cubicBezTo>
                    <a:pt x="337" y="410"/>
                    <a:pt x="320" y="514"/>
                    <a:pt x="361" y="483"/>
                  </a:cubicBezTo>
                  <a:cubicBezTo>
                    <a:pt x="395" y="458"/>
                    <a:pt x="354" y="380"/>
                    <a:pt x="360" y="347"/>
                  </a:cubicBezTo>
                  <a:cubicBezTo>
                    <a:pt x="368" y="301"/>
                    <a:pt x="392" y="318"/>
                    <a:pt x="422" y="329"/>
                  </a:cubicBezTo>
                  <a:cubicBezTo>
                    <a:pt x="436" y="290"/>
                    <a:pt x="434" y="223"/>
                    <a:pt x="422" y="182"/>
                  </a:cubicBezTo>
                  <a:cubicBezTo>
                    <a:pt x="411" y="144"/>
                    <a:pt x="405" y="156"/>
                    <a:pt x="370" y="156"/>
                  </a:cubicBezTo>
                  <a:cubicBezTo>
                    <a:pt x="362" y="135"/>
                    <a:pt x="401" y="0"/>
                    <a:pt x="329" y="38"/>
                  </a:cubicBezTo>
                  <a:cubicBezTo>
                    <a:pt x="302" y="52"/>
                    <a:pt x="306" y="91"/>
                    <a:pt x="287" y="109"/>
                  </a:cubicBezTo>
                </a:path>
              </a:pathLst>
            </a:custGeom>
            <a:solidFill>
              <a:srgbClr val="F3B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" name="Freeform 1524">
              <a:extLst>
                <a:ext uri="{FF2B5EF4-FFF2-40B4-BE49-F238E27FC236}">
                  <a16:creationId xmlns:a16="http://schemas.microsoft.com/office/drawing/2014/main" id="{AE7F23D4-948F-4D39-8C84-C15E13F29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492"/>
              <a:ext cx="224" cy="475"/>
            </a:xfrm>
            <a:custGeom>
              <a:avLst/>
              <a:gdLst>
                <a:gd name="T0" fmla="*/ 43 w 388"/>
                <a:gd name="T1" fmla="*/ 1 h 824"/>
                <a:gd name="T2" fmla="*/ 66 w 388"/>
                <a:gd name="T3" fmla="*/ 47 h 824"/>
                <a:gd name="T4" fmla="*/ 68 w 388"/>
                <a:gd name="T5" fmla="*/ 92 h 824"/>
                <a:gd name="T6" fmla="*/ 54 w 388"/>
                <a:gd name="T7" fmla="*/ 115 h 824"/>
                <a:gd name="T8" fmla="*/ 35 w 388"/>
                <a:gd name="T9" fmla="*/ 133 h 824"/>
                <a:gd name="T10" fmla="*/ 17 w 388"/>
                <a:gd name="T11" fmla="*/ 156 h 824"/>
                <a:gd name="T12" fmla="*/ 0 w 388"/>
                <a:gd name="T13" fmla="*/ 155 h 824"/>
                <a:gd name="T14" fmla="*/ 10 w 388"/>
                <a:gd name="T15" fmla="*/ 151 h 824"/>
                <a:gd name="T16" fmla="*/ 23 w 388"/>
                <a:gd name="T17" fmla="*/ 133 h 824"/>
                <a:gd name="T18" fmla="*/ 53 w 388"/>
                <a:gd name="T19" fmla="*/ 81 h 824"/>
                <a:gd name="T20" fmla="*/ 54 w 388"/>
                <a:gd name="T21" fmla="*/ 57 h 824"/>
                <a:gd name="T22" fmla="*/ 50 w 388"/>
                <a:gd name="T23" fmla="*/ 36 h 824"/>
                <a:gd name="T24" fmla="*/ 47 w 388"/>
                <a:gd name="T25" fmla="*/ 18 h 824"/>
                <a:gd name="T26" fmla="*/ 43 w 388"/>
                <a:gd name="T27" fmla="*/ 6 h 824"/>
                <a:gd name="T28" fmla="*/ 43 w 388"/>
                <a:gd name="T29" fmla="*/ 0 h 8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824">
                  <a:moveTo>
                    <a:pt x="224" y="3"/>
                  </a:moveTo>
                  <a:cubicBezTo>
                    <a:pt x="267" y="78"/>
                    <a:pt x="312" y="162"/>
                    <a:pt x="344" y="242"/>
                  </a:cubicBezTo>
                  <a:cubicBezTo>
                    <a:pt x="375" y="318"/>
                    <a:pt x="388" y="407"/>
                    <a:pt x="353" y="481"/>
                  </a:cubicBezTo>
                  <a:cubicBezTo>
                    <a:pt x="333" y="524"/>
                    <a:pt x="310" y="561"/>
                    <a:pt x="282" y="600"/>
                  </a:cubicBezTo>
                  <a:cubicBezTo>
                    <a:pt x="255" y="639"/>
                    <a:pt x="218" y="664"/>
                    <a:pt x="184" y="695"/>
                  </a:cubicBezTo>
                  <a:cubicBezTo>
                    <a:pt x="148" y="728"/>
                    <a:pt x="140" y="801"/>
                    <a:pt x="90" y="816"/>
                  </a:cubicBezTo>
                  <a:cubicBezTo>
                    <a:pt x="65" y="824"/>
                    <a:pt x="22" y="823"/>
                    <a:pt x="0" y="808"/>
                  </a:cubicBezTo>
                  <a:cubicBezTo>
                    <a:pt x="23" y="802"/>
                    <a:pt x="37" y="805"/>
                    <a:pt x="55" y="787"/>
                  </a:cubicBezTo>
                  <a:cubicBezTo>
                    <a:pt x="81" y="761"/>
                    <a:pt x="101" y="725"/>
                    <a:pt x="119" y="694"/>
                  </a:cubicBezTo>
                  <a:cubicBezTo>
                    <a:pt x="169" y="604"/>
                    <a:pt x="250" y="521"/>
                    <a:pt x="272" y="419"/>
                  </a:cubicBezTo>
                  <a:cubicBezTo>
                    <a:pt x="280" y="379"/>
                    <a:pt x="284" y="337"/>
                    <a:pt x="282" y="296"/>
                  </a:cubicBezTo>
                  <a:cubicBezTo>
                    <a:pt x="281" y="261"/>
                    <a:pt x="266" y="226"/>
                    <a:pt x="258" y="191"/>
                  </a:cubicBezTo>
                  <a:cubicBezTo>
                    <a:pt x="250" y="159"/>
                    <a:pt x="250" y="128"/>
                    <a:pt x="244" y="96"/>
                  </a:cubicBezTo>
                  <a:cubicBezTo>
                    <a:pt x="240" y="73"/>
                    <a:pt x="230" y="53"/>
                    <a:pt x="226" y="29"/>
                  </a:cubicBezTo>
                  <a:cubicBezTo>
                    <a:pt x="225" y="20"/>
                    <a:pt x="223" y="7"/>
                    <a:pt x="221" y="0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3" name="Freeform 1525">
              <a:extLst>
                <a:ext uri="{FF2B5EF4-FFF2-40B4-BE49-F238E27FC236}">
                  <a16:creationId xmlns:a16="http://schemas.microsoft.com/office/drawing/2014/main" id="{95D3B328-5818-4BEB-B174-50C5049AC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580"/>
              <a:ext cx="168" cy="361"/>
            </a:xfrm>
            <a:custGeom>
              <a:avLst/>
              <a:gdLst>
                <a:gd name="T0" fmla="*/ 52 w 292"/>
                <a:gd name="T1" fmla="*/ 57 h 626"/>
                <a:gd name="T2" fmla="*/ 51 w 292"/>
                <a:gd name="T3" fmla="*/ 24 h 626"/>
                <a:gd name="T4" fmla="*/ 44 w 292"/>
                <a:gd name="T5" fmla="*/ 24 h 626"/>
                <a:gd name="T6" fmla="*/ 45 w 292"/>
                <a:gd name="T7" fmla="*/ 7 h 626"/>
                <a:gd name="T8" fmla="*/ 41 w 292"/>
                <a:gd name="T9" fmla="*/ 1 h 626"/>
                <a:gd name="T10" fmla="*/ 36 w 292"/>
                <a:gd name="T11" fmla="*/ 2 h 626"/>
                <a:gd name="T12" fmla="*/ 32 w 292"/>
                <a:gd name="T13" fmla="*/ 7 h 626"/>
                <a:gd name="T14" fmla="*/ 32 w 292"/>
                <a:gd name="T15" fmla="*/ 7 h 626"/>
                <a:gd name="T16" fmla="*/ 37 w 292"/>
                <a:gd name="T17" fmla="*/ 27 h 626"/>
                <a:gd name="T18" fmla="*/ 35 w 292"/>
                <a:gd name="T19" fmla="*/ 51 h 626"/>
                <a:gd name="T20" fmla="*/ 6 w 292"/>
                <a:gd name="T21" fmla="*/ 103 h 626"/>
                <a:gd name="T22" fmla="*/ 0 w 292"/>
                <a:gd name="T23" fmla="*/ 114 h 626"/>
                <a:gd name="T24" fmla="*/ 22 w 292"/>
                <a:gd name="T25" fmla="*/ 94 h 626"/>
                <a:gd name="T26" fmla="*/ 35 w 292"/>
                <a:gd name="T27" fmla="*/ 72 h 626"/>
                <a:gd name="T28" fmla="*/ 37 w 292"/>
                <a:gd name="T29" fmla="*/ 85 h 626"/>
                <a:gd name="T30" fmla="*/ 44 w 292"/>
                <a:gd name="T31" fmla="*/ 74 h 626"/>
                <a:gd name="T32" fmla="*/ 42 w 292"/>
                <a:gd name="T33" fmla="*/ 61 h 626"/>
                <a:gd name="T34" fmla="*/ 52 w 292"/>
                <a:gd name="T35" fmla="*/ 57 h 6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2" h="626">
                  <a:moveTo>
                    <a:pt x="276" y="296"/>
                  </a:moveTo>
                  <a:cubicBezTo>
                    <a:pt x="292" y="242"/>
                    <a:pt x="285" y="181"/>
                    <a:pt x="268" y="126"/>
                  </a:cubicBezTo>
                  <a:cubicBezTo>
                    <a:pt x="261" y="122"/>
                    <a:pt x="250" y="126"/>
                    <a:pt x="231" y="126"/>
                  </a:cubicBezTo>
                  <a:cubicBezTo>
                    <a:pt x="227" y="115"/>
                    <a:pt x="236" y="73"/>
                    <a:pt x="234" y="40"/>
                  </a:cubicBezTo>
                  <a:cubicBezTo>
                    <a:pt x="229" y="27"/>
                    <a:pt x="222" y="15"/>
                    <a:pt x="216" y="2"/>
                  </a:cubicBezTo>
                  <a:cubicBezTo>
                    <a:pt x="210" y="0"/>
                    <a:pt x="201" y="2"/>
                    <a:pt x="190" y="8"/>
                  </a:cubicBezTo>
                  <a:cubicBezTo>
                    <a:pt x="179" y="14"/>
                    <a:pt x="173" y="24"/>
                    <a:pt x="168" y="36"/>
                  </a:cubicBezTo>
                  <a:cubicBezTo>
                    <a:pt x="168" y="37"/>
                    <a:pt x="169" y="37"/>
                    <a:pt x="169" y="38"/>
                  </a:cubicBezTo>
                  <a:cubicBezTo>
                    <a:pt x="177" y="73"/>
                    <a:pt x="192" y="108"/>
                    <a:pt x="193" y="143"/>
                  </a:cubicBezTo>
                  <a:cubicBezTo>
                    <a:pt x="195" y="184"/>
                    <a:pt x="191" y="226"/>
                    <a:pt x="183" y="266"/>
                  </a:cubicBezTo>
                  <a:cubicBezTo>
                    <a:pt x="161" y="368"/>
                    <a:pt x="80" y="451"/>
                    <a:pt x="30" y="540"/>
                  </a:cubicBezTo>
                  <a:cubicBezTo>
                    <a:pt x="21" y="557"/>
                    <a:pt x="11" y="574"/>
                    <a:pt x="0" y="591"/>
                  </a:cubicBezTo>
                  <a:cubicBezTo>
                    <a:pt x="35" y="626"/>
                    <a:pt x="104" y="509"/>
                    <a:pt x="114" y="490"/>
                  </a:cubicBezTo>
                  <a:cubicBezTo>
                    <a:pt x="122" y="474"/>
                    <a:pt x="151" y="361"/>
                    <a:pt x="181" y="373"/>
                  </a:cubicBezTo>
                  <a:cubicBezTo>
                    <a:pt x="192" y="377"/>
                    <a:pt x="189" y="420"/>
                    <a:pt x="196" y="443"/>
                  </a:cubicBezTo>
                  <a:cubicBezTo>
                    <a:pt x="209" y="425"/>
                    <a:pt x="221" y="407"/>
                    <a:pt x="232" y="388"/>
                  </a:cubicBezTo>
                  <a:cubicBezTo>
                    <a:pt x="227" y="361"/>
                    <a:pt x="218" y="334"/>
                    <a:pt x="221" y="317"/>
                  </a:cubicBezTo>
                  <a:cubicBezTo>
                    <a:pt x="229" y="275"/>
                    <a:pt x="250" y="286"/>
                    <a:pt x="276" y="296"/>
                  </a:cubicBezTo>
                  <a:close/>
                </a:path>
              </a:pathLst>
            </a:custGeom>
            <a:solidFill>
              <a:srgbClr val="F4CA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" name="Freeform 1526">
              <a:extLst>
                <a:ext uri="{FF2B5EF4-FFF2-40B4-BE49-F238E27FC236}">
                  <a16:creationId xmlns:a16="http://schemas.microsoft.com/office/drawing/2014/main" id="{8E786474-5559-413C-93B8-F7D85D5D0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41"/>
              <a:ext cx="134" cy="409"/>
            </a:xfrm>
            <a:custGeom>
              <a:avLst/>
              <a:gdLst>
                <a:gd name="T0" fmla="*/ 28 w 233"/>
                <a:gd name="T1" fmla="*/ 0 h 709"/>
                <a:gd name="T2" fmla="*/ 37 w 233"/>
                <a:gd name="T3" fmla="*/ 20 h 709"/>
                <a:gd name="T4" fmla="*/ 43 w 233"/>
                <a:gd name="T5" fmla="*/ 40 h 709"/>
                <a:gd name="T6" fmla="*/ 38 w 233"/>
                <a:gd name="T7" fmla="*/ 79 h 709"/>
                <a:gd name="T8" fmla="*/ 17 w 233"/>
                <a:gd name="T9" fmla="*/ 114 h 709"/>
                <a:gd name="T10" fmla="*/ 0 w 233"/>
                <a:gd name="T11" fmla="*/ 136 h 709"/>
                <a:gd name="T12" fmla="*/ 10 w 233"/>
                <a:gd name="T13" fmla="*/ 117 h 709"/>
                <a:gd name="T14" fmla="*/ 24 w 233"/>
                <a:gd name="T15" fmla="*/ 95 h 709"/>
                <a:gd name="T16" fmla="*/ 40 w 233"/>
                <a:gd name="T17" fmla="*/ 51 h 709"/>
                <a:gd name="T18" fmla="*/ 37 w 233"/>
                <a:gd name="T19" fmla="*/ 22 h 709"/>
                <a:gd name="T20" fmla="*/ 29 w 233"/>
                <a:gd name="T21" fmla="*/ 3 h 7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3" h="709">
                  <a:moveTo>
                    <a:pt x="147" y="0"/>
                  </a:moveTo>
                  <a:cubicBezTo>
                    <a:pt x="153" y="33"/>
                    <a:pt x="184" y="70"/>
                    <a:pt x="197" y="102"/>
                  </a:cubicBezTo>
                  <a:cubicBezTo>
                    <a:pt x="212" y="135"/>
                    <a:pt x="222" y="170"/>
                    <a:pt x="225" y="206"/>
                  </a:cubicBezTo>
                  <a:cubicBezTo>
                    <a:pt x="233" y="279"/>
                    <a:pt x="222" y="341"/>
                    <a:pt x="199" y="410"/>
                  </a:cubicBezTo>
                  <a:cubicBezTo>
                    <a:pt x="175" y="481"/>
                    <a:pt x="139" y="535"/>
                    <a:pt x="91" y="592"/>
                  </a:cubicBezTo>
                  <a:cubicBezTo>
                    <a:pt x="60" y="628"/>
                    <a:pt x="23" y="666"/>
                    <a:pt x="0" y="709"/>
                  </a:cubicBezTo>
                  <a:cubicBezTo>
                    <a:pt x="6" y="675"/>
                    <a:pt x="30" y="637"/>
                    <a:pt x="51" y="610"/>
                  </a:cubicBezTo>
                  <a:cubicBezTo>
                    <a:pt x="79" y="574"/>
                    <a:pt x="102" y="536"/>
                    <a:pt x="125" y="496"/>
                  </a:cubicBezTo>
                  <a:cubicBezTo>
                    <a:pt x="164" y="430"/>
                    <a:pt x="199" y="344"/>
                    <a:pt x="208" y="267"/>
                  </a:cubicBezTo>
                  <a:cubicBezTo>
                    <a:pt x="215" y="214"/>
                    <a:pt x="209" y="168"/>
                    <a:pt x="196" y="118"/>
                  </a:cubicBezTo>
                  <a:cubicBezTo>
                    <a:pt x="188" y="86"/>
                    <a:pt x="176" y="31"/>
                    <a:pt x="153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5" name="Freeform 1527">
              <a:extLst>
                <a:ext uri="{FF2B5EF4-FFF2-40B4-BE49-F238E27FC236}">
                  <a16:creationId xmlns:a16="http://schemas.microsoft.com/office/drawing/2014/main" id="{0786560E-33F7-4CCF-A0F3-D9BFF150A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15"/>
              <a:ext cx="53" cy="205"/>
            </a:xfrm>
            <a:custGeom>
              <a:avLst/>
              <a:gdLst>
                <a:gd name="T0" fmla="*/ 11 w 93"/>
                <a:gd name="T1" fmla="*/ 16 h 357"/>
                <a:gd name="T2" fmla="*/ 17 w 93"/>
                <a:gd name="T3" fmla="*/ 0 h 357"/>
                <a:gd name="T4" fmla="*/ 11 w 93"/>
                <a:gd name="T5" fmla="*/ 3 h 357"/>
                <a:gd name="T6" fmla="*/ 3 w 93"/>
                <a:gd name="T7" fmla="*/ 25 h 357"/>
                <a:gd name="T8" fmla="*/ 2 w 93"/>
                <a:gd name="T9" fmla="*/ 61 h 357"/>
                <a:gd name="T10" fmla="*/ 2 w 93"/>
                <a:gd name="T11" fmla="*/ 64 h 357"/>
                <a:gd name="T12" fmla="*/ 6 w 93"/>
                <a:gd name="T13" fmla="*/ 68 h 357"/>
                <a:gd name="T14" fmla="*/ 6 w 93"/>
                <a:gd name="T15" fmla="*/ 54 h 357"/>
                <a:gd name="T16" fmla="*/ 11 w 93"/>
                <a:gd name="T17" fmla="*/ 16 h 3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357">
                  <a:moveTo>
                    <a:pt x="61" y="86"/>
                  </a:moveTo>
                  <a:cubicBezTo>
                    <a:pt x="69" y="60"/>
                    <a:pt x="79" y="29"/>
                    <a:pt x="93" y="0"/>
                  </a:cubicBezTo>
                  <a:cubicBezTo>
                    <a:pt x="82" y="4"/>
                    <a:pt x="71" y="9"/>
                    <a:pt x="61" y="15"/>
                  </a:cubicBezTo>
                  <a:cubicBezTo>
                    <a:pt x="39" y="51"/>
                    <a:pt x="25" y="92"/>
                    <a:pt x="17" y="130"/>
                  </a:cubicBezTo>
                  <a:cubicBezTo>
                    <a:pt x="4" y="189"/>
                    <a:pt x="0" y="260"/>
                    <a:pt x="10" y="321"/>
                  </a:cubicBezTo>
                  <a:cubicBezTo>
                    <a:pt x="10" y="327"/>
                    <a:pt x="12" y="333"/>
                    <a:pt x="13" y="339"/>
                  </a:cubicBezTo>
                  <a:cubicBezTo>
                    <a:pt x="19" y="345"/>
                    <a:pt x="26" y="352"/>
                    <a:pt x="33" y="357"/>
                  </a:cubicBezTo>
                  <a:cubicBezTo>
                    <a:pt x="31" y="331"/>
                    <a:pt x="31" y="306"/>
                    <a:pt x="31" y="284"/>
                  </a:cubicBezTo>
                  <a:cubicBezTo>
                    <a:pt x="32" y="218"/>
                    <a:pt x="43" y="150"/>
                    <a:pt x="61" y="86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6" name="Freeform 1528">
              <a:extLst>
                <a:ext uri="{FF2B5EF4-FFF2-40B4-BE49-F238E27FC236}">
                  <a16:creationId xmlns:a16="http://schemas.microsoft.com/office/drawing/2014/main" id="{CA8A2D81-C8CB-4F0A-A62C-5AA477F8D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492"/>
              <a:ext cx="59" cy="219"/>
            </a:xfrm>
            <a:custGeom>
              <a:avLst/>
              <a:gdLst>
                <a:gd name="T0" fmla="*/ 19 w 103"/>
                <a:gd name="T1" fmla="*/ 0 h 380"/>
                <a:gd name="T2" fmla="*/ 14 w 103"/>
                <a:gd name="T3" fmla="*/ 6 h 380"/>
                <a:gd name="T4" fmla="*/ 10 w 103"/>
                <a:gd name="T5" fmla="*/ 14 h 380"/>
                <a:gd name="T6" fmla="*/ 4 w 103"/>
                <a:gd name="T7" fmla="*/ 33 h 380"/>
                <a:gd name="T8" fmla="*/ 3 w 103"/>
                <a:gd name="T9" fmla="*/ 73 h 380"/>
                <a:gd name="T10" fmla="*/ 8 w 103"/>
                <a:gd name="T11" fmla="*/ 28 h 380"/>
                <a:gd name="T12" fmla="*/ 13 w 103"/>
                <a:gd name="T13" fmla="*/ 12 h 380"/>
                <a:gd name="T14" fmla="*/ 18 w 103"/>
                <a:gd name="T15" fmla="*/ 2 h 3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3" h="380">
                  <a:moveTo>
                    <a:pt x="103" y="0"/>
                  </a:moveTo>
                  <a:cubicBezTo>
                    <a:pt x="97" y="11"/>
                    <a:pt x="84" y="20"/>
                    <a:pt x="76" y="30"/>
                  </a:cubicBezTo>
                  <a:cubicBezTo>
                    <a:pt x="65" y="44"/>
                    <a:pt x="57" y="61"/>
                    <a:pt x="50" y="77"/>
                  </a:cubicBezTo>
                  <a:cubicBezTo>
                    <a:pt x="36" y="107"/>
                    <a:pt x="27" y="139"/>
                    <a:pt x="21" y="171"/>
                  </a:cubicBezTo>
                  <a:cubicBezTo>
                    <a:pt x="8" y="240"/>
                    <a:pt x="0" y="312"/>
                    <a:pt x="17" y="380"/>
                  </a:cubicBezTo>
                  <a:cubicBezTo>
                    <a:pt x="3" y="307"/>
                    <a:pt x="18" y="215"/>
                    <a:pt x="42" y="145"/>
                  </a:cubicBezTo>
                  <a:cubicBezTo>
                    <a:pt x="51" y="118"/>
                    <a:pt x="57" y="90"/>
                    <a:pt x="68" y="63"/>
                  </a:cubicBezTo>
                  <a:cubicBezTo>
                    <a:pt x="75" y="45"/>
                    <a:pt x="80" y="25"/>
                    <a:pt x="95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7" name="Freeform 1529">
              <a:extLst>
                <a:ext uri="{FF2B5EF4-FFF2-40B4-BE49-F238E27FC236}">
                  <a16:creationId xmlns:a16="http://schemas.microsoft.com/office/drawing/2014/main" id="{8FE017E8-08D5-4D56-9903-903A32518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32"/>
              <a:ext cx="35" cy="124"/>
            </a:xfrm>
            <a:custGeom>
              <a:avLst/>
              <a:gdLst>
                <a:gd name="T0" fmla="*/ 9 w 61"/>
                <a:gd name="T1" fmla="*/ 2 h 214"/>
                <a:gd name="T2" fmla="*/ 6 w 61"/>
                <a:gd name="T3" fmla="*/ 0 h 214"/>
                <a:gd name="T4" fmla="*/ 8 w 61"/>
                <a:gd name="T5" fmla="*/ 9 h 214"/>
                <a:gd name="T6" fmla="*/ 5 w 61"/>
                <a:gd name="T7" fmla="*/ 28 h 214"/>
                <a:gd name="T8" fmla="*/ 0 w 61"/>
                <a:gd name="T9" fmla="*/ 42 h 214"/>
                <a:gd name="T10" fmla="*/ 7 w 61"/>
                <a:gd name="T11" fmla="*/ 30 h 214"/>
                <a:gd name="T12" fmla="*/ 11 w 61"/>
                <a:gd name="T13" fmla="*/ 20 h 214"/>
                <a:gd name="T14" fmla="*/ 9 w 61"/>
                <a:gd name="T15" fmla="*/ 2 h 2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214">
                  <a:moveTo>
                    <a:pt x="49" y="12"/>
                  </a:moveTo>
                  <a:cubicBezTo>
                    <a:pt x="44" y="8"/>
                    <a:pt x="40" y="4"/>
                    <a:pt x="35" y="0"/>
                  </a:cubicBezTo>
                  <a:cubicBezTo>
                    <a:pt x="38" y="15"/>
                    <a:pt x="40" y="30"/>
                    <a:pt x="41" y="45"/>
                  </a:cubicBezTo>
                  <a:cubicBezTo>
                    <a:pt x="41" y="80"/>
                    <a:pt x="38" y="114"/>
                    <a:pt x="26" y="146"/>
                  </a:cubicBezTo>
                  <a:cubicBezTo>
                    <a:pt x="18" y="168"/>
                    <a:pt x="12" y="195"/>
                    <a:pt x="0" y="214"/>
                  </a:cubicBezTo>
                  <a:cubicBezTo>
                    <a:pt x="18" y="201"/>
                    <a:pt x="28" y="175"/>
                    <a:pt x="39" y="156"/>
                  </a:cubicBezTo>
                  <a:cubicBezTo>
                    <a:pt x="49" y="139"/>
                    <a:pt x="57" y="125"/>
                    <a:pt x="59" y="105"/>
                  </a:cubicBezTo>
                  <a:cubicBezTo>
                    <a:pt x="61" y="74"/>
                    <a:pt x="56" y="42"/>
                    <a:pt x="49" y="12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8" name="Freeform 1530">
              <a:extLst>
                <a:ext uri="{FF2B5EF4-FFF2-40B4-BE49-F238E27FC236}">
                  <a16:creationId xmlns:a16="http://schemas.microsoft.com/office/drawing/2014/main" id="{5CAB343F-9D1C-4DC8-AD1F-A29325740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512"/>
              <a:ext cx="21" cy="109"/>
            </a:xfrm>
            <a:custGeom>
              <a:avLst/>
              <a:gdLst>
                <a:gd name="T0" fmla="*/ 0 w 38"/>
                <a:gd name="T1" fmla="*/ 0 h 189"/>
                <a:gd name="T2" fmla="*/ 1 w 38"/>
                <a:gd name="T3" fmla="*/ 36 h 189"/>
                <a:gd name="T4" fmla="*/ 1 w 38"/>
                <a:gd name="T5" fmla="*/ 2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" h="189">
                  <a:moveTo>
                    <a:pt x="0" y="0"/>
                  </a:moveTo>
                  <a:cubicBezTo>
                    <a:pt x="29" y="55"/>
                    <a:pt x="38" y="134"/>
                    <a:pt x="3" y="189"/>
                  </a:cubicBezTo>
                  <a:cubicBezTo>
                    <a:pt x="25" y="141"/>
                    <a:pt x="35" y="58"/>
                    <a:pt x="5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9" name="Oval 1531">
              <a:extLst>
                <a:ext uri="{FF2B5EF4-FFF2-40B4-BE49-F238E27FC236}">
                  <a16:creationId xmlns:a16="http://schemas.microsoft.com/office/drawing/2014/main" id="{06745AB6-39F0-4946-B3DC-3DDA13FC4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" y="1614"/>
              <a:ext cx="5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0" name="Oval 1532">
              <a:extLst>
                <a:ext uri="{FF2B5EF4-FFF2-40B4-BE49-F238E27FC236}">
                  <a16:creationId xmlns:a16="http://schemas.microsoft.com/office/drawing/2014/main" id="{614D1516-8B21-41AB-9B2E-0DA41068C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24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1" name="Oval 1533">
              <a:extLst>
                <a:ext uri="{FF2B5EF4-FFF2-40B4-BE49-F238E27FC236}">
                  <a16:creationId xmlns:a16="http://schemas.microsoft.com/office/drawing/2014/main" id="{AE52537E-7013-4855-8F5F-E9EBF7B6D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48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2" name="Oval 1534">
              <a:extLst>
                <a:ext uri="{FF2B5EF4-FFF2-40B4-BE49-F238E27FC236}">
                  <a16:creationId xmlns:a16="http://schemas.microsoft.com/office/drawing/2014/main" id="{592B3C9C-5D49-432A-84C3-A8B0D0E87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2" y="1486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3" name="Oval 1535">
              <a:extLst>
                <a:ext uri="{FF2B5EF4-FFF2-40B4-BE49-F238E27FC236}">
                  <a16:creationId xmlns:a16="http://schemas.microsoft.com/office/drawing/2014/main" id="{35C675B9-0420-4392-9EEC-380A30105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" y="149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4" name="Oval 1536">
              <a:extLst>
                <a:ext uri="{FF2B5EF4-FFF2-40B4-BE49-F238E27FC236}">
                  <a16:creationId xmlns:a16="http://schemas.microsoft.com/office/drawing/2014/main" id="{CBE71250-705D-4891-BCF5-04A5FE965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" y="152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5" name="Oval 1537">
              <a:extLst>
                <a:ext uri="{FF2B5EF4-FFF2-40B4-BE49-F238E27FC236}">
                  <a16:creationId xmlns:a16="http://schemas.microsoft.com/office/drawing/2014/main" id="{3159E500-7DA1-4A13-BE52-4B87C4484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" y="1527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6" name="Oval 1538">
              <a:extLst>
                <a:ext uri="{FF2B5EF4-FFF2-40B4-BE49-F238E27FC236}">
                  <a16:creationId xmlns:a16="http://schemas.microsoft.com/office/drawing/2014/main" id="{15DB3760-F7CB-44F6-91B6-7A40C8CD7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" y="153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7" name="Oval 1539">
              <a:extLst>
                <a:ext uri="{FF2B5EF4-FFF2-40B4-BE49-F238E27FC236}">
                  <a16:creationId xmlns:a16="http://schemas.microsoft.com/office/drawing/2014/main" id="{144CC341-57BC-4D97-89D2-5CA837226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0" y="1868"/>
              <a:ext cx="9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8" name="Oval 1540">
              <a:extLst>
                <a:ext uri="{FF2B5EF4-FFF2-40B4-BE49-F238E27FC236}">
                  <a16:creationId xmlns:a16="http://schemas.microsoft.com/office/drawing/2014/main" id="{F9213676-9767-4F69-9475-BD117EBE4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86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9" name="Oval 1541">
              <a:extLst>
                <a:ext uri="{FF2B5EF4-FFF2-40B4-BE49-F238E27FC236}">
                  <a16:creationId xmlns:a16="http://schemas.microsoft.com/office/drawing/2014/main" id="{84AAFFB4-C665-4B35-96AC-3733B6251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8" y="186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0" name="Oval 1542">
              <a:extLst>
                <a:ext uri="{FF2B5EF4-FFF2-40B4-BE49-F238E27FC236}">
                  <a16:creationId xmlns:a16="http://schemas.microsoft.com/office/drawing/2014/main" id="{14837331-088D-4B56-8393-02CC733D4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1773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1" name="Oval 1543">
              <a:extLst>
                <a:ext uri="{FF2B5EF4-FFF2-40B4-BE49-F238E27FC236}">
                  <a16:creationId xmlns:a16="http://schemas.microsoft.com/office/drawing/2014/main" id="{2B6365CE-E4B4-48C0-930E-F66AA16D1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" y="1773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2" name="Oval 1544">
              <a:extLst>
                <a:ext uri="{FF2B5EF4-FFF2-40B4-BE49-F238E27FC236}">
                  <a16:creationId xmlns:a16="http://schemas.microsoft.com/office/drawing/2014/main" id="{326E49DF-BC39-4082-9151-0A55A7032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" y="1780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3" name="Freeform 1545">
              <a:extLst>
                <a:ext uri="{FF2B5EF4-FFF2-40B4-BE49-F238E27FC236}">
                  <a16:creationId xmlns:a16="http://schemas.microsoft.com/office/drawing/2014/main" id="{DFAB9E85-CF30-47BC-AC90-5B24FC52C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138"/>
              <a:ext cx="123" cy="252"/>
            </a:xfrm>
            <a:custGeom>
              <a:avLst/>
              <a:gdLst>
                <a:gd name="T0" fmla="*/ 18 w 215"/>
                <a:gd name="T1" fmla="*/ 10 h 437"/>
                <a:gd name="T2" fmla="*/ 26 w 215"/>
                <a:gd name="T3" fmla="*/ 27 h 437"/>
                <a:gd name="T4" fmla="*/ 29 w 215"/>
                <a:gd name="T5" fmla="*/ 42 h 437"/>
                <a:gd name="T6" fmla="*/ 12 w 215"/>
                <a:gd name="T7" fmla="*/ 62 h 437"/>
                <a:gd name="T8" fmla="*/ 10 w 215"/>
                <a:gd name="T9" fmla="*/ 82 h 437"/>
                <a:gd name="T10" fmla="*/ 26 w 215"/>
                <a:gd name="T11" fmla="*/ 78 h 437"/>
                <a:gd name="T12" fmla="*/ 35 w 215"/>
                <a:gd name="T13" fmla="*/ 78 h 437"/>
                <a:gd name="T14" fmla="*/ 31 w 215"/>
                <a:gd name="T15" fmla="*/ 66 h 437"/>
                <a:gd name="T16" fmla="*/ 37 w 215"/>
                <a:gd name="T17" fmla="*/ 55 h 437"/>
                <a:gd name="T18" fmla="*/ 39 w 215"/>
                <a:gd name="T19" fmla="*/ 28 h 437"/>
                <a:gd name="T20" fmla="*/ 15 w 215"/>
                <a:gd name="T21" fmla="*/ 0 h 437"/>
                <a:gd name="T22" fmla="*/ 19 w 215"/>
                <a:gd name="T23" fmla="*/ 10 h 4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5" h="437">
                  <a:moveTo>
                    <a:pt x="97" y="55"/>
                  </a:moveTo>
                  <a:cubicBezTo>
                    <a:pt x="116" y="78"/>
                    <a:pt x="124" y="116"/>
                    <a:pt x="136" y="143"/>
                  </a:cubicBezTo>
                  <a:cubicBezTo>
                    <a:pt x="147" y="166"/>
                    <a:pt x="155" y="193"/>
                    <a:pt x="153" y="219"/>
                  </a:cubicBezTo>
                  <a:cubicBezTo>
                    <a:pt x="148" y="277"/>
                    <a:pt x="98" y="284"/>
                    <a:pt x="64" y="322"/>
                  </a:cubicBezTo>
                  <a:cubicBezTo>
                    <a:pt x="48" y="340"/>
                    <a:pt x="0" y="433"/>
                    <a:pt x="50" y="427"/>
                  </a:cubicBezTo>
                  <a:cubicBezTo>
                    <a:pt x="79" y="423"/>
                    <a:pt x="107" y="404"/>
                    <a:pt x="139" y="409"/>
                  </a:cubicBezTo>
                  <a:cubicBezTo>
                    <a:pt x="158" y="411"/>
                    <a:pt x="187" y="437"/>
                    <a:pt x="187" y="408"/>
                  </a:cubicBezTo>
                  <a:cubicBezTo>
                    <a:pt x="187" y="385"/>
                    <a:pt x="166" y="367"/>
                    <a:pt x="170" y="341"/>
                  </a:cubicBezTo>
                  <a:cubicBezTo>
                    <a:pt x="174" y="320"/>
                    <a:pt x="188" y="306"/>
                    <a:pt x="196" y="286"/>
                  </a:cubicBezTo>
                  <a:cubicBezTo>
                    <a:pt x="214" y="243"/>
                    <a:pt x="215" y="193"/>
                    <a:pt x="206" y="148"/>
                  </a:cubicBezTo>
                  <a:cubicBezTo>
                    <a:pt x="192" y="80"/>
                    <a:pt x="108" y="63"/>
                    <a:pt x="84" y="0"/>
                  </a:cubicBezTo>
                  <a:cubicBezTo>
                    <a:pt x="87" y="18"/>
                    <a:pt x="93" y="38"/>
                    <a:pt x="99" y="5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4" name="Freeform 1546">
              <a:extLst>
                <a:ext uri="{FF2B5EF4-FFF2-40B4-BE49-F238E27FC236}">
                  <a16:creationId xmlns:a16="http://schemas.microsoft.com/office/drawing/2014/main" id="{09508B6B-9FE9-4E43-B2B4-0CC25E2A5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" y="1509"/>
              <a:ext cx="178" cy="49"/>
            </a:xfrm>
            <a:custGeom>
              <a:avLst/>
              <a:gdLst>
                <a:gd name="T0" fmla="*/ 0 w 309"/>
                <a:gd name="T1" fmla="*/ 7 h 84"/>
                <a:gd name="T2" fmla="*/ 19 w 309"/>
                <a:gd name="T3" fmla="*/ 11 h 84"/>
                <a:gd name="T4" fmla="*/ 36 w 309"/>
                <a:gd name="T5" fmla="*/ 11 h 84"/>
                <a:gd name="T6" fmla="*/ 48 w 309"/>
                <a:gd name="T7" fmla="*/ 11 h 84"/>
                <a:gd name="T8" fmla="*/ 58 w 309"/>
                <a:gd name="T9" fmla="*/ 17 h 84"/>
                <a:gd name="T10" fmla="*/ 58 w 309"/>
                <a:gd name="T11" fmla="*/ 1 h 84"/>
                <a:gd name="T12" fmla="*/ 27 w 309"/>
                <a:gd name="T13" fmla="*/ 6 h 84"/>
                <a:gd name="T14" fmla="*/ 1 w 309"/>
                <a:gd name="T15" fmla="*/ 8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9" h="84">
                  <a:moveTo>
                    <a:pt x="0" y="36"/>
                  </a:moveTo>
                  <a:cubicBezTo>
                    <a:pt x="33" y="38"/>
                    <a:pt x="66" y="52"/>
                    <a:pt x="99" y="54"/>
                  </a:cubicBezTo>
                  <a:cubicBezTo>
                    <a:pt x="128" y="57"/>
                    <a:pt x="156" y="52"/>
                    <a:pt x="185" y="51"/>
                  </a:cubicBezTo>
                  <a:cubicBezTo>
                    <a:pt x="208" y="50"/>
                    <a:pt x="228" y="44"/>
                    <a:pt x="251" y="51"/>
                  </a:cubicBezTo>
                  <a:cubicBezTo>
                    <a:pt x="272" y="57"/>
                    <a:pt x="283" y="78"/>
                    <a:pt x="302" y="84"/>
                  </a:cubicBezTo>
                  <a:cubicBezTo>
                    <a:pt x="278" y="59"/>
                    <a:pt x="309" y="32"/>
                    <a:pt x="304" y="3"/>
                  </a:cubicBezTo>
                  <a:cubicBezTo>
                    <a:pt x="246" y="0"/>
                    <a:pt x="198" y="27"/>
                    <a:pt x="142" y="32"/>
                  </a:cubicBezTo>
                  <a:cubicBezTo>
                    <a:pt x="96" y="37"/>
                    <a:pt x="49" y="42"/>
                    <a:pt x="2" y="38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5" name="Freeform 1547">
              <a:extLst>
                <a:ext uri="{FF2B5EF4-FFF2-40B4-BE49-F238E27FC236}">
                  <a16:creationId xmlns:a16="http://schemas.microsoft.com/office/drawing/2014/main" id="{B0294617-B641-40D6-899E-E0B7F825C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0" y="1433"/>
              <a:ext cx="154" cy="154"/>
            </a:xfrm>
            <a:custGeom>
              <a:avLst/>
              <a:gdLst>
                <a:gd name="T0" fmla="*/ 51 w 267"/>
                <a:gd name="T1" fmla="*/ 2 h 268"/>
                <a:gd name="T2" fmla="*/ 42 w 267"/>
                <a:gd name="T3" fmla="*/ 1 h 268"/>
                <a:gd name="T4" fmla="*/ 35 w 267"/>
                <a:gd name="T5" fmla="*/ 8 h 268"/>
                <a:gd name="T6" fmla="*/ 18 w 267"/>
                <a:gd name="T7" fmla="*/ 23 h 268"/>
                <a:gd name="T8" fmla="*/ 9 w 267"/>
                <a:gd name="T9" fmla="*/ 25 h 268"/>
                <a:gd name="T10" fmla="*/ 7 w 267"/>
                <a:gd name="T11" fmla="*/ 30 h 268"/>
                <a:gd name="T12" fmla="*/ 4 w 267"/>
                <a:gd name="T13" fmla="*/ 51 h 268"/>
                <a:gd name="T14" fmla="*/ 10 w 267"/>
                <a:gd name="T15" fmla="*/ 43 h 268"/>
                <a:gd name="T16" fmla="*/ 18 w 267"/>
                <a:gd name="T17" fmla="*/ 38 h 268"/>
                <a:gd name="T18" fmla="*/ 33 w 267"/>
                <a:gd name="T19" fmla="*/ 24 h 268"/>
                <a:gd name="T20" fmla="*/ 51 w 267"/>
                <a:gd name="T21" fmla="*/ 3 h 2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7" h="268">
                  <a:moveTo>
                    <a:pt x="267" y="11"/>
                  </a:moveTo>
                  <a:cubicBezTo>
                    <a:pt x="250" y="14"/>
                    <a:pt x="232" y="0"/>
                    <a:pt x="216" y="4"/>
                  </a:cubicBezTo>
                  <a:cubicBezTo>
                    <a:pt x="202" y="8"/>
                    <a:pt x="193" y="29"/>
                    <a:pt x="184" y="42"/>
                  </a:cubicBezTo>
                  <a:cubicBezTo>
                    <a:pt x="159" y="75"/>
                    <a:pt x="132" y="103"/>
                    <a:pt x="93" y="120"/>
                  </a:cubicBezTo>
                  <a:cubicBezTo>
                    <a:pt x="78" y="126"/>
                    <a:pt x="63" y="126"/>
                    <a:pt x="48" y="131"/>
                  </a:cubicBezTo>
                  <a:cubicBezTo>
                    <a:pt x="26" y="139"/>
                    <a:pt x="34" y="143"/>
                    <a:pt x="36" y="161"/>
                  </a:cubicBezTo>
                  <a:cubicBezTo>
                    <a:pt x="38" y="191"/>
                    <a:pt x="0" y="246"/>
                    <a:pt x="22" y="268"/>
                  </a:cubicBezTo>
                  <a:cubicBezTo>
                    <a:pt x="33" y="255"/>
                    <a:pt x="40" y="239"/>
                    <a:pt x="52" y="228"/>
                  </a:cubicBezTo>
                  <a:cubicBezTo>
                    <a:pt x="64" y="217"/>
                    <a:pt x="81" y="208"/>
                    <a:pt x="95" y="199"/>
                  </a:cubicBezTo>
                  <a:cubicBezTo>
                    <a:pt x="122" y="181"/>
                    <a:pt x="151" y="151"/>
                    <a:pt x="170" y="124"/>
                  </a:cubicBezTo>
                  <a:cubicBezTo>
                    <a:pt x="200" y="82"/>
                    <a:pt x="201" y="18"/>
                    <a:pt x="265" y="17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6" name="Freeform 1548">
              <a:extLst>
                <a:ext uri="{FF2B5EF4-FFF2-40B4-BE49-F238E27FC236}">
                  <a16:creationId xmlns:a16="http://schemas.microsoft.com/office/drawing/2014/main" id="{04870216-4505-4B2F-B8BF-F194E251D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" y="1743"/>
              <a:ext cx="221" cy="144"/>
            </a:xfrm>
            <a:custGeom>
              <a:avLst/>
              <a:gdLst>
                <a:gd name="T0" fmla="*/ 51 w 384"/>
                <a:gd name="T1" fmla="*/ 0 h 250"/>
                <a:gd name="T2" fmla="*/ 28 w 384"/>
                <a:gd name="T3" fmla="*/ 30 h 250"/>
                <a:gd name="T4" fmla="*/ 0 w 384"/>
                <a:gd name="T5" fmla="*/ 18 h 250"/>
                <a:gd name="T6" fmla="*/ 14 w 384"/>
                <a:gd name="T7" fmla="*/ 32 h 250"/>
                <a:gd name="T8" fmla="*/ 11 w 384"/>
                <a:gd name="T9" fmla="*/ 48 h 250"/>
                <a:gd name="T10" fmla="*/ 26 w 384"/>
                <a:gd name="T11" fmla="*/ 37 h 250"/>
                <a:gd name="T12" fmla="*/ 40 w 384"/>
                <a:gd name="T13" fmla="*/ 31 h 250"/>
                <a:gd name="T14" fmla="*/ 73 w 384"/>
                <a:gd name="T15" fmla="*/ 27 h 250"/>
                <a:gd name="T16" fmla="*/ 54 w 384"/>
                <a:gd name="T17" fmla="*/ 14 h 250"/>
                <a:gd name="T18" fmla="*/ 52 w 384"/>
                <a:gd name="T19" fmla="*/ 6 h 250"/>
                <a:gd name="T20" fmla="*/ 51 w 384"/>
                <a:gd name="T21" fmla="*/ 1 h 2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4" h="250">
                  <a:moveTo>
                    <a:pt x="269" y="0"/>
                  </a:moveTo>
                  <a:cubicBezTo>
                    <a:pt x="233" y="46"/>
                    <a:pt x="214" y="147"/>
                    <a:pt x="147" y="158"/>
                  </a:cubicBezTo>
                  <a:cubicBezTo>
                    <a:pt x="88" y="168"/>
                    <a:pt x="56" y="99"/>
                    <a:pt x="0" y="97"/>
                  </a:cubicBezTo>
                  <a:cubicBezTo>
                    <a:pt x="12" y="124"/>
                    <a:pt x="53" y="148"/>
                    <a:pt x="72" y="171"/>
                  </a:cubicBezTo>
                  <a:cubicBezTo>
                    <a:pt x="98" y="205"/>
                    <a:pt x="56" y="218"/>
                    <a:pt x="58" y="250"/>
                  </a:cubicBezTo>
                  <a:cubicBezTo>
                    <a:pt x="87" y="234"/>
                    <a:pt x="106" y="209"/>
                    <a:pt x="138" y="197"/>
                  </a:cubicBezTo>
                  <a:cubicBezTo>
                    <a:pt x="163" y="188"/>
                    <a:pt x="185" y="174"/>
                    <a:pt x="208" y="162"/>
                  </a:cubicBezTo>
                  <a:cubicBezTo>
                    <a:pt x="262" y="133"/>
                    <a:pt x="325" y="142"/>
                    <a:pt x="384" y="142"/>
                  </a:cubicBezTo>
                  <a:cubicBezTo>
                    <a:pt x="354" y="118"/>
                    <a:pt x="298" y="122"/>
                    <a:pt x="282" y="76"/>
                  </a:cubicBezTo>
                  <a:cubicBezTo>
                    <a:pt x="277" y="61"/>
                    <a:pt x="273" y="45"/>
                    <a:pt x="275" y="29"/>
                  </a:cubicBezTo>
                  <a:cubicBezTo>
                    <a:pt x="276" y="19"/>
                    <a:pt x="288" y="0"/>
                    <a:pt x="267" y="4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7" name="Freeform 1549">
              <a:extLst>
                <a:ext uri="{FF2B5EF4-FFF2-40B4-BE49-F238E27FC236}">
                  <a16:creationId xmlns:a16="http://schemas.microsoft.com/office/drawing/2014/main" id="{B8FD3C1C-A00A-410B-A16C-7FBD486C1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944"/>
              <a:ext cx="97" cy="220"/>
            </a:xfrm>
            <a:custGeom>
              <a:avLst/>
              <a:gdLst>
                <a:gd name="T0" fmla="*/ 1 w 169"/>
                <a:gd name="T1" fmla="*/ 4 h 381"/>
                <a:gd name="T2" fmla="*/ 5 w 169"/>
                <a:gd name="T3" fmla="*/ 13 h 381"/>
                <a:gd name="T4" fmla="*/ 9 w 169"/>
                <a:gd name="T5" fmla="*/ 24 h 381"/>
                <a:gd name="T6" fmla="*/ 14 w 169"/>
                <a:gd name="T7" fmla="*/ 44 h 381"/>
                <a:gd name="T8" fmla="*/ 14 w 169"/>
                <a:gd name="T9" fmla="*/ 72 h 381"/>
                <a:gd name="T10" fmla="*/ 21 w 169"/>
                <a:gd name="T11" fmla="*/ 73 h 381"/>
                <a:gd name="T12" fmla="*/ 22 w 169"/>
                <a:gd name="T13" fmla="*/ 63 h 381"/>
                <a:gd name="T14" fmla="*/ 24 w 169"/>
                <a:gd name="T15" fmla="*/ 49 h 381"/>
                <a:gd name="T16" fmla="*/ 28 w 169"/>
                <a:gd name="T17" fmla="*/ 23 h 381"/>
                <a:gd name="T18" fmla="*/ 29 w 169"/>
                <a:gd name="T19" fmla="*/ 15 h 381"/>
                <a:gd name="T20" fmla="*/ 19 w 169"/>
                <a:gd name="T21" fmla="*/ 13 h 381"/>
                <a:gd name="T22" fmla="*/ 1 w 169"/>
                <a:gd name="T23" fmla="*/ 1 h 381"/>
                <a:gd name="T24" fmla="*/ 1 w 169"/>
                <a:gd name="T25" fmla="*/ 5 h 3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9" h="381">
                  <a:moveTo>
                    <a:pt x="2" y="20"/>
                  </a:moveTo>
                  <a:cubicBezTo>
                    <a:pt x="4" y="36"/>
                    <a:pt x="20" y="52"/>
                    <a:pt x="26" y="68"/>
                  </a:cubicBezTo>
                  <a:cubicBezTo>
                    <a:pt x="34" y="86"/>
                    <a:pt x="41" y="106"/>
                    <a:pt x="47" y="124"/>
                  </a:cubicBezTo>
                  <a:cubicBezTo>
                    <a:pt x="60" y="159"/>
                    <a:pt x="65" y="196"/>
                    <a:pt x="72" y="232"/>
                  </a:cubicBezTo>
                  <a:cubicBezTo>
                    <a:pt x="80" y="281"/>
                    <a:pt x="69" y="328"/>
                    <a:pt x="72" y="376"/>
                  </a:cubicBezTo>
                  <a:cubicBezTo>
                    <a:pt x="86" y="376"/>
                    <a:pt x="99" y="381"/>
                    <a:pt x="113" y="381"/>
                  </a:cubicBezTo>
                  <a:cubicBezTo>
                    <a:pt x="120" y="367"/>
                    <a:pt x="118" y="345"/>
                    <a:pt x="119" y="328"/>
                  </a:cubicBezTo>
                  <a:cubicBezTo>
                    <a:pt x="121" y="303"/>
                    <a:pt x="123" y="279"/>
                    <a:pt x="126" y="253"/>
                  </a:cubicBezTo>
                  <a:cubicBezTo>
                    <a:pt x="132" y="209"/>
                    <a:pt x="134" y="161"/>
                    <a:pt x="149" y="119"/>
                  </a:cubicBezTo>
                  <a:cubicBezTo>
                    <a:pt x="154" y="105"/>
                    <a:pt x="169" y="90"/>
                    <a:pt x="153" y="78"/>
                  </a:cubicBezTo>
                  <a:cubicBezTo>
                    <a:pt x="141" y="70"/>
                    <a:pt x="114" y="71"/>
                    <a:pt x="100" y="65"/>
                  </a:cubicBezTo>
                  <a:cubicBezTo>
                    <a:pt x="69" y="50"/>
                    <a:pt x="41" y="0"/>
                    <a:pt x="5" y="7"/>
                  </a:cubicBezTo>
                  <a:cubicBezTo>
                    <a:pt x="1" y="13"/>
                    <a:pt x="0" y="19"/>
                    <a:pt x="2" y="26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8" name="Freeform 1550">
              <a:extLst>
                <a:ext uri="{FF2B5EF4-FFF2-40B4-BE49-F238E27FC236}">
                  <a16:creationId xmlns:a16="http://schemas.microsoft.com/office/drawing/2014/main" id="{B45A4A58-8263-4431-B989-579972DB2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4" y="1679"/>
              <a:ext cx="223" cy="194"/>
            </a:xfrm>
            <a:custGeom>
              <a:avLst/>
              <a:gdLst>
                <a:gd name="T0" fmla="*/ 61 w 388"/>
                <a:gd name="T1" fmla="*/ 65 h 336"/>
                <a:gd name="T2" fmla="*/ 45 w 388"/>
                <a:gd name="T3" fmla="*/ 50 h 336"/>
                <a:gd name="T4" fmla="*/ 26 w 388"/>
                <a:gd name="T5" fmla="*/ 42 h 336"/>
                <a:gd name="T6" fmla="*/ 6 w 388"/>
                <a:gd name="T7" fmla="*/ 43 h 336"/>
                <a:gd name="T8" fmla="*/ 1 w 388"/>
                <a:gd name="T9" fmla="*/ 40 h 336"/>
                <a:gd name="T10" fmla="*/ 6 w 388"/>
                <a:gd name="T11" fmla="*/ 26 h 336"/>
                <a:gd name="T12" fmla="*/ 6 w 388"/>
                <a:gd name="T13" fmla="*/ 12 h 336"/>
                <a:gd name="T14" fmla="*/ 6 w 388"/>
                <a:gd name="T15" fmla="*/ 0 h 336"/>
                <a:gd name="T16" fmla="*/ 13 w 388"/>
                <a:gd name="T17" fmla="*/ 10 h 336"/>
                <a:gd name="T18" fmla="*/ 23 w 388"/>
                <a:gd name="T19" fmla="*/ 22 h 336"/>
                <a:gd name="T20" fmla="*/ 43 w 388"/>
                <a:gd name="T21" fmla="*/ 29 h 336"/>
                <a:gd name="T22" fmla="*/ 59 w 388"/>
                <a:gd name="T23" fmla="*/ 32 h 336"/>
                <a:gd name="T24" fmla="*/ 74 w 388"/>
                <a:gd name="T25" fmla="*/ 38 h 336"/>
                <a:gd name="T26" fmla="*/ 50 w 388"/>
                <a:gd name="T27" fmla="*/ 46 h 336"/>
                <a:gd name="T28" fmla="*/ 61 w 388"/>
                <a:gd name="T29" fmla="*/ 64 h 3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336">
                  <a:moveTo>
                    <a:pt x="324" y="336"/>
                  </a:moveTo>
                  <a:cubicBezTo>
                    <a:pt x="311" y="302"/>
                    <a:pt x="266" y="280"/>
                    <a:pt x="240" y="259"/>
                  </a:cubicBezTo>
                  <a:cubicBezTo>
                    <a:pt x="212" y="236"/>
                    <a:pt x="179" y="213"/>
                    <a:pt x="140" y="214"/>
                  </a:cubicBezTo>
                  <a:cubicBezTo>
                    <a:pt x="105" y="214"/>
                    <a:pt x="68" y="216"/>
                    <a:pt x="35" y="226"/>
                  </a:cubicBezTo>
                  <a:cubicBezTo>
                    <a:pt x="15" y="232"/>
                    <a:pt x="0" y="241"/>
                    <a:pt x="2" y="212"/>
                  </a:cubicBezTo>
                  <a:cubicBezTo>
                    <a:pt x="3" y="185"/>
                    <a:pt x="25" y="161"/>
                    <a:pt x="32" y="135"/>
                  </a:cubicBezTo>
                  <a:cubicBezTo>
                    <a:pt x="38" y="111"/>
                    <a:pt x="36" y="84"/>
                    <a:pt x="33" y="59"/>
                  </a:cubicBezTo>
                  <a:cubicBezTo>
                    <a:pt x="31" y="40"/>
                    <a:pt x="23" y="20"/>
                    <a:pt x="30" y="0"/>
                  </a:cubicBezTo>
                  <a:cubicBezTo>
                    <a:pt x="47" y="0"/>
                    <a:pt x="58" y="41"/>
                    <a:pt x="67" y="54"/>
                  </a:cubicBezTo>
                  <a:cubicBezTo>
                    <a:pt x="81" y="77"/>
                    <a:pt x="101" y="98"/>
                    <a:pt x="122" y="115"/>
                  </a:cubicBezTo>
                  <a:cubicBezTo>
                    <a:pt x="153" y="141"/>
                    <a:pt x="186" y="150"/>
                    <a:pt x="225" y="152"/>
                  </a:cubicBezTo>
                  <a:cubicBezTo>
                    <a:pt x="256" y="154"/>
                    <a:pt x="285" y="154"/>
                    <a:pt x="314" y="164"/>
                  </a:cubicBezTo>
                  <a:cubicBezTo>
                    <a:pt x="333" y="171"/>
                    <a:pt x="374" y="179"/>
                    <a:pt x="388" y="194"/>
                  </a:cubicBezTo>
                  <a:cubicBezTo>
                    <a:pt x="357" y="191"/>
                    <a:pt x="246" y="188"/>
                    <a:pt x="264" y="237"/>
                  </a:cubicBezTo>
                  <a:cubicBezTo>
                    <a:pt x="271" y="257"/>
                    <a:pt x="333" y="318"/>
                    <a:pt x="326" y="332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9" name="Freeform 1551">
              <a:extLst>
                <a:ext uri="{FF2B5EF4-FFF2-40B4-BE49-F238E27FC236}">
                  <a16:creationId xmlns:a16="http://schemas.microsoft.com/office/drawing/2014/main" id="{10480A73-099D-4B28-8DF7-05998E6B3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969"/>
              <a:ext cx="43" cy="181"/>
            </a:xfrm>
            <a:custGeom>
              <a:avLst/>
              <a:gdLst>
                <a:gd name="T0" fmla="*/ 8 w 75"/>
                <a:gd name="T1" fmla="*/ 60 h 315"/>
                <a:gd name="T2" fmla="*/ 6 w 75"/>
                <a:gd name="T3" fmla="*/ 22 h 315"/>
                <a:gd name="T4" fmla="*/ 4 w 75"/>
                <a:gd name="T5" fmla="*/ 9 h 315"/>
                <a:gd name="T6" fmla="*/ 0 w 75"/>
                <a:gd name="T7" fmla="*/ 0 h 315"/>
                <a:gd name="T8" fmla="*/ 11 w 75"/>
                <a:gd name="T9" fmla="*/ 7 h 315"/>
                <a:gd name="T10" fmla="*/ 10 w 75"/>
                <a:gd name="T11" fmla="*/ 28 h 315"/>
                <a:gd name="T12" fmla="*/ 8 w 75"/>
                <a:gd name="T13" fmla="*/ 48 h 315"/>
                <a:gd name="T14" fmla="*/ 8 w 75"/>
                <a:gd name="T15" fmla="*/ 60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315">
                  <a:moveTo>
                    <a:pt x="41" y="315"/>
                  </a:moveTo>
                  <a:cubicBezTo>
                    <a:pt x="21" y="252"/>
                    <a:pt x="36" y="179"/>
                    <a:pt x="34" y="114"/>
                  </a:cubicBezTo>
                  <a:cubicBezTo>
                    <a:pt x="33" y="91"/>
                    <a:pt x="31" y="70"/>
                    <a:pt x="23" y="49"/>
                  </a:cubicBezTo>
                  <a:cubicBezTo>
                    <a:pt x="17" y="33"/>
                    <a:pt x="1" y="17"/>
                    <a:pt x="0" y="0"/>
                  </a:cubicBezTo>
                  <a:cubicBezTo>
                    <a:pt x="14" y="3"/>
                    <a:pt x="49" y="24"/>
                    <a:pt x="58" y="37"/>
                  </a:cubicBezTo>
                  <a:cubicBezTo>
                    <a:pt x="75" y="62"/>
                    <a:pt x="54" y="121"/>
                    <a:pt x="52" y="150"/>
                  </a:cubicBezTo>
                  <a:cubicBezTo>
                    <a:pt x="50" y="185"/>
                    <a:pt x="48" y="220"/>
                    <a:pt x="44" y="255"/>
                  </a:cubicBezTo>
                  <a:cubicBezTo>
                    <a:pt x="43" y="266"/>
                    <a:pt x="51" y="315"/>
                    <a:pt x="41" y="3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0" name="Freeform 1552">
              <a:extLst>
                <a:ext uri="{FF2B5EF4-FFF2-40B4-BE49-F238E27FC236}">
                  <a16:creationId xmlns:a16="http://schemas.microsoft.com/office/drawing/2014/main" id="{6F12B7CE-72B6-4634-BD02-5D7893A9F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" y="1766"/>
              <a:ext cx="77" cy="79"/>
            </a:xfrm>
            <a:custGeom>
              <a:avLst/>
              <a:gdLst>
                <a:gd name="T0" fmla="*/ 1 w 134"/>
                <a:gd name="T1" fmla="*/ 25 h 137"/>
                <a:gd name="T2" fmla="*/ 17 w 134"/>
                <a:gd name="T3" fmla="*/ 14 h 137"/>
                <a:gd name="T4" fmla="*/ 25 w 134"/>
                <a:gd name="T5" fmla="*/ 0 h 137"/>
                <a:gd name="T6" fmla="*/ 18 w 134"/>
                <a:gd name="T7" fmla="*/ 17 h 137"/>
                <a:gd name="T8" fmla="*/ 0 w 134"/>
                <a:gd name="T9" fmla="*/ 27 h 1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" h="137">
                  <a:moveTo>
                    <a:pt x="3" y="132"/>
                  </a:moveTo>
                  <a:cubicBezTo>
                    <a:pt x="34" y="131"/>
                    <a:pt x="73" y="93"/>
                    <a:pt x="93" y="72"/>
                  </a:cubicBezTo>
                  <a:cubicBezTo>
                    <a:pt x="110" y="53"/>
                    <a:pt x="113" y="11"/>
                    <a:pt x="133" y="0"/>
                  </a:cubicBezTo>
                  <a:cubicBezTo>
                    <a:pt x="128" y="38"/>
                    <a:pt x="134" y="70"/>
                    <a:pt x="96" y="89"/>
                  </a:cubicBezTo>
                  <a:cubicBezTo>
                    <a:pt x="64" y="105"/>
                    <a:pt x="32" y="126"/>
                    <a:pt x="0" y="1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1" name="Freeform 1553">
              <a:extLst>
                <a:ext uri="{FF2B5EF4-FFF2-40B4-BE49-F238E27FC236}">
                  <a16:creationId xmlns:a16="http://schemas.microsoft.com/office/drawing/2014/main" id="{76DF47D8-C124-4DF9-9B8E-A555B3A01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214"/>
              <a:ext cx="85" cy="171"/>
            </a:xfrm>
            <a:custGeom>
              <a:avLst/>
              <a:gdLst>
                <a:gd name="T0" fmla="*/ 20 w 147"/>
                <a:gd name="T1" fmla="*/ 0 h 297"/>
                <a:gd name="T2" fmla="*/ 17 w 147"/>
                <a:gd name="T3" fmla="*/ 32 h 297"/>
                <a:gd name="T4" fmla="*/ 6 w 147"/>
                <a:gd name="T5" fmla="*/ 53 h 297"/>
                <a:gd name="T6" fmla="*/ 15 w 147"/>
                <a:gd name="T7" fmla="*/ 56 h 297"/>
                <a:gd name="T8" fmla="*/ 17 w 147"/>
                <a:gd name="T9" fmla="*/ 47 h 297"/>
                <a:gd name="T10" fmla="*/ 27 w 147"/>
                <a:gd name="T11" fmla="*/ 17 h 297"/>
                <a:gd name="T12" fmla="*/ 25 w 147"/>
                <a:gd name="T13" fmla="*/ 7 h 297"/>
                <a:gd name="T14" fmla="*/ 20 w 147"/>
                <a:gd name="T15" fmla="*/ 1 h 2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7" h="297">
                  <a:moveTo>
                    <a:pt x="103" y="0"/>
                  </a:moveTo>
                  <a:cubicBezTo>
                    <a:pt x="147" y="44"/>
                    <a:pt x="117" y="124"/>
                    <a:pt x="89" y="167"/>
                  </a:cubicBezTo>
                  <a:cubicBezTo>
                    <a:pt x="75" y="190"/>
                    <a:pt x="0" y="248"/>
                    <a:pt x="30" y="278"/>
                  </a:cubicBezTo>
                  <a:cubicBezTo>
                    <a:pt x="35" y="282"/>
                    <a:pt x="70" y="297"/>
                    <a:pt x="77" y="294"/>
                  </a:cubicBezTo>
                  <a:cubicBezTo>
                    <a:pt x="91" y="289"/>
                    <a:pt x="87" y="258"/>
                    <a:pt x="89" y="245"/>
                  </a:cubicBezTo>
                  <a:cubicBezTo>
                    <a:pt x="101" y="191"/>
                    <a:pt x="136" y="144"/>
                    <a:pt x="136" y="88"/>
                  </a:cubicBezTo>
                  <a:cubicBezTo>
                    <a:pt x="136" y="70"/>
                    <a:pt x="137" y="53"/>
                    <a:pt x="130" y="37"/>
                  </a:cubicBezTo>
                  <a:cubicBezTo>
                    <a:pt x="124" y="24"/>
                    <a:pt x="111" y="17"/>
                    <a:pt x="105" y="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2" name="Freeform 1554">
              <a:extLst>
                <a:ext uri="{FF2B5EF4-FFF2-40B4-BE49-F238E27FC236}">
                  <a16:creationId xmlns:a16="http://schemas.microsoft.com/office/drawing/2014/main" id="{21330779-2A22-4A18-8F17-6B7F0D7E7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" y="1521"/>
              <a:ext cx="103" cy="21"/>
            </a:xfrm>
            <a:custGeom>
              <a:avLst/>
              <a:gdLst>
                <a:gd name="T0" fmla="*/ 0 w 179"/>
                <a:gd name="T1" fmla="*/ 5 h 36"/>
                <a:gd name="T2" fmla="*/ 20 w 179"/>
                <a:gd name="T3" fmla="*/ 4 h 36"/>
                <a:gd name="T4" fmla="*/ 33 w 179"/>
                <a:gd name="T5" fmla="*/ 7 h 36"/>
                <a:gd name="T6" fmla="*/ 18 w 179"/>
                <a:gd name="T7" fmla="*/ 1 h 36"/>
                <a:gd name="T8" fmla="*/ 1 w 179"/>
                <a:gd name="T9" fmla="*/ 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9" h="36">
                  <a:moveTo>
                    <a:pt x="0" y="25"/>
                  </a:moveTo>
                  <a:cubicBezTo>
                    <a:pt x="28" y="15"/>
                    <a:pt x="76" y="15"/>
                    <a:pt x="106" y="20"/>
                  </a:cubicBezTo>
                  <a:cubicBezTo>
                    <a:pt x="127" y="23"/>
                    <a:pt x="152" y="36"/>
                    <a:pt x="173" y="36"/>
                  </a:cubicBezTo>
                  <a:cubicBezTo>
                    <a:pt x="179" y="0"/>
                    <a:pt x="123" y="6"/>
                    <a:pt x="98" y="7"/>
                  </a:cubicBezTo>
                  <a:cubicBezTo>
                    <a:pt x="70" y="8"/>
                    <a:pt x="29" y="10"/>
                    <a:pt x="4" y="2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3" name="Freeform 1555">
              <a:extLst>
                <a:ext uri="{FF2B5EF4-FFF2-40B4-BE49-F238E27FC236}">
                  <a16:creationId xmlns:a16="http://schemas.microsoft.com/office/drawing/2014/main" id="{29F205E9-DC79-4A81-A128-9CF62E6A9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" y="1450"/>
              <a:ext cx="103" cy="118"/>
            </a:xfrm>
            <a:custGeom>
              <a:avLst/>
              <a:gdLst>
                <a:gd name="T0" fmla="*/ 2 w 179"/>
                <a:gd name="T1" fmla="*/ 25 h 204"/>
                <a:gd name="T2" fmla="*/ 1 w 179"/>
                <a:gd name="T3" fmla="*/ 39 h 204"/>
                <a:gd name="T4" fmla="*/ 10 w 179"/>
                <a:gd name="T5" fmla="*/ 31 h 204"/>
                <a:gd name="T6" fmla="*/ 20 w 179"/>
                <a:gd name="T7" fmla="*/ 23 h 204"/>
                <a:gd name="T8" fmla="*/ 34 w 179"/>
                <a:gd name="T9" fmla="*/ 0 h 204"/>
                <a:gd name="T10" fmla="*/ 16 w 179"/>
                <a:gd name="T11" fmla="*/ 23 h 204"/>
                <a:gd name="T12" fmla="*/ 3 w 179"/>
                <a:gd name="T13" fmla="*/ 26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" h="204">
                  <a:moveTo>
                    <a:pt x="12" y="128"/>
                  </a:moveTo>
                  <a:cubicBezTo>
                    <a:pt x="24" y="152"/>
                    <a:pt x="0" y="177"/>
                    <a:pt x="3" y="202"/>
                  </a:cubicBezTo>
                  <a:cubicBezTo>
                    <a:pt x="19" y="204"/>
                    <a:pt x="43" y="167"/>
                    <a:pt x="56" y="157"/>
                  </a:cubicBezTo>
                  <a:cubicBezTo>
                    <a:pt x="74" y="143"/>
                    <a:pt x="90" y="134"/>
                    <a:pt x="105" y="115"/>
                  </a:cubicBezTo>
                  <a:cubicBezTo>
                    <a:pt x="134" y="79"/>
                    <a:pt x="158" y="41"/>
                    <a:pt x="179" y="0"/>
                  </a:cubicBezTo>
                  <a:cubicBezTo>
                    <a:pt x="153" y="42"/>
                    <a:pt x="120" y="84"/>
                    <a:pt x="82" y="115"/>
                  </a:cubicBezTo>
                  <a:cubicBezTo>
                    <a:pt x="70" y="124"/>
                    <a:pt x="27" y="154"/>
                    <a:pt x="14" y="13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4" name="Freeform 1556">
              <a:extLst>
                <a:ext uri="{FF2B5EF4-FFF2-40B4-BE49-F238E27FC236}">
                  <a16:creationId xmlns:a16="http://schemas.microsoft.com/office/drawing/2014/main" id="{3533A3E3-F180-438D-AB3B-3F395803C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1723"/>
              <a:ext cx="164" cy="103"/>
            </a:xfrm>
            <a:custGeom>
              <a:avLst/>
              <a:gdLst>
                <a:gd name="T0" fmla="*/ 3 w 284"/>
                <a:gd name="T1" fmla="*/ 0 h 179"/>
                <a:gd name="T2" fmla="*/ 3 w 284"/>
                <a:gd name="T3" fmla="*/ 10 h 179"/>
                <a:gd name="T4" fmla="*/ 1 w 284"/>
                <a:gd name="T5" fmla="*/ 20 h 179"/>
                <a:gd name="T6" fmla="*/ 10 w 284"/>
                <a:gd name="T7" fmla="*/ 20 h 179"/>
                <a:gd name="T8" fmla="*/ 21 w 284"/>
                <a:gd name="T9" fmla="*/ 20 h 179"/>
                <a:gd name="T10" fmla="*/ 35 w 284"/>
                <a:gd name="T11" fmla="*/ 25 h 179"/>
                <a:gd name="T12" fmla="*/ 47 w 284"/>
                <a:gd name="T13" fmla="*/ 34 h 179"/>
                <a:gd name="T14" fmla="*/ 38 w 284"/>
                <a:gd name="T15" fmla="*/ 25 h 179"/>
                <a:gd name="T16" fmla="*/ 29 w 284"/>
                <a:gd name="T17" fmla="*/ 20 h 179"/>
                <a:gd name="T18" fmla="*/ 43 w 284"/>
                <a:gd name="T19" fmla="*/ 18 h 179"/>
                <a:gd name="T20" fmla="*/ 55 w 284"/>
                <a:gd name="T21" fmla="*/ 18 h 179"/>
                <a:gd name="T22" fmla="*/ 38 w 284"/>
                <a:gd name="T23" fmla="*/ 16 h 179"/>
                <a:gd name="T24" fmla="*/ 22 w 284"/>
                <a:gd name="T25" fmla="*/ 16 h 179"/>
                <a:gd name="T26" fmla="*/ 10 w 284"/>
                <a:gd name="T27" fmla="*/ 8 h 179"/>
                <a:gd name="T28" fmla="*/ 3 w 284"/>
                <a:gd name="T29" fmla="*/ 1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179">
                  <a:moveTo>
                    <a:pt x="16" y="0"/>
                  </a:moveTo>
                  <a:cubicBezTo>
                    <a:pt x="23" y="19"/>
                    <a:pt x="22" y="37"/>
                    <a:pt x="18" y="56"/>
                  </a:cubicBezTo>
                  <a:cubicBezTo>
                    <a:pt x="16" y="65"/>
                    <a:pt x="0" y="98"/>
                    <a:pt x="5" y="106"/>
                  </a:cubicBezTo>
                  <a:cubicBezTo>
                    <a:pt x="12" y="118"/>
                    <a:pt x="44" y="105"/>
                    <a:pt x="53" y="104"/>
                  </a:cubicBezTo>
                  <a:cubicBezTo>
                    <a:pt x="72" y="101"/>
                    <a:pt x="91" y="99"/>
                    <a:pt x="109" y="103"/>
                  </a:cubicBezTo>
                  <a:cubicBezTo>
                    <a:pt x="133" y="108"/>
                    <a:pt x="159" y="122"/>
                    <a:pt x="181" y="134"/>
                  </a:cubicBezTo>
                  <a:cubicBezTo>
                    <a:pt x="203" y="146"/>
                    <a:pt x="224" y="170"/>
                    <a:pt x="246" y="179"/>
                  </a:cubicBezTo>
                  <a:cubicBezTo>
                    <a:pt x="236" y="160"/>
                    <a:pt x="212" y="147"/>
                    <a:pt x="196" y="134"/>
                  </a:cubicBezTo>
                  <a:cubicBezTo>
                    <a:pt x="182" y="123"/>
                    <a:pt x="167" y="108"/>
                    <a:pt x="150" y="102"/>
                  </a:cubicBezTo>
                  <a:cubicBezTo>
                    <a:pt x="175" y="105"/>
                    <a:pt x="200" y="96"/>
                    <a:pt x="224" y="95"/>
                  </a:cubicBezTo>
                  <a:cubicBezTo>
                    <a:pt x="245" y="94"/>
                    <a:pt x="264" y="97"/>
                    <a:pt x="284" y="98"/>
                  </a:cubicBezTo>
                  <a:cubicBezTo>
                    <a:pt x="269" y="84"/>
                    <a:pt x="219" y="82"/>
                    <a:pt x="199" y="83"/>
                  </a:cubicBezTo>
                  <a:cubicBezTo>
                    <a:pt x="170" y="85"/>
                    <a:pt x="143" y="94"/>
                    <a:pt x="115" y="85"/>
                  </a:cubicBezTo>
                  <a:cubicBezTo>
                    <a:pt x="92" y="77"/>
                    <a:pt x="72" y="60"/>
                    <a:pt x="55" y="43"/>
                  </a:cubicBezTo>
                  <a:cubicBezTo>
                    <a:pt x="43" y="31"/>
                    <a:pt x="32" y="10"/>
                    <a:pt x="16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5" name="Freeform 1557">
              <a:extLst>
                <a:ext uri="{FF2B5EF4-FFF2-40B4-BE49-F238E27FC236}">
                  <a16:creationId xmlns:a16="http://schemas.microsoft.com/office/drawing/2014/main" id="{A2FA6584-4C65-43F9-BD4D-17220440E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184"/>
              <a:ext cx="47" cy="192"/>
            </a:xfrm>
            <a:custGeom>
              <a:avLst/>
              <a:gdLst>
                <a:gd name="T0" fmla="*/ 3 w 82"/>
                <a:gd name="T1" fmla="*/ 0 h 332"/>
                <a:gd name="T2" fmla="*/ 10 w 82"/>
                <a:gd name="T3" fmla="*/ 38 h 332"/>
                <a:gd name="T4" fmla="*/ 4 w 82"/>
                <a:gd name="T5" fmla="*/ 64 h 332"/>
                <a:gd name="T6" fmla="*/ 13 w 82"/>
                <a:gd name="T7" fmla="*/ 29 h 332"/>
                <a:gd name="T8" fmla="*/ 10 w 82"/>
                <a:gd name="T9" fmla="*/ 12 h 332"/>
                <a:gd name="T10" fmla="*/ 5 w 82"/>
                <a:gd name="T11" fmla="*/ 1 h 3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332">
                  <a:moveTo>
                    <a:pt x="20" y="0"/>
                  </a:moveTo>
                  <a:cubicBezTo>
                    <a:pt x="63" y="55"/>
                    <a:pt x="82" y="132"/>
                    <a:pt x="51" y="197"/>
                  </a:cubicBezTo>
                  <a:cubicBezTo>
                    <a:pt x="32" y="236"/>
                    <a:pt x="0" y="288"/>
                    <a:pt x="23" y="332"/>
                  </a:cubicBezTo>
                  <a:cubicBezTo>
                    <a:pt x="22" y="267"/>
                    <a:pt x="72" y="215"/>
                    <a:pt x="70" y="149"/>
                  </a:cubicBezTo>
                  <a:cubicBezTo>
                    <a:pt x="70" y="121"/>
                    <a:pt x="65" y="89"/>
                    <a:pt x="55" y="63"/>
                  </a:cubicBezTo>
                  <a:cubicBezTo>
                    <a:pt x="48" y="43"/>
                    <a:pt x="33" y="25"/>
                    <a:pt x="2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6" name="Freeform 1558">
              <a:extLst>
                <a:ext uri="{FF2B5EF4-FFF2-40B4-BE49-F238E27FC236}">
                  <a16:creationId xmlns:a16="http://schemas.microsoft.com/office/drawing/2014/main" id="{6BEC730C-0636-4861-94B6-2C36AABB8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" y="1437"/>
              <a:ext cx="132" cy="101"/>
            </a:xfrm>
            <a:custGeom>
              <a:avLst/>
              <a:gdLst>
                <a:gd name="T0" fmla="*/ 44 w 230"/>
                <a:gd name="T1" fmla="*/ 2 h 176"/>
                <a:gd name="T2" fmla="*/ 34 w 230"/>
                <a:gd name="T3" fmla="*/ 2 h 176"/>
                <a:gd name="T4" fmla="*/ 24 w 230"/>
                <a:gd name="T5" fmla="*/ 13 h 176"/>
                <a:gd name="T6" fmla="*/ 0 w 230"/>
                <a:gd name="T7" fmla="*/ 33 h 176"/>
                <a:gd name="T8" fmla="*/ 26 w 230"/>
                <a:gd name="T9" fmla="*/ 13 h 176"/>
                <a:gd name="T10" fmla="*/ 33 w 230"/>
                <a:gd name="T11" fmla="*/ 3 h 176"/>
                <a:gd name="T12" fmla="*/ 43 w 230"/>
                <a:gd name="T13" fmla="*/ 2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0" h="176">
                  <a:moveTo>
                    <a:pt x="230" y="11"/>
                  </a:moveTo>
                  <a:cubicBezTo>
                    <a:pt x="217" y="0"/>
                    <a:pt x="191" y="4"/>
                    <a:pt x="177" y="11"/>
                  </a:cubicBezTo>
                  <a:cubicBezTo>
                    <a:pt x="156" y="24"/>
                    <a:pt x="142" y="49"/>
                    <a:pt x="128" y="69"/>
                  </a:cubicBezTo>
                  <a:cubicBezTo>
                    <a:pt x="96" y="115"/>
                    <a:pt x="52" y="155"/>
                    <a:pt x="0" y="176"/>
                  </a:cubicBezTo>
                  <a:cubicBezTo>
                    <a:pt x="66" y="157"/>
                    <a:pt x="101" y="119"/>
                    <a:pt x="138" y="66"/>
                  </a:cubicBezTo>
                  <a:cubicBezTo>
                    <a:pt x="149" y="50"/>
                    <a:pt x="160" y="29"/>
                    <a:pt x="176" y="19"/>
                  </a:cubicBezTo>
                  <a:cubicBezTo>
                    <a:pt x="187" y="11"/>
                    <a:pt x="215" y="5"/>
                    <a:pt x="227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7" name="Freeform 1559">
              <a:extLst>
                <a:ext uri="{FF2B5EF4-FFF2-40B4-BE49-F238E27FC236}">
                  <a16:creationId xmlns:a16="http://schemas.microsoft.com/office/drawing/2014/main" id="{52273042-5991-4917-A994-873BA29D1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" y="1748"/>
              <a:ext cx="142" cy="36"/>
            </a:xfrm>
            <a:custGeom>
              <a:avLst/>
              <a:gdLst>
                <a:gd name="T0" fmla="*/ 0 w 247"/>
                <a:gd name="T1" fmla="*/ 0 h 61"/>
                <a:gd name="T2" fmla="*/ 9 w 247"/>
                <a:gd name="T3" fmla="*/ 6 h 61"/>
                <a:gd name="T4" fmla="*/ 21 w 247"/>
                <a:gd name="T5" fmla="*/ 9 h 61"/>
                <a:gd name="T6" fmla="*/ 47 w 247"/>
                <a:gd name="T7" fmla="*/ 12 h 61"/>
                <a:gd name="T8" fmla="*/ 30 w 247"/>
                <a:gd name="T9" fmla="*/ 9 h 61"/>
                <a:gd name="T10" fmla="*/ 18 w 247"/>
                <a:gd name="T11" fmla="*/ 11 h 61"/>
                <a:gd name="T12" fmla="*/ 1 w 247"/>
                <a:gd name="T13" fmla="*/ 1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7" h="61">
                  <a:moveTo>
                    <a:pt x="0" y="0"/>
                  </a:moveTo>
                  <a:cubicBezTo>
                    <a:pt x="17" y="6"/>
                    <a:pt x="32" y="20"/>
                    <a:pt x="49" y="28"/>
                  </a:cubicBezTo>
                  <a:cubicBezTo>
                    <a:pt x="68" y="37"/>
                    <a:pt x="92" y="43"/>
                    <a:pt x="113" y="43"/>
                  </a:cubicBezTo>
                  <a:cubicBezTo>
                    <a:pt x="161" y="45"/>
                    <a:pt x="204" y="35"/>
                    <a:pt x="247" y="61"/>
                  </a:cubicBezTo>
                  <a:cubicBezTo>
                    <a:pt x="217" y="57"/>
                    <a:pt x="193" y="43"/>
                    <a:pt x="162" y="45"/>
                  </a:cubicBezTo>
                  <a:cubicBezTo>
                    <a:pt x="141" y="46"/>
                    <a:pt x="118" y="52"/>
                    <a:pt x="97" y="50"/>
                  </a:cubicBezTo>
                  <a:cubicBezTo>
                    <a:pt x="69" y="47"/>
                    <a:pt x="23" y="27"/>
                    <a:pt x="5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8" name="Freeform 1560">
              <a:extLst>
                <a:ext uri="{FF2B5EF4-FFF2-40B4-BE49-F238E27FC236}">
                  <a16:creationId xmlns:a16="http://schemas.microsoft.com/office/drawing/2014/main" id="{52C64339-019D-4803-B668-4D60C473E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973"/>
              <a:ext cx="18" cy="164"/>
            </a:xfrm>
            <a:custGeom>
              <a:avLst/>
              <a:gdLst>
                <a:gd name="T0" fmla="*/ 0 w 32"/>
                <a:gd name="T1" fmla="*/ 0 h 285"/>
                <a:gd name="T2" fmla="*/ 3 w 32"/>
                <a:gd name="T3" fmla="*/ 10 h 285"/>
                <a:gd name="T4" fmla="*/ 3 w 32"/>
                <a:gd name="T5" fmla="*/ 25 h 285"/>
                <a:gd name="T6" fmla="*/ 3 w 32"/>
                <a:gd name="T7" fmla="*/ 54 h 285"/>
                <a:gd name="T8" fmla="*/ 4 w 32"/>
                <a:gd name="T9" fmla="*/ 32 h 285"/>
                <a:gd name="T10" fmla="*/ 5 w 32"/>
                <a:gd name="T11" fmla="*/ 16 h 285"/>
                <a:gd name="T12" fmla="*/ 1 w 32"/>
                <a:gd name="T13" fmla="*/ 2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285">
                  <a:moveTo>
                    <a:pt x="0" y="0"/>
                  </a:moveTo>
                  <a:cubicBezTo>
                    <a:pt x="4" y="16"/>
                    <a:pt x="14" y="32"/>
                    <a:pt x="16" y="52"/>
                  </a:cubicBezTo>
                  <a:cubicBezTo>
                    <a:pt x="18" y="78"/>
                    <a:pt x="18" y="105"/>
                    <a:pt x="16" y="131"/>
                  </a:cubicBezTo>
                  <a:cubicBezTo>
                    <a:pt x="12" y="183"/>
                    <a:pt x="18" y="234"/>
                    <a:pt x="18" y="285"/>
                  </a:cubicBezTo>
                  <a:cubicBezTo>
                    <a:pt x="25" y="247"/>
                    <a:pt x="16" y="206"/>
                    <a:pt x="21" y="168"/>
                  </a:cubicBezTo>
                  <a:cubicBezTo>
                    <a:pt x="25" y="140"/>
                    <a:pt x="32" y="112"/>
                    <a:pt x="29" y="84"/>
                  </a:cubicBezTo>
                  <a:cubicBezTo>
                    <a:pt x="26" y="59"/>
                    <a:pt x="15" y="31"/>
                    <a:pt x="3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9" name="Freeform 1561">
              <a:extLst>
                <a:ext uri="{FF2B5EF4-FFF2-40B4-BE49-F238E27FC236}">
                  <a16:creationId xmlns:a16="http://schemas.microsoft.com/office/drawing/2014/main" id="{8329A408-BC23-40E2-AEE3-7E76DAD01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785"/>
              <a:ext cx="94" cy="78"/>
            </a:xfrm>
            <a:custGeom>
              <a:avLst/>
              <a:gdLst>
                <a:gd name="T0" fmla="*/ 30 w 163"/>
                <a:gd name="T1" fmla="*/ 0 h 136"/>
                <a:gd name="T2" fmla="*/ 28 w 163"/>
                <a:gd name="T3" fmla="*/ 5 h 136"/>
                <a:gd name="T4" fmla="*/ 19 w 163"/>
                <a:gd name="T5" fmla="*/ 12 h 136"/>
                <a:gd name="T6" fmla="*/ 0 w 163"/>
                <a:gd name="T7" fmla="*/ 26 h 136"/>
                <a:gd name="T8" fmla="*/ 25 w 163"/>
                <a:gd name="T9" fmla="*/ 10 h 136"/>
                <a:gd name="T10" fmla="*/ 30 w 163"/>
                <a:gd name="T11" fmla="*/ 1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" h="136">
                  <a:moveTo>
                    <a:pt x="158" y="0"/>
                  </a:moveTo>
                  <a:cubicBezTo>
                    <a:pt x="163" y="0"/>
                    <a:pt x="149" y="20"/>
                    <a:pt x="145" y="26"/>
                  </a:cubicBezTo>
                  <a:cubicBezTo>
                    <a:pt x="132" y="42"/>
                    <a:pt x="115" y="50"/>
                    <a:pt x="98" y="62"/>
                  </a:cubicBezTo>
                  <a:cubicBezTo>
                    <a:pt x="67" y="83"/>
                    <a:pt x="24" y="105"/>
                    <a:pt x="0" y="136"/>
                  </a:cubicBezTo>
                  <a:cubicBezTo>
                    <a:pt x="45" y="112"/>
                    <a:pt x="91" y="84"/>
                    <a:pt x="129" y="50"/>
                  </a:cubicBezTo>
                  <a:cubicBezTo>
                    <a:pt x="146" y="36"/>
                    <a:pt x="152" y="23"/>
                    <a:pt x="15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0" name="Freeform 1562">
              <a:extLst>
                <a:ext uri="{FF2B5EF4-FFF2-40B4-BE49-F238E27FC236}">
                  <a16:creationId xmlns:a16="http://schemas.microsoft.com/office/drawing/2014/main" id="{C86E281F-B91F-4247-9925-6EF0B02FA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" y="1525"/>
              <a:ext cx="107" cy="13"/>
            </a:xfrm>
            <a:custGeom>
              <a:avLst/>
              <a:gdLst>
                <a:gd name="T0" fmla="*/ 0 w 186"/>
                <a:gd name="T1" fmla="*/ 4 h 23"/>
                <a:gd name="T2" fmla="*/ 20 w 186"/>
                <a:gd name="T3" fmla="*/ 2 h 23"/>
                <a:gd name="T4" fmla="*/ 29 w 186"/>
                <a:gd name="T5" fmla="*/ 3 h 23"/>
                <a:gd name="T6" fmla="*/ 36 w 186"/>
                <a:gd name="T7" fmla="*/ 4 h 23"/>
                <a:gd name="T8" fmla="*/ 16 w 186"/>
                <a:gd name="T9" fmla="*/ 1 h 23"/>
                <a:gd name="T10" fmla="*/ 7 w 186"/>
                <a:gd name="T11" fmla="*/ 1 h 23"/>
                <a:gd name="T12" fmla="*/ 1 w 186"/>
                <a:gd name="T13" fmla="*/ 3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6" h="23">
                  <a:moveTo>
                    <a:pt x="0" y="23"/>
                  </a:moveTo>
                  <a:cubicBezTo>
                    <a:pt x="25" y="3"/>
                    <a:pt x="74" y="8"/>
                    <a:pt x="104" y="10"/>
                  </a:cubicBezTo>
                  <a:cubicBezTo>
                    <a:pt x="121" y="11"/>
                    <a:pt x="135" y="13"/>
                    <a:pt x="152" y="15"/>
                  </a:cubicBezTo>
                  <a:cubicBezTo>
                    <a:pt x="164" y="16"/>
                    <a:pt x="174" y="20"/>
                    <a:pt x="186" y="22"/>
                  </a:cubicBezTo>
                  <a:cubicBezTo>
                    <a:pt x="156" y="4"/>
                    <a:pt x="118" y="0"/>
                    <a:pt x="84" y="3"/>
                  </a:cubicBezTo>
                  <a:cubicBezTo>
                    <a:pt x="69" y="5"/>
                    <a:pt x="54" y="3"/>
                    <a:pt x="40" y="7"/>
                  </a:cubicBezTo>
                  <a:cubicBezTo>
                    <a:pt x="27" y="10"/>
                    <a:pt x="14" y="19"/>
                    <a:pt x="1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1" name="Oval 1563">
              <a:extLst>
                <a:ext uri="{FF2B5EF4-FFF2-40B4-BE49-F238E27FC236}">
                  <a16:creationId xmlns:a16="http://schemas.microsoft.com/office/drawing/2014/main" id="{BD5775CB-0344-4F85-B4C2-D2BDFB02D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339"/>
              <a:ext cx="16" cy="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2" name="Oval 1564">
              <a:extLst>
                <a:ext uri="{FF2B5EF4-FFF2-40B4-BE49-F238E27FC236}">
                  <a16:creationId xmlns:a16="http://schemas.microsoft.com/office/drawing/2014/main" id="{D59CBE76-3F5B-4B32-8E31-B59D58B59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" y="1366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3" name="Oval 1565">
              <a:extLst>
                <a:ext uri="{FF2B5EF4-FFF2-40B4-BE49-F238E27FC236}">
                  <a16:creationId xmlns:a16="http://schemas.microsoft.com/office/drawing/2014/main" id="{FAACFB82-67A0-42DA-922A-6AE5CB0D6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381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4" name="Oval 1566">
              <a:extLst>
                <a:ext uri="{FF2B5EF4-FFF2-40B4-BE49-F238E27FC236}">
                  <a16:creationId xmlns:a16="http://schemas.microsoft.com/office/drawing/2014/main" id="{16809EF0-B974-4486-804B-BEEE829FD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1524"/>
              <a:ext cx="11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5" name="Oval 1567">
              <a:extLst>
                <a:ext uri="{FF2B5EF4-FFF2-40B4-BE49-F238E27FC236}">
                  <a16:creationId xmlns:a16="http://schemas.microsoft.com/office/drawing/2014/main" id="{2660CE8E-C489-416B-9503-5B5EAF2D5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" y="1534"/>
              <a:ext cx="8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6" name="Oval 1568">
              <a:extLst>
                <a:ext uri="{FF2B5EF4-FFF2-40B4-BE49-F238E27FC236}">
                  <a16:creationId xmlns:a16="http://schemas.microsoft.com/office/drawing/2014/main" id="{8E30CA36-D48B-4600-9D80-F74AB5BAB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1534"/>
              <a:ext cx="4" cy="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7" name="Oval 1569">
              <a:extLst>
                <a:ext uri="{FF2B5EF4-FFF2-40B4-BE49-F238E27FC236}">
                  <a16:creationId xmlns:a16="http://schemas.microsoft.com/office/drawing/2014/main" id="{08177EBB-C090-4203-8166-F839CEF5E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" y="1797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8" name="Oval 1570">
              <a:extLst>
                <a:ext uri="{FF2B5EF4-FFF2-40B4-BE49-F238E27FC236}">
                  <a16:creationId xmlns:a16="http://schemas.microsoft.com/office/drawing/2014/main" id="{59B1563E-4F9A-4DF7-9AE5-C9A91B553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9" y="1790"/>
              <a:ext cx="6" cy="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9" name="Oval 1571">
              <a:extLst>
                <a:ext uri="{FF2B5EF4-FFF2-40B4-BE49-F238E27FC236}">
                  <a16:creationId xmlns:a16="http://schemas.microsoft.com/office/drawing/2014/main" id="{5BF01C84-0C65-43EE-9208-143E61032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" y="1994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0" name="Oval 1572">
              <a:extLst>
                <a:ext uri="{FF2B5EF4-FFF2-40B4-BE49-F238E27FC236}">
                  <a16:creationId xmlns:a16="http://schemas.microsoft.com/office/drawing/2014/main" id="{9825554C-544D-4A4E-B114-786067BB8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0" y="1983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1" name="Oval 1573">
              <a:extLst>
                <a:ext uri="{FF2B5EF4-FFF2-40B4-BE49-F238E27FC236}">
                  <a16:creationId xmlns:a16="http://schemas.microsoft.com/office/drawing/2014/main" id="{701A8A1A-3B05-4622-821E-CEECBD6A0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8" y="1751"/>
              <a:ext cx="8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2" name="Oval 1574">
              <a:extLst>
                <a:ext uri="{FF2B5EF4-FFF2-40B4-BE49-F238E27FC236}">
                  <a16:creationId xmlns:a16="http://schemas.microsoft.com/office/drawing/2014/main" id="{E8649E95-702D-4EE8-8102-4195053C2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8" y="174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3" name="Oval 1575">
              <a:extLst>
                <a:ext uri="{FF2B5EF4-FFF2-40B4-BE49-F238E27FC236}">
                  <a16:creationId xmlns:a16="http://schemas.microsoft.com/office/drawing/2014/main" id="{E1632829-4583-41BA-9B39-E86A4F0DC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152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4" name="Oval 1576">
              <a:extLst>
                <a:ext uri="{FF2B5EF4-FFF2-40B4-BE49-F238E27FC236}">
                  <a16:creationId xmlns:a16="http://schemas.microsoft.com/office/drawing/2014/main" id="{23600401-5278-41AF-A5B2-1E22D567F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1" y="1534"/>
              <a:ext cx="5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5" name="Oval 1577">
              <a:extLst>
                <a:ext uri="{FF2B5EF4-FFF2-40B4-BE49-F238E27FC236}">
                  <a16:creationId xmlns:a16="http://schemas.microsoft.com/office/drawing/2014/main" id="{2756CB21-208A-43EC-B24A-8CE1FF712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144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6" name="Freeform 1578">
              <a:extLst>
                <a:ext uri="{FF2B5EF4-FFF2-40B4-BE49-F238E27FC236}">
                  <a16:creationId xmlns:a16="http://schemas.microsoft.com/office/drawing/2014/main" id="{158BC137-8601-448D-B678-4D25723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0"/>
              <a:ext cx="134" cy="1479"/>
            </a:xfrm>
            <a:custGeom>
              <a:avLst/>
              <a:gdLst>
                <a:gd name="T0" fmla="*/ 0 w 234"/>
                <a:gd name="T1" fmla="*/ 47 h 2568"/>
                <a:gd name="T2" fmla="*/ 0 w 234"/>
                <a:gd name="T3" fmla="*/ 19 h 2568"/>
                <a:gd name="T4" fmla="*/ 18 w 234"/>
                <a:gd name="T5" fmla="*/ 0 h 2568"/>
                <a:gd name="T6" fmla="*/ 26 w 234"/>
                <a:gd name="T7" fmla="*/ 0 h 2568"/>
                <a:gd name="T8" fmla="*/ 44 w 234"/>
                <a:gd name="T9" fmla="*/ 19 h 2568"/>
                <a:gd name="T10" fmla="*/ 44 w 234"/>
                <a:gd name="T11" fmla="*/ 47 h 2568"/>
                <a:gd name="T12" fmla="*/ 32 w 234"/>
                <a:gd name="T13" fmla="*/ 62 h 2568"/>
                <a:gd name="T14" fmla="*/ 44 w 234"/>
                <a:gd name="T15" fmla="*/ 80 h 2568"/>
                <a:gd name="T16" fmla="*/ 44 w 234"/>
                <a:gd name="T17" fmla="*/ 107 h 2568"/>
                <a:gd name="T18" fmla="*/ 31 w 234"/>
                <a:gd name="T19" fmla="*/ 123 h 2568"/>
                <a:gd name="T20" fmla="*/ 44 w 234"/>
                <a:gd name="T21" fmla="*/ 141 h 2568"/>
                <a:gd name="T22" fmla="*/ 44 w 234"/>
                <a:gd name="T23" fmla="*/ 168 h 2568"/>
                <a:gd name="T24" fmla="*/ 32 w 234"/>
                <a:gd name="T25" fmla="*/ 184 h 2568"/>
                <a:gd name="T26" fmla="*/ 44 w 234"/>
                <a:gd name="T27" fmla="*/ 202 h 2568"/>
                <a:gd name="T28" fmla="*/ 44 w 234"/>
                <a:gd name="T29" fmla="*/ 229 h 2568"/>
                <a:gd name="T30" fmla="*/ 31 w 234"/>
                <a:gd name="T31" fmla="*/ 245 h 2568"/>
                <a:gd name="T32" fmla="*/ 44 w 234"/>
                <a:gd name="T33" fmla="*/ 263 h 2568"/>
                <a:gd name="T34" fmla="*/ 44 w 234"/>
                <a:gd name="T35" fmla="*/ 290 h 2568"/>
                <a:gd name="T36" fmla="*/ 31 w 234"/>
                <a:gd name="T37" fmla="*/ 306 h 2568"/>
                <a:gd name="T38" fmla="*/ 44 w 234"/>
                <a:gd name="T39" fmla="*/ 324 h 2568"/>
                <a:gd name="T40" fmla="*/ 44 w 234"/>
                <a:gd name="T41" fmla="*/ 351 h 2568"/>
                <a:gd name="T42" fmla="*/ 31 w 234"/>
                <a:gd name="T43" fmla="*/ 367 h 2568"/>
                <a:gd name="T44" fmla="*/ 44 w 234"/>
                <a:gd name="T45" fmla="*/ 385 h 2568"/>
                <a:gd name="T46" fmla="*/ 44 w 234"/>
                <a:gd name="T47" fmla="*/ 413 h 2568"/>
                <a:gd name="T48" fmla="*/ 31 w 234"/>
                <a:gd name="T49" fmla="*/ 428 h 2568"/>
                <a:gd name="T50" fmla="*/ 44 w 234"/>
                <a:gd name="T51" fmla="*/ 447 h 2568"/>
                <a:gd name="T52" fmla="*/ 44 w 234"/>
                <a:gd name="T53" fmla="*/ 474 h 2568"/>
                <a:gd name="T54" fmla="*/ 26 w 234"/>
                <a:gd name="T55" fmla="*/ 491 h 2568"/>
                <a:gd name="T56" fmla="*/ 18 w 234"/>
                <a:gd name="T57" fmla="*/ 491 h 2568"/>
                <a:gd name="T58" fmla="*/ 0 w 234"/>
                <a:gd name="T59" fmla="*/ 474 h 2568"/>
                <a:gd name="T60" fmla="*/ 0 w 234"/>
                <a:gd name="T61" fmla="*/ 447 h 2568"/>
                <a:gd name="T62" fmla="*/ 12 w 234"/>
                <a:gd name="T63" fmla="*/ 428 h 2568"/>
                <a:gd name="T64" fmla="*/ 0 w 234"/>
                <a:gd name="T65" fmla="*/ 413 h 2568"/>
                <a:gd name="T66" fmla="*/ 0 w 234"/>
                <a:gd name="T67" fmla="*/ 385 h 2568"/>
                <a:gd name="T68" fmla="*/ 12 w 234"/>
                <a:gd name="T69" fmla="*/ 367 h 2568"/>
                <a:gd name="T70" fmla="*/ 0 w 234"/>
                <a:gd name="T71" fmla="*/ 351 h 2568"/>
                <a:gd name="T72" fmla="*/ 0 w 234"/>
                <a:gd name="T73" fmla="*/ 324 h 2568"/>
                <a:gd name="T74" fmla="*/ 13 w 234"/>
                <a:gd name="T75" fmla="*/ 306 h 2568"/>
                <a:gd name="T76" fmla="*/ 0 w 234"/>
                <a:gd name="T77" fmla="*/ 290 h 2568"/>
                <a:gd name="T78" fmla="*/ 0 w 234"/>
                <a:gd name="T79" fmla="*/ 263 h 2568"/>
                <a:gd name="T80" fmla="*/ 13 w 234"/>
                <a:gd name="T81" fmla="*/ 245 h 2568"/>
                <a:gd name="T82" fmla="*/ 0 w 234"/>
                <a:gd name="T83" fmla="*/ 229 h 2568"/>
                <a:gd name="T84" fmla="*/ 0 w 234"/>
                <a:gd name="T85" fmla="*/ 202 h 2568"/>
                <a:gd name="T86" fmla="*/ 12 w 234"/>
                <a:gd name="T87" fmla="*/ 184 h 2568"/>
                <a:gd name="T88" fmla="*/ 0 w 234"/>
                <a:gd name="T89" fmla="*/ 168 h 2568"/>
                <a:gd name="T90" fmla="*/ 0 w 234"/>
                <a:gd name="T91" fmla="*/ 141 h 2568"/>
                <a:gd name="T92" fmla="*/ 12 w 234"/>
                <a:gd name="T93" fmla="*/ 123 h 2568"/>
                <a:gd name="T94" fmla="*/ 0 w 234"/>
                <a:gd name="T95" fmla="*/ 107 h 2568"/>
                <a:gd name="T96" fmla="*/ 0 w 234"/>
                <a:gd name="T97" fmla="*/ 80 h 2568"/>
                <a:gd name="T98" fmla="*/ 12 w 234"/>
                <a:gd name="T99" fmla="*/ 62 h 2568"/>
                <a:gd name="T100" fmla="*/ 0 w 234"/>
                <a:gd name="T101" fmla="*/ 47 h 25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34" h="2568">
                  <a:moveTo>
                    <a:pt x="0" y="243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4" y="0"/>
                    <a:pt x="9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90" y="0"/>
                    <a:pt x="233" y="45"/>
                    <a:pt x="233" y="100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3" y="285"/>
                    <a:pt x="208" y="314"/>
                    <a:pt x="171" y="325"/>
                  </a:cubicBezTo>
                  <a:cubicBezTo>
                    <a:pt x="208" y="340"/>
                    <a:pt x="233" y="376"/>
                    <a:pt x="233" y="418"/>
                  </a:cubicBezTo>
                  <a:cubicBezTo>
                    <a:pt x="233" y="561"/>
                    <a:pt x="233" y="561"/>
                    <a:pt x="233" y="561"/>
                  </a:cubicBezTo>
                  <a:cubicBezTo>
                    <a:pt x="233" y="605"/>
                    <a:pt x="206" y="634"/>
                    <a:pt x="168" y="644"/>
                  </a:cubicBezTo>
                  <a:cubicBezTo>
                    <a:pt x="206" y="658"/>
                    <a:pt x="234" y="695"/>
                    <a:pt x="234" y="738"/>
                  </a:cubicBezTo>
                  <a:cubicBezTo>
                    <a:pt x="234" y="881"/>
                    <a:pt x="234" y="881"/>
                    <a:pt x="234" y="881"/>
                  </a:cubicBezTo>
                  <a:cubicBezTo>
                    <a:pt x="234" y="924"/>
                    <a:pt x="208" y="953"/>
                    <a:pt x="171" y="964"/>
                  </a:cubicBezTo>
                  <a:cubicBezTo>
                    <a:pt x="208" y="978"/>
                    <a:pt x="234" y="1014"/>
                    <a:pt x="234" y="1056"/>
                  </a:cubicBezTo>
                  <a:cubicBezTo>
                    <a:pt x="234" y="1200"/>
                    <a:pt x="234" y="1200"/>
                    <a:pt x="234" y="1200"/>
                  </a:cubicBezTo>
                  <a:cubicBezTo>
                    <a:pt x="234" y="1243"/>
                    <a:pt x="206" y="1273"/>
                    <a:pt x="168" y="1283"/>
                  </a:cubicBezTo>
                  <a:cubicBezTo>
                    <a:pt x="206" y="1296"/>
                    <a:pt x="234" y="1333"/>
                    <a:pt x="234" y="1377"/>
                  </a:cubicBezTo>
                  <a:cubicBezTo>
                    <a:pt x="234" y="1520"/>
                    <a:pt x="234" y="1520"/>
                    <a:pt x="234" y="1520"/>
                  </a:cubicBezTo>
                  <a:cubicBezTo>
                    <a:pt x="234" y="1564"/>
                    <a:pt x="206" y="1593"/>
                    <a:pt x="167" y="1604"/>
                  </a:cubicBezTo>
                  <a:cubicBezTo>
                    <a:pt x="206" y="1617"/>
                    <a:pt x="234" y="1654"/>
                    <a:pt x="234" y="1698"/>
                  </a:cubicBezTo>
                  <a:cubicBezTo>
                    <a:pt x="234" y="1841"/>
                    <a:pt x="234" y="1841"/>
                    <a:pt x="234" y="1841"/>
                  </a:cubicBezTo>
                  <a:cubicBezTo>
                    <a:pt x="234" y="1884"/>
                    <a:pt x="206" y="1914"/>
                    <a:pt x="168" y="1924"/>
                  </a:cubicBezTo>
                  <a:cubicBezTo>
                    <a:pt x="206" y="1938"/>
                    <a:pt x="234" y="1974"/>
                    <a:pt x="234" y="2018"/>
                  </a:cubicBezTo>
                  <a:cubicBezTo>
                    <a:pt x="234" y="2161"/>
                    <a:pt x="234" y="2161"/>
                    <a:pt x="234" y="2161"/>
                  </a:cubicBezTo>
                  <a:cubicBezTo>
                    <a:pt x="234" y="2204"/>
                    <a:pt x="206" y="2234"/>
                    <a:pt x="168" y="2244"/>
                  </a:cubicBezTo>
                  <a:cubicBezTo>
                    <a:pt x="206" y="2258"/>
                    <a:pt x="234" y="2294"/>
                    <a:pt x="234" y="2338"/>
                  </a:cubicBezTo>
                  <a:cubicBezTo>
                    <a:pt x="234" y="2481"/>
                    <a:pt x="234" y="2481"/>
                    <a:pt x="234" y="2481"/>
                  </a:cubicBezTo>
                  <a:cubicBezTo>
                    <a:pt x="234" y="2536"/>
                    <a:pt x="190" y="2568"/>
                    <a:pt x="136" y="2568"/>
                  </a:cubicBezTo>
                  <a:cubicBezTo>
                    <a:pt x="98" y="2568"/>
                    <a:pt x="98" y="2568"/>
                    <a:pt x="98" y="2568"/>
                  </a:cubicBezTo>
                  <a:cubicBezTo>
                    <a:pt x="44" y="2568"/>
                    <a:pt x="0" y="2536"/>
                    <a:pt x="0" y="2481"/>
                  </a:cubicBezTo>
                  <a:cubicBezTo>
                    <a:pt x="0" y="2338"/>
                    <a:pt x="0" y="2338"/>
                    <a:pt x="0" y="2338"/>
                  </a:cubicBezTo>
                  <a:cubicBezTo>
                    <a:pt x="0" y="2294"/>
                    <a:pt x="27" y="2258"/>
                    <a:pt x="65" y="2244"/>
                  </a:cubicBezTo>
                  <a:cubicBezTo>
                    <a:pt x="27" y="2234"/>
                    <a:pt x="0" y="2204"/>
                    <a:pt x="0" y="2161"/>
                  </a:cubicBezTo>
                  <a:cubicBezTo>
                    <a:pt x="0" y="2018"/>
                    <a:pt x="0" y="2018"/>
                    <a:pt x="0" y="2018"/>
                  </a:cubicBezTo>
                  <a:cubicBezTo>
                    <a:pt x="0" y="1974"/>
                    <a:pt x="27" y="1938"/>
                    <a:pt x="65" y="1924"/>
                  </a:cubicBezTo>
                  <a:cubicBezTo>
                    <a:pt x="27" y="1914"/>
                    <a:pt x="0" y="1884"/>
                    <a:pt x="0" y="1841"/>
                  </a:cubicBezTo>
                  <a:cubicBezTo>
                    <a:pt x="0" y="1698"/>
                    <a:pt x="0" y="1698"/>
                    <a:pt x="0" y="1698"/>
                  </a:cubicBezTo>
                  <a:cubicBezTo>
                    <a:pt x="0" y="1654"/>
                    <a:pt x="28" y="1617"/>
                    <a:pt x="66" y="1604"/>
                  </a:cubicBezTo>
                  <a:cubicBezTo>
                    <a:pt x="28" y="1593"/>
                    <a:pt x="0" y="1564"/>
                    <a:pt x="0" y="1520"/>
                  </a:cubicBezTo>
                  <a:cubicBezTo>
                    <a:pt x="0" y="1377"/>
                    <a:pt x="0" y="1377"/>
                    <a:pt x="0" y="1377"/>
                  </a:cubicBezTo>
                  <a:cubicBezTo>
                    <a:pt x="0" y="1333"/>
                    <a:pt x="28" y="1296"/>
                    <a:pt x="66" y="1283"/>
                  </a:cubicBezTo>
                  <a:cubicBezTo>
                    <a:pt x="28" y="1273"/>
                    <a:pt x="0" y="1243"/>
                    <a:pt x="0" y="1200"/>
                  </a:cubicBezTo>
                  <a:cubicBezTo>
                    <a:pt x="0" y="1056"/>
                    <a:pt x="0" y="1056"/>
                    <a:pt x="0" y="1056"/>
                  </a:cubicBezTo>
                  <a:cubicBezTo>
                    <a:pt x="0" y="1014"/>
                    <a:pt x="26" y="978"/>
                    <a:pt x="63" y="964"/>
                  </a:cubicBezTo>
                  <a:cubicBezTo>
                    <a:pt x="26" y="953"/>
                    <a:pt x="0" y="924"/>
                    <a:pt x="0" y="881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0" y="695"/>
                    <a:pt x="27" y="658"/>
                    <a:pt x="65" y="644"/>
                  </a:cubicBezTo>
                  <a:cubicBezTo>
                    <a:pt x="27" y="634"/>
                    <a:pt x="0" y="605"/>
                    <a:pt x="0" y="561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76"/>
                    <a:pt x="26" y="340"/>
                    <a:pt x="62" y="325"/>
                  </a:cubicBezTo>
                  <a:cubicBezTo>
                    <a:pt x="26" y="314"/>
                    <a:pt x="0" y="285"/>
                    <a:pt x="0" y="243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7" name="Oval 1579">
              <a:extLst>
                <a:ext uri="{FF2B5EF4-FFF2-40B4-BE49-F238E27FC236}">
                  <a16:creationId xmlns:a16="http://schemas.microsoft.com/office/drawing/2014/main" id="{AFC40486-8728-44D1-B3BE-F720EFEE5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2248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8" name="Oval 1580">
              <a:extLst>
                <a:ext uri="{FF2B5EF4-FFF2-40B4-BE49-F238E27FC236}">
                  <a16:creationId xmlns:a16="http://schemas.microsoft.com/office/drawing/2014/main" id="{70C0291A-63C2-446E-9BD1-199A2046B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261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9" name="Freeform 1581">
              <a:extLst>
                <a:ext uri="{FF2B5EF4-FFF2-40B4-BE49-F238E27FC236}">
                  <a16:creationId xmlns:a16="http://schemas.microsoft.com/office/drawing/2014/main" id="{66E1F5BD-52E3-4D2D-8675-598678913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1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0" name="Freeform 1582">
              <a:extLst>
                <a:ext uri="{FF2B5EF4-FFF2-40B4-BE49-F238E27FC236}">
                  <a16:creationId xmlns:a16="http://schemas.microsoft.com/office/drawing/2014/main" id="{AB94B2BA-764F-490E-A897-ABF00D3AD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183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1" name="Freeform 1583">
              <a:extLst>
                <a:ext uri="{FF2B5EF4-FFF2-40B4-BE49-F238E27FC236}">
                  <a16:creationId xmlns:a16="http://schemas.microsoft.com/office/drawing/2014/main" id="{DE51E90C-7D14-4E41-863E-2E1FE2A42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0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2" name="Oval 1584">
              <a:extLst>
                <a:ext uri="{FF2B5EF4-FFF2-40B4-BE49-F238E27FC236}">
                  <a16:creationId xmlns:a16="http://schemas.microsoft.com/office/drawing/2014/main" id="{54EF4D9C-F5F7-4E4F-9AB7-BA0AF71DA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344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73" name="Freeform 1585">
              <a:extLst>
                <a:ext uri="{FF2B5EF4-FFF2-40B4-BE49-F238E27FC236}">
                  <a16:creationId xmlns:a16="http://schemas.microsoft.com/office/drawing/2014/main" id="{CF3082E8-7E22-4792-8D07-F3D7A0351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37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4" name="Freeform 1586">
              <a:extLst>
                <a:ext uri="{FF2B5EF4-FFF2-40B4-BE49-F238E27FC236}">
                  <a16:creationId xmlns:a16="http://schemas.microsoft.com/office/drawing/2014/main" id="{705F76DE-D3A8-4C6B-A81E-7D8776ED6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343"/>
              <a:ext cx="39" cy="20"/>
            </a:xfrm>
            <a:custGeom>
              <a:avLst/>
              <a:gdLst>
                <a:gd name="T0" fmla="*/ 6 w 68"/>
                <a:gd name="T1" fmla="*/ 7 h 34"/>
                <a:gd name="T2" fmla="*/ 0 w 68"/>
                <a:gd name="T3" fmla="*/ 0 h 34"/>
                <a:gd name="T4" fmla="*/ 6 w 68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4">
                  <a:moveTo>
                    <a:pt x="33" y="34"/>
                  </a:moveTo>
                  <a:cubicBezTo>
                    <a:pt x="33" y="34"/>
                    <a:pt x="59" y="7"/>
                    <a:pt x="0" y="0"/>
                  </a:cubicBezTo>
                  <a:cubicBezTo>
                    <a:pt x="0" y="0"/>
                    <a:pt x="68" y="1"/>
                    <a:pt x="3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5" name="Freeform 1587">
              <a:extLst>
                <a:ext uri="{FF2B5EF4-FFF2-40B4-BE49-F238E27FC236}">
                  <a16:creationId xmlns:a16="http://schemas.microsoft.com/office/drawing/2014/main" id="{BEC6EF33-7406-4F35-9089-27CF9D346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262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6" name="Freeform 1588">
              <a:extLst>
                <a:ext uri="{FF2B5EF4-FFF2-40B4-BE49-F238E27FC236}">
                  <a16:creationId xmlns:a16="http://schemas.microsoft.com/office/drawing/2014/main" id="{52B93858-989C-4C45-AD20-261CD95D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296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7" name="Freeform 1589">
              <a:extLst>
                <a:ext uri="{FF2B5EF4-FFF2-40B4-BE49-F238E27FC236}">
                  <a16:creationId xmlns:a16="http://schemas.microsoft.com/office/drawing/2014/main" id="{C75C5636-DD03-43B2-999A-0195747F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18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8" name="Freeform 1590">
              <a:extLst>
                <a:ext uri="{FF2B5EF4-FFF2-40B4-BE49-F238E27FC236}">
                  <a16:creationId xmlns:a16="http://schemas.microsoft.com/office/drawing/2014/main" id="{D0A9B448-E197-40A2-B86F-7E7777EDD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183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9" name="Freeform 1591">
              <a:extLst>
                <a:ext uri="{FF2B5EF4-FFF2-40B4-BE49-F238E27FC236}">
                  <a16:creationId xmlns:a16="http://schemas.microsoft.com/office/drawing/2014/main" id="{3772841A-241A-4430-8FAB-1118DD63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27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0" name="Freeform 1592">
              <a:extLst>
                <a:ext uri="{FF2B5EF4-FFF2-40B4-BE49-F238E27FC236}">
                  <a16:creationId xmlns:a16="http://schemas.microsoft.com/office/drawing/2014/main" id="{0975241C-F465-477E-9FCC-415AAC597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4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1" name="Freeform 1593">
              <a:extLst>
                <a:ext uri="{FF2B5EF4-FFF2-40B4-BE49-F238E27FC236}">
                  <a16:creationId xmlns:a16="http://schemas.microsoft.com/office/drawing/2014/main" id="{552B03E9-9777-499E-91C7-3F943DCBA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366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2" name="Freeform 1594">
              <a:extLst>
                <a:ext uri="{FF2B5EF4-FFF2-40B4-BE49-F238E27FC236}">
                  <a16:creationId xmlns:a16="http://schemas.microsoft.com/office/drawing/2014/main" id="{541330F7-C59D-48D6-8422-293FC52FE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3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3" name="Oval 1595">
              <a:extLst>
                <a:ext uri="{FF2B5EF4-FFF2-40B4-BE49-F238E27FC236}">
                  <a16:creationId xmlns:a16="http://schemas.microsoft.com/office/drawing/2014/main" id="{4719F63F-971C-4DBD-92E4-478B7567F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527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84" name="Freeform 1596">
              <a:extLst>
                <a:ext uri="{FF2B5EF4-FFF2-40B4-BE49-F238E27FC236}">
                  <a16:creationId xmlns:a16="http://schemas.microsoft.com/office/drawing/2014/main" id="{3B443E5C-E2E9-4A16-AAC1-49E25746A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20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5" name="Freeform 1597">
              <a:extLst>
                <a:ext uri="{FF2B5EF4-FFF2-40B4-BE49-F238E27FC236}">
                  <a16:creationId xmlns:a16="http://schemas.microsoft.com/office/drawing/2014/main" id="{67B232BA-DFAB-4DE2-85F9-07675C15B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526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6" name="Freeform 1598">
              <a:extLst>
                <a:ext uri="{FF2B5EF4-FFF2-40B4-BE49-F238E27FC236}">
                  <a16:creationId xmlns:a16="http://schemas.microsoft.com/office/drawing/2014/main" id="{1EDD4B18-B217-40E6-83D9-7DC7AF2C6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445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7" name="Freeform 1599">
              <a:extLst>
                <a:ext uri="{FF2B5EF4-FFF2-40B4-BE49-F238E27FC236}">
                  <a16:creationId xmlns:a16="http://schemas.microsoft.com/office/drawing/2014/main" id="{7833697E-8561-483C-A6F7-F3B933D41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480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8" name="Freeform 1600">
              <a:extLst>
                <a:ext uri="{FF2B5EF4-FFF2-40B4-BE49-F238E27FC236}">
                  <a16:creationId xmlns:a16="http://schemas.microsoft.com/office/drawing/2014/main" id="{F4934605-697D-4627-AEC2-0E39C5A49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64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9" name="Freeform 1601">
              <a:extLst>
                <a:ext uri="{FF2B5EF4-FFF2-40B4-BE49-F238E27FC236}">
                  <a16:creationId xmlns:a16="http://schemas.microsoft.com/office/drawing/2014/main" id="{6E5447A4-DCC0-408E-89C7-F884F79D5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366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0" name="Freeform 1602">
              <a:extLst>
                <a:ext uri="{FF2B5EF4-FFF2-40B4-BE49-F238E27FC236}">
                  <a16:creationId xmlns:a16="http://schemas.microsoft.com/office/drawing/2014/main" id="{8ABB796A-9A92-4254-9231-3ABD45117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462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1" name="Freeform 1603">
              <a:extLst>
                <a:ext uri="{FF2B5EF4-FFF2-40B4-BE49-F238E27FC236}">
                  <a16:creationId xmlns:a16="http://schemas.microsoft.com/office/drawing/2014/main" id="{4E1C22DF-015B-4887-B0ED-E77517DC3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351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2" name="Freeform 1604">
              <a:extLst>
                <a:ext uri="{FF2B5EF4-FFF2-40B4-BE49-F238E27FC236}">
                  <a16:creationId xmlns:a16="http://schemas.microsoft.com/office/drawing/2014/main" id="{FD5EEC35-3D24-4A15-8065-7985526E5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352"/>
              <a:ext cx="10" cy="11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4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3" name="Oval 1605">
              <a:extLst>
                <a:ext uri="{FF2B5EF4-FFF2-40B4-BE49-F238E27FC236}">
                  <a16:creationId xmlns:a16="http://schemas.microsoft.com/office/drawing/2014/main" id="{EFC98C0C-93D8-4466-9B79-F90E608CF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2"/>
              <a:ext cx="10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4" name="Oval 1606">
              <a:extLst>
                <a:ext uri="{FF2B5EF4-FFF2-40B4-BE49-F238E27FC236}">
                  <a16:creationId xmlns:a16="http://schemas.microsoft.com/office/drawing/2014/main" id="{BF06770B-8B47-4D56-B2F8-1D567AD2B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400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5" name="Line 1607">
              <a:extLst>
                <a:ext uri="{FF2B5EF4-FFF2-40B4-BE49-F238E27FC236}">
                  <a16:creationId xmlns:a16="http://schemas.microsoft.com/office/drawing/2014/main" id="{945F84F5-AE08-41F5-8183-AF281EFC0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6" name="Line 1608">
              <a:extLst>
                <a:ext uri="{FF2B5EF4-FFF2-40B4-BE49-F238E27FC236}">
                  <a16:creationId xmlns:a16="http://schemas.microsoft.com/office/drawing/2014/main" id="{062B25C7-4D76-4AD7-9F53-D323A0E221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7" name="Freeform 1609">
              <a:extLst>
                <a:ext uri="{FF2B5EF4-FFF2-40B4-BE49-F238E27FC236}">
                  <a16:creationId xmlns:a16="http://schemas.microsoft.com/office/drawing/2014/main" id="{0F807C60-34B6-4D5E-A923-015F9CD6A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363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5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8" name="Freeform 1610">
              <a:extLst>
                <a:ext uri="{FF2B5EF4-FFF2-40B4-BE49-F238E27FC236}">
                  <a16:creationId xmlns:a16="http://schemas.microsoft.com/office/drawing/2014/main" id="{B4D14328-13A9-4357-B8AF-C6BDC9B28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" y="2178"/>
              <a:ext cx="35" cy="109"/>
            </a:xfrm>
            <a:custGeom>
              <a:avLst/>
              <a:gdLst>
                <a:gd name="T0" fmla="*/ 12 w 60"/>
                <a:gd name="T1" fmla="*/ 0 h 189"/>
                <a:gd name="T2" fmla="*/ 5 w 60"/>
                <a:gd name="T3" fmla="*/ 36 h 189"/>
                <a:gd name="T4" fmla="*/ 12 w 60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0" h="189">
                  <a:moveTo>
                    <a:pt x="60" y="0"/>
                  </a:moveTo>
                  <a:cubicBezTo>
                    <a:pt x="60" y="0"/>
                    <a:pt x="16" y="13"/>
                    <a:pt x="27" y="189"/>
                  </a:cubicBezTo>
                  <a:cubicBezTo>
                    <a:pt x="27" y="189"/>
                    <a:pt x="0" y="2"/>
                    <a:pt x="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9" name="Freeform 1611">
              <a:extLst>
                <a:ext uri="{FF2B5EF4-FFF2-40B4-BE49-F238E27FC236}">
                  <a16:creationId xmlns:a16="http://schemas.microsoft.com/office/drawing/2014/main" id="{30243FBF-E4DB-40FF-8F0F-AAD3E245F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352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0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0" name="Freeform 1612">
              <a:extLst>
                <a:ext uri="{FF2B5EF4-FFF2-40B4-BE49-F238E27FC236}">
                  <a16:creationId xmlns:a16="http://schemas.microsoft.com/office/drawing/2014/main" id="{B3B4567D-F579-47E8-833E-5636740CE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351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1"/>
                  </a:cubicBezTo>
                  <a:cubicBezTo>
                    <a:pt x="15" y="21"/>
                    <a:pt x="13" y="22"/>
                    <a:pt x="10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3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1" name="Freeform 1613">
              <a:extLst>
                <a:ext uri="{FF2B5EF4-FFF2-40B4-BE49-F238E27FC236}">
                  <a16:creationId xmlns:a16="http://schemas.microsoft.com/office/drawing/2014/main" id="{5427EFA0-1499-43D3-A3AF-0D6F8FEAF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163"/>
              <a:ext cx="34" cy="15"/>
            </a:xfrm>
            <a:custGeom>
              <a:avLst/>
              <a:gdLst>
                <a:gd name="T0" fmla="*/ 12 w 58"/>
                <a:gd name="T1" fmla="*/ 5 h 26"/>
                <a:gd name="T2" fmla="*/ 0 w 58"/>
                <a:gd name="T3" fmla="*/ 5 h 26"/>
                <a:gd name="T4" fmla="*/ 12 w 58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8" h="26">
                  <a:moveTo>
                    <a:pt x="58" y="24"/>
                  </a:moveTo>
                  <a:cubicBezTo>
                    <a:pt x="58" y="24"/>
                    <a:pt x="10" y="21"/>
                    <a:pt x="0" y="26"/>
                  </a:cubicBezTo>
                  <a:cubicBezTo>
                    <a:pt x="0" y="26"/>
                    <a:pt x="20" y="0"/>
                    <a:pt x="58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2" name="Freeform 1614">
              <a:extLst>
                <a:ext uri="{FF2B5EF4-FFF2-40B4-BE49-F238E27FC236}">
                  <a16:creationId xmlns:a16="http://schemas.microsoft.com/office/drawing/2014/main" id="{2E976BB8-233E-4217-8243-55E0DA84B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3" name="Freeform 1615">
              <a:extLst>
                <a:ext uri="{FF2B5EF4-FFF2-40B4-BE49-F238E27FC236}">
                  <a16:creationId xmlns:a16="http://schemas.microsoft.com/office/drawing/2014/main" id="{99FB4CE6-E914-4F72-ACCE-46EE3DE26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551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6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5"/>
                    <a:pt x="6" y="257"/>
                    <a:pt x="6" y="242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0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5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4" name="Freeform 1616">
              <a:extLst>
                <a:ext uri="{FF2B5EF4-FFF2-40B4-BE49-F238E27FC236}">
                  <a16:creationId xmlns:a16="http://schemas.microsoft.com/office/drawing/2014/main" id="{ABDAD5D4-BA9D-42D8-A49B-3C40126C0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81" cy="164"/>
            </a:xfrm>
            <a:custGeom>
              <a:avLst/>
              <a:gdLst>
                <a:gd name="T0" fmla="*/ 2 w 140"/>
                <a:gd name="T1" fmla="*/ 55 h 284"/>
                <a:gd name="T2" fmla="*/ 0 w 140"/>
                <a:gd name="T3" fmla="*/ 47 h 284"/>
                <a:gd name="T4" fmla="*/ 0 w 140"/>
                <a:gd name="T5" fmla="*/ 19 h 284"/>
                <a:gd name="T6" fmla="*/ 16 w 140"/>
                <a:gd name="T7" fmla="*/ 0 h 284"/>
                <a:gd name="T8" fmla="*/ 21 w 140"/>
                <a:gd name="T9" fmla="*/ 0 h 284"/>
                <a:gd name="T10" fmla="*/ 27 w 140"/>
                <a:gd name="T11" fmla="*/ 10 h 284"/>
                <a:gd name="T12" fmla="*/ 27 w 140"/>
                <a:gd name="T13" fmla="*/ 42 h 284"/>
                <a:gd name="T14" fmla="*/ 19 w 140"/>
                <a:gd name="T15" fmla="*/ 51 h 284"/>
                <a:gd name="T16" fmla="*/ 2 w 140"/>
                <a:gd name="T17" fmla="*/ 55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4">
                  <a:moveTo>
                    <a:pt x="8" y="284"/>
                  </a:moveTo>
                  <a:cubicBezTo>
                    <a:pt x="3" y="272"/>
                    <a:pt x="0" y="257"/>
                    <a:pt x="0" y="24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0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5"/>
                    <a:pt x="17" y="261"/>
                    <a:pt x="8" y="284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5" name="Oval 1617">
              <a:extLst>
                <a:ext uri="{FF2B5EF4-FFF2-40B4-BE49-F238E27FC236}">
                  <a16:creationId xmlns:a16="http://schemas.microsoft.com/office/drawing/2014/main" id="{B7B8C9A0-C376-415E-A3B0-54453630A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712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06" name="Freeform 1618">
              <a:extLst>
                <a:ext uri="{FF2B5EF4-FFF2-40B4-BE49-F238E27FC236}">
                  <a16:creationId xmlns:a16="http://schemas.microsoft.com/office/drawing/2014/main" id="{CD9EB5B8-3724-4860-9E18-22FE927D4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05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9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7" name="Freeform 1619">
              <a:extLst>
                <a:ext uri="{FF2B5EF4-FFF2-40B4-BE49-F238E27FC236}">
                  <a16:creationId xmlns:a16="http://schemas.microsoft.com/office/drawing/2014/main" id="{51A9C561-191F-4E19-BA49-15D1001F6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711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8" name="Freeform 1620">
              <a:extLst>
                <a:ext uri="{FF2B5EF4-FFF2-40B4-BE49-F238E27FC236}">
                  <a16:creationId xmlns:a16="http://schemas.microsoft.com/office/drawing/2014/main" id="{619A4CA0-1057-413F-AB76-3097BB0CA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629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9" name="Freeform 1621">
              <a:extLst>
                <a:ext uri="{FF2B5EF4-FFF2-40B4-BE49-F238E27FC236}">
                  <a16:creationId xmlns:a16="http://schemas.microsoft.com/office/drawing/2014/main" id="{7CA102AB-1613-4690-977F-43A2819DE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664"/>
              <a:ext cx="24" cy="36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2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6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0" name="Freeform 1622">
              <a:extLst>
                <a:ext uri="{FF2B5EF4-FFF2-40B4-BE49-F238E27FC236}">
                  <a16:creationId xmlns:a16="http://schemas.microsoft.com/office/drawing/2014/main" id="{EAA5AD02-7F5B-4C9F-8EC3-E85515515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48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5"/>
                    <a:pt x="41" y="79"/>
                    <a:pt x="38" y="65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1" name="Freeform 1623">
              <a:extLst>
                <a:ext uri="{FF2B5EF4-FFF2-40B4-BE49-F238E27FC236}">
                  <a16:creationId xmlns:a16="http://schemas.microsoft.com/office/drawing/2014/main" id="{2E61D9A6-76AD-47D4-804C-B0E646A09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550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8"/>
                    <a:pt x="22" y="12"/>
                    <a:pt x="27" y="28"/>
                  </a:cubicBezTo>
                  <a:cubicBezTo>
                    <a:pt x="29" y="36"/>
                    <a:pt x="29" y="43"/>
                    <a:pt x="30" y="51"/>
                  </a:cubicBezTo>
                  <a:cubicBezTo>
                    <a:pt x="31" y="59"/>
                    <a:pt x="33" y="69"/>
                    <a:pt x="30" y="76"/>
                  </a:cubicBezTo>
                  <a:cubicBezTo>
                    <a:pt x="30" y="59"/>
                    <a:pt x="30" y="38"/>
                    <a:pt x="22" y="23"/>
                  </a:cubicBezTo>
                  <a:cubicBezTo>
                    <a:pt x="18" y="16"/>
                    <a:pt x="8" y="3"/>
                    <a:pt x="0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2" name="Freeform 1624">
              <a:extLst>
                <a:ext uri="{FF2B5EF4-FFF2-40B4-BE49-F238E27FC236}">
                  <a16:creationId xmlns:a16="http://schemas.microsoft.com/office/drawing/2014/main" id="{42DFADA6-0239-4BF1-9C97-375D1A078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646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2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3" name="Freeform 1625">
              <a:extLst>
                <a:ext uri="{FF2B5EF4-FFF2-40B4-BE49-F238E27FC236}">
                  <a16:creationId xmlns:a16="http://schemas.microsoft.com/office/drawing/2014/main" id="{766DCAF9-39FA-4039-8FF4-071AB1C63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535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4" name="Freeform 1626">
              <a:extLst>
                <a:ext uri="{FF2B5EF4-FFF2-40B4-BE49-F238E27FC236}">
                  <a16:creationId xmlns:a16="http://schemas.microsoft.com/office/drawing/2014/main" id="{88909175-16EC-4233-A056-E5D0D51B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537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5" name="Oval 1627">
              <a:extLst>
                <a:ext uri="{FF2B5EF4-FFF2-40B4-BE49-F238E27FC236}">
                  <a16:creationId xmlns:a16="http://schemas.microsoft.com/office/drawing/2014/main" id="{985842BD-8A24-4171-9E09-0FBF59E7F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567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16" name="Oval 1628">
              <a:extLst>
                <a:ext uri="{FF2B5EF4-FFF2-40B4-BE49-F238E27FC236}">
                  <a16:creationId xmlns:a16="http://schemas.microsoft.com/office/drawing/2014/main" id="{B6412248-F99A-4F48-AEB9-2D0B7F8A2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584"/>
              <a:ext cx="6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17" name="Freeform 1629">
              <a:extLst>
                <a:ext uri="{FF2B5EF4-FFF2-40B4-BE49-F238E27FC236}">
                  <a16:creationId xmlns:a16="http://schemas.microsoft.com/office/drawing/2014/main" id="{03AF8346-19A7-48A7-AD40-5AE29311F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548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2"/>
                    <a:pt x="27" y="189"/>
                  </a:cubicBezTo>
                  <a:cubicBezTo>
                    <a:pt x="27" y="189"/>
                    <a:pt x="0" y="2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8" name="Freeform 1630">
              <a:extLst>
                <a:ext uri="{FF2B5EF4-FFF2-40B4-BE49-F238E27FC236}">
                  <a16:creationId xmlns:a16="http://schemas.microsoft.com/office/drawing/2014/main" id="{0B4D5BA0-A1B0-4802-B5D6-8208D6273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537"/>
              <a:ext cx="21" cy="13"/>
            </a:xfrm>
            <a:custGeom>
              <a:avLst/>
              <a:gdLst>
                <a:gd name="T0" fmla="*/ 2 w 36"/>
                <a:gd name="T1" fmla="*/ 4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4 h 24"/>
                <a:gd name="T12" fmla="*/ 2 w 36"/>
                <a:gd name="T13" fmla="*/ 4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9" name="Freeform 1631">
              <a:extLst>
                <a:ext uri="{FF2B5EF4-FFF2-40B4-BE49-F238E27FC236}">
                  <a16:creationId xmlns:a16="http://schemas.microsoft.com/office/drawing/2014/main" id="{86FA4D82-0B6A-4A03-8774-192CFC713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536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0" name="Freeform 1632">
              <a:extLst>
                <a:ext uri="{FF2B5EF4-FFF2-40B4-BE49-F238E27FC236}">
                  <a16:creationId xmlns:a16="http://schemas.microsoft.com/office/drawing/2014/main" id="{1AF8E380-57C0-48EB-AD76-FE0DCA6D2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2"/>
              <a:ext cx="109" cy="190"/>
            </a:xfrm>
            <a:custGeom>
              <a:avLst/>
              <a:gdLst>
                <a:gd name="T0" fmla="*/ 0 w 190"/>
                <a:gd name="T1" fmla="*/ 46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6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6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2"/>
                  </a:moveTo>
                  <a:cubicBezTo>
                    <a:pt x="0" y="297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7"/>
                    <a:pt x="190" y="242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4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4"/>
                    <a:pt x="0" y="99"/>
                  </a:cubicBezTo>
                  <a:lnTo>
                    <a:pt x="0" y="242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1" name="Freeform 1633">
              <a:extLst>
                <a:ext uri="{FF2B5EF4-FFF2-40B4-BE49-F238E27FC236}">
                  <a16:creationId xmlns:a16="http://schemas.microsoft.com/office/drawing/2014/main" id="{337FC534-82AD-4035-B519-DB7519F1C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734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7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6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2" name="Freeform 1634">
              <a:extLst>
                <a:ext uri="{FF2B5EF4-FFF2-40B4-BE49-F238E27FC236}">
                  <a16:creationId xmlns:a16="http://schemas.microsoft.com/office/drawing/2014/main" id="{B818276B-DE73-4C9B-BAD4-2A447563E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1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3" name="Oval 1635">
              <a:extLst>
                <a:ext uri="{FF2B5EF4-FFF2-40B4-BE49-F238E27FC236}">
                  <a16:creationId xmlns:a16="http://schemas.microsoft.com/office/drawing/2014/main" id="{8230E829-AF9C-48E1-AC56-AE9857219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896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24" name="Freeform 1636">
              <a:extLst>
                <a:ext uri="{FF2B5EF4-FFF2-40B4-BE49-F238E27FC236}">
                  <a16:creationId xmlns:a16="http://schemas.microsoft.com/office/drawing/2014/main" id="{6CBA2021-71C4-4446-8193-270D41F0F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888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8"/>
                  </a:cubicBezTo>
                  <a:cubicBezTo>
                    <a:pt x="0" y="8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5" name="Freeform 1637">
              <a:extLst>
                <a:ext uri="{FF2B5EF4-FFF2-40B4-BE49-F238E27FC236}">
                  <a16:creationId xmlns:a16="http://schemas.microsoft.com/office/drawing/2014/main" id="{74222121-DEB3-486E-99C7-2A10C213A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894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10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6" name="Freeform 1638">
              <a:extLst>
                <a:ext uri="{FF2B5EF4-FFF2-40B4-BE49-F238E27FC236}">
                  <a16:creationId xmlns:a16="http://schemas.microsoft.com/office/drawing/2014/main" id="{7536247F-674F-421A-910C-57A85C3E9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813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9"/>
                    <a:pt x="46" y="79"/>
                  </a:cubicBezTo>
                  <a:cubicBezTo>
                    <a:pt x="46" y="79"/>
                    <a:pt x="47" y="119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9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7" name="Freeform 1639">
              <a:extLst>
                <a:ext uri="{FF2B5EF4-FFF2-40B4-BE49-F238E27FC236}">
                  <a16:creationId xmlns:a16="http://schemas.microsoft.com/office/drawing/2014/main" id="{25EAF478-79FA-4BF4-868F-506F193EA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848"/>
              <a:ext cx="24" cy="35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1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7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8" name="Freeform 1640">
              <a:extLst>
                <a:ext uri="{FF2B5EF4-FFF2-40B4-BE49-F238E27FC236}">
                  <a16:creationId xmlns:a16="http://schemas.microsoft.com/office/drawing/2014/main" id="{FA224925-364A-492F-93A1-317E98F9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32"/>
              <a:ext cx="27" cy="62"/>
            </a:xfrm>
            <a:custGeom>
              <a:avLst/>
              <a:gdLst>
                <a:gd name="T0" fmla="*/ 1 w 47"/>
                <a:gd name="T1" fmla="*/ 1 h 107"/>
                <a:gd name="T2" fmla="*/ 8 w 47"/>
                <a:gd name="T3" fmla="*/ 6 h 107"/>
                <a:gd name="T4" fmla="*/ 9 w 47"/>
                <a:gd name="T5" fmla="*/ 12 h 107"/>
                <a:gd name="T6" fmla="*/ 8 w 47"/>
                <a:gd name="T7" fmla="*/ 21 h 107"/>
                <a:gd name="T8" fmla="*/ 7 w 47"/>
                <a:gd name="T9" fmla="*/ 12 h 107"/>
                <a:gd name="T10" fmla="*/ 5 w 47"/>
                <a:gd name="T11" fmla="*/ 5 h 107"/>
                <a:gd name="T12" fmla="*/ 0 w 47"/>
                <a:gd name="T13" fmla="*/ 1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7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39"/>
                    <a:pt x="45" y="49"/>
                    <a:pt x="45" y="60"/>
                  </a:cubicBezTo>
                  <a:cubicBezTo>
                    <a:pt x="45" y="76"/>
                    <a:pt x="47" y="92"/>
                    <a:pt x="43" y="107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8"/>
                    <a:pt x="26" y="28"/>
                  </a:cubicBezTo>
                  <a:cubicBezTo>
                    <a:pt x="21" y="20"/>
                    <a:pt x="9" y="4"/>
                    <a:pt x="0" y="3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9" name="Freeform 1641">
              <a:extLst>
                <a:ext uri="{FF2B5EF4-FFF2-40B4-BE49-F238E27FC236}">
                  <a16:creationId xmlns:a16="http://schemas.microsoft.com/office/drawing/2014/main" id="{28149BE6-9725-4DC0-AC4C-684ECAD74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734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1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8"/>
                    <a:pt x="30" y="37"/>
                    <a:pt x="22" y="22"/>
                  </a:cubicBezTo>
                  <a:cubicBezTo>
                    <a:pt x="18" y="15"/>
                    <a:pt x="8" y="2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0" name="Freeform 1642">
              <a:extLst>
                <a:ext uri="{FF2B5EF4-FFF2-40B4-BE49-F238E27FC236}">
                  <a16:creationId xmlns:a16="http://schemas.microsoft.com/office/drawing/2014/main" id="{3BC4C0D7-47DF-4FCB-8FA9-52689D01C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82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2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2"/>
                    <a:pt x="22" y="85"/>
                  </a:cubicBezTo>
                  <a:cubicBezTo>
                    <a:pt x="29" y="76"/>
                    <a:pt x="31" y="64"/>
                    <a:pt x="33" y="53"/>
                  </a:cubicBezTo>
                  <a:cubicBezTo>
                    <a:pt x="34" y="47"/>
                    <a:pt x="42" y="0"/>
                    <a:pt x="55" y="11"/>
                  </a:cubicBezTo>
                  <a:cubicBezTo>
                    <a:pt x="55" y="12"/>
                    <a:pt x="55" y="13"/>
                    <a:pt x="55" y="14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1" name="Freeform 1643">
              <a:extLst>
                <a:ext uri="{FF2B5EF4-FFF2-40B4-BE49-F238E27FC236}">
                  <a16:creationId xmlns:a16="http://schemas.microsoft.com/office/drawing/2014/main" id="{C8BDF411-2FFF-4AAA-B97D-6D66CD858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719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2" name="Freeform 1644">
              <a:extLst>
                <a:ext uri="{FF2B5EF4-FFF2-40B4-BE49-F238E27FC236}">
                  <a16:creationId xmlns:a16="http://schemas.microsoft.com/office/drawing/2014/main" id="{7A596B5E-15F7-4F84-B9B0-BD42216EB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720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3" name="Oval 1645">
              <a:extLst>
                <a:ext uri="{FF2B5EF4-FFF2-40B4-BE49-F238E27FC236}">
                  <a16:creationId xmlns:a16="http://schemas.microsoft.com/office/drawing/2014/main" id="{F136AB56-EE33-46C7-B2F2-509088BAA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75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34" name="Oval 1646">
              <a:extLst>
                <a:ext uri="{FF2B5EF4-FFF2-40B4-BE49-F238E27FC236}">
                  <a16:creationId xmlns:a16="http://schemas.microsoft.com/office/drawing/2014/main" id="{F947DCE9-8F05-4D0F-A93A-A413AFB8D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76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35" name="Freeform 1647">
              <a:extLst>
                <a:ext uri="{FF2B5EF4-FFF2-40B4-BE49-F238E27FC236}">
                  <a16:creationId xmlns:a16="http://schemas.microsoft.com/office/drawing/2014/main" id="{8C11536E-E1A1-45A1-B27A-8C4031074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73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6" name="Freeform 1648">
              <a:extLst>
                <a:ext uri="{FF2B5EF4-FFF2-40B4-BE49-F238E27FC236}">
                  <a16:creationId xmlns:a16="http://schemas.microsoft.com/office/drawing/2014/main" id="{F435FD11-55A9-42C4-993E-6F3005573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720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7" name="Freeform 1649">
              <a:extLst>
                <a:ext uri="{FF2B5EF4-FFF2-40B4-BE49-F238E27FC236}">
                  <a16:creationId xmlns:a16="http://schemas.microsoft.com/office/drawing/2014/main" id="{4C74C9F0-B56A-4732-B252-FB2617B97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719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20"/>
                    <a:pt x="18" y="20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7" y="22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8" name="Freeform 1650">
              <a:extLst>
                <a:ext uri="{FF2B5EF4-FFF2-40B4-BE49-F238E27FC236}">
                  <a16:creationId xmlns:a16="http://schemas.microsoft.com/office/drawing/2014/main" id="{D9A1A245-4899-4F68-91D2-4971DF96B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9" name="Freeform 1651">
              <a:extLst>
                <a:ext uri="{FF2B5EF4-FFF2-40B4-BE49-F238E27FC236}">
                  <a16:creationId xmlns:a16="http://schemas.microsoft.com/office/drawing/2014/main" id="{3810D0BA-762E-48F5-982C-20B111278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919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0" name="Freeform 1652">
              <a:extLst>
                <a:ext uri="{FF2B5EF4-FFF2-40B4-BE49-F238E27FC236}">
                  <a16:creationId xmlns:a16="http://schemas.microsoft.com/office/drawing/2014/main" id="{55011BF4-9E9C-4035-B4D6-E2203A55A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1" name="Oval 1653">
              <a:extLst>
                <a:ext uri="{FF2B5EF4-FFF2-40B4-BE49-F238E27FC236}">
                  <a16:creationId xmlns:a16="http://schemas.microsoft.com/office/drawing/2014/main" id="{57D05337-BAC3-4132-BD79-D5ADBD701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080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42" name="Freeform 1654">
              <a:extLst>
                <a:ext uri="{FF2B5EF4-FFF2-40B4-BE49-F238E27FC236}">
                  <a16:creationId xmlns:a16="http://schemas.microsoft.com/office/drawing/2014/main" id="{4FF1B8E3-517E-4208-9A30-31733F1A9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073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8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3" name="Freeform 1655">
              <a:extLst>
                <a:ext uri="{FF2B5EF4-FFF2-40B4-BE49-F238E27FC236}">
                  <a16:creationId xmlns:a16="http://schemas.microsoft.com/office/drawing/2014/main" id="{B6732CAD-5175-422C-B2EE-98B52AA63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079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4" name="Freeform 1656">
              <a:extLst>
                <a:ext uri="{FF2B5EF4-FFF2-40B4-BE49-F238E27FC236}">
                  <a16:creationId xmlns:a16="http://schemas.microsoft.com/office/drawing/2014/main" id="{26856A2D-4D3B-44BA-A0F0-C059F81BF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997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5" name="Freeform 1657">
              <a:extLst>
                <a:ext uri="{FF2B5EF4-FFF2-40B4-BE49-F238E27FC236}">
                  <a16:creationId xmlns:a16="http://schemas.microsoft.com/office/drawing/2014/main" id="{7E6A9AE5-DC57-4847-9C6B-6EA603C2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032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6" name="Freeform 1658">
              <a:extLst>
                <a:ext uri="{FF2B5EF4-FFF2-40B4-BE49-F238E27FC236}">
                  <a16:creationId xmlns:a16="http://schemas.microsoft.com/office/drawing/2014/main" id="{1678E8CD-3A72-43D5-A1E4-4A4B07775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91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9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7" name="Freeform 1659">
              <a:extLst>
                <a:ext uri="{FF2B5EF4-FFF2-40B4-BE49-F238E27FC236}">
                  <a16:creationId xmlns:a16="http://schemas.microsoft.com/office/drawing/2014/main" id="{D0FAFE61-A687-44BF-8429-44068701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919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8"/>
                  </a:cubicBezTo>
                  <a:cubicBezTo>
                    <a:pt x="29" y="36"/>
                    <a:pt x="29" y="42"/>
                    <a:pt x="30" y="51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6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8" name="Freeform 1660">
              <a:extLst>
                <a:ext uri="{FF2B5EF4-FFF2-40B4-BE49-F238E27FC236}">
                  <a16:creationId xmlns:a16="http://schemas.microsoft.com/office/drawing/2014/main" id="{5FF63266-BDD7-4336-8EF8-085C22418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014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9" name="Freeform 1661">
              <a:extLst>
                <a:ext uri="{FF2B5EF4-FFF2-40B4-BE49-F238E27FC236}">
                  <a16:creationId xmlns:a16="http://schemas.microsoft.com/office/drawing/2014/main" id="{39EE6100-B9FE-434C-80BE-91EA2432B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903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0" name="Freeform 1662">
              <a:extLst>
                <a:ext uri="{FF2B5EF4-FFF2-40B4-BE49-F238E27FC236}">
                  <a16:creationId xmlns:a16="http://schemas.microsoft.com/office/drawing/2014/main" id="{AAEF1E8D-59B2-4AEE-8846-EDE7DAAF5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905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1" name="Oval 1663">
              <a:extLst>
                <a:ext uri="{FF2B5EF4-FFF2-40B4-BE49-F238E27FC236}">
                  <a16:creationId xmlns:a16="http://schemas.microsoft.com/office/drawing/2014/main" id="{0CC9D796-060E-4496-B298-100EA8A09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935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52" name="Oval 1664">
              <a:extLst>
                <a:ext uri="{FF2B5EF4-FFF2-40B4-BE49-F238E27FC236}">
                  <a16:creationId xmlns:a16="http://schemas.microsoft.com/office/drawing/2014/main" id="{9D39A95A-B249-46FD-BFCC-41BBFAFE3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953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53" name="Freeform 1665">
              <a:extLst>
                <a:ext uri="{FF2B5EF4-FFF2-40B4-BE49-F238E27FC236}">
                  <a16:creationId xmlns:a16="http://schemas.microsoft.com/office/drawing/2014/main" id="{9451EBA9-1052-427A-9BEC-2DC16A3E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916"/>
              <a:ext cx="34" cy="109"/>
            </a:xfrm>
            <a:custGeom>
              <a:avLst/>
              <a:gdLst>
                <a:gd name="T0" fmla="*/ 12 w 59"/>
                <a:gd name="T1" fmla="*/ 0 h 190"/>
                <a:gd name="T2" fmla="*/ 5 w 59"/>
                <a:gd name="T3" fmla="*/ 36 h 190"/>
                <a:gd name="T4" fmla="*/ 12 w 59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90">
                  <a:moveTo>
                    <a:pt x="59" y="0"/>
                  </a:moveTo>
                  <a:cubicBezTo>
                    <a:pt x="59" y="0"/>
                    <a:pt x="16" y="13"/>
                    <a:pt x="27" y="190"/>
                  </a:cubicBezTo>
                  <a:cubicBezTo>
                    <a:pt x="27" y="190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4" name="Freeform 1666">
              <a:extLst>
                <a:ext uri="{FF2B5EF4-FFF2-40B4-BE49-F238E27FC236}">
                  <a16:creationId xmlns:a16="http://schemas.microsoft.com/office/drawing/2014/main" id="{ABA036C3-ECDE-4703-82A8-9797D80E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905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5" name="Freeform 1667">
              <a:extLst>
                <a:ext uri="{FF2B5EF4-FFF2-40B4-BE49-F238E27FC236}">
                  <a16:creationId xmlns:a16="http://schemas.microsoft.com/office/drawing/2014/main" id="{DA1AEFFE-1F7C-4B64-BBA0-294B5AA39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904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3"/>
                    <a:pt x="31" y="9"/>
                    <a:pt x="30" y="14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9"/>
                    <a:pt x="3" y="6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6" name="Freeform 1668">
              <a:extLst>
                <a:ext uri="{FF2B5EF4-FFF2-40B4-BE49-F238E27FC236}">
                  <a16:creationId xmlns:a16="http://schemas.microsoft.com/office/drawing/2014/main" id="{15A5A0B4-41E5-4803-AB5A-AC04010A3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7" name="Freeform 1669">
              <a:extLst>
                <a:ext uri="{FF2B5EF4-FFF2-40B4-BE49-F238E27FC236}">
                  <a16:creationId xmlns:a16="http://schemas.microsoft.com/office/drawing/2014/main" id="{1BF6F3A6-B7E3-4C34-9014-398EA5864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104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8" name="Freeform 1670">
              <a:extLst>
                <a:ext uri="{FF2B5EF4-FFF2-40B4-BE49-F238E27FC236}">
                  <a16:creationId xmlns:a16="http://schemas.microsoft.com/office/drawing/2014/main" id="{293318F3-AFAF-4E95-87BC-6B85E000D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9" name="Oval 1671">
              <a:extLst>
                <a:ext uri="{FF2B5EF4-FFF2-40B4-BE49-F238E27FC236}">
                  <a16:creationId xmlns:a16="http://schemas.microsoft.com/office/drawing/2014/main" id="{C6281B16-8F99-45D5-80BF-BC0E1E0CE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265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60" name="Freeform 1672">
              <a:extLst>
                <a:ext uri="{FF2B5EF4-FFF2-40B4-BE49-F238E27FC236}">
                  <a16:creationId xmlns:a16="http://schemas.microsoft.com/office/drawing/2014/main" id="{1A8DC1A0-63F4-4C57-BD81-75006BC38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57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1" name="Freeform 1673">
              <a:extLst>
                <a:ext uri="{FF2B5EF4-FFF2-40B4-BE49-F238E27FC236}">
                  <a16:creationId xmlns:a16="http://schemas.microsoft.com/office/drawing/2014/main" id="{887A612F-059F-4F16-9309-9C071D71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263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2" name="Freeform 1674">
              <a:extLst>
                <a:ext uri="{FF2B5EF4-FFF2-40B4-BE49-F238E27FC236}">
                  <a16:creationId xmlns:a16="http://schemas.microsoft.com/office/drawing/2014/main" id="{DCDD648A-8C5E-4B58-8D2C-811A4723F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182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3" name="Freeform 1675">
              <a:extLst>
                <a:ext uri="{FF2B5EF4-FFF2-40B4-BE49-F238E27FC236}">
                  <a16:creationId xmlns:a16="http://schemas.microsoft.com/office/drawing/2014/main" id="{2F58A7D2-EAEA-459F-8643-D6908D118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217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4" name="Freeform 1676">
              <a:extLst>
                <a:ext uri="{FF2B5EF4-FFF2-40B4-BE49-F238E27FC236}">
                  <a16:creationId xmlns:a16="http://schemas.microsoft.com/office/drawing/2014/main" id="{F999BF25-1AAD-4FCB-8621-E9EF2D494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10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5" name="Freeform 1677">
              <a:extLst>
                <a:ext uri="{FF2B5EF4-FFF2-40B4-BE49-F238E27FC236}">
                  <a16:creationId xmlns:a16="http://schemas.microsoft.com/office/drawing/2014/main" id="{C574C979-EF35-4236-8A9C-EFEEB2C9E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104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6" name="Freeform 1678">
              <a:extLst>
                <a:ext uri="{FF2B5EF4-FFF2-40B4-BE49-F238E27FC236}">
                  <a16:creationId xmlns:a16="http://schemas.microsoft.com/office/drawing/2014/main" id="{B62CFEA9-E6A7-40B0-A139-84557197D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19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7" name="Freeform 1679">
              <a:extLst>
                <a:ext uri="{FF2B5EF4-FFF2-40B4-BE49-F238E27FC236}">
                  <a16:creationId xmlns:a16="http://schemas.microsoft.com/office/drawing/2014/main" id="{DD0114E1-70DC-441C-86A1-7C71D9D2D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088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8" name="Freeform 1680">
              <a:extLst>
                <a:ext uri="{FF2B5EF4-FFF2-40B4-BE49-F238E27FC236}">
                  <a16:creationId xmlns:a16="http://schemas.microsoft.com/office/drawing/2014/main" id="{B54C27F4-777E-414F-807B-0A1620A79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089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9" name="Oval 1681">
              <a:extLst>
                <a:ext uri="{FF2B5EF4-FFF2-40B4-BE49-F238E27FC236}">
                  <a16:creationId xmlns:a16="http://schemas.microsoft.com/office/drawing/2014/main" id="{98682C00-271F-414B-8866-BDAA075E5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12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0" name="Oval 1682">
              <a:extLst>
                <a:ext uri="{FF2B5EF4-FFF2-40B4-BE49-F238E27FC236}">
                  <a16:creationId xmlns:a16="http://schemas.microsoft.com/office/drawing/2014/main" id="{5F7F5D46-802E-4FA5-8E14-DF5AD8DBB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137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1" name="Freeform 1683">
              <a:extLst>
                <a:ext uri="{FF2B5EF4-FFF2-40B4-BE49-F238E27FC236}">
                  <a16:creationId xmlns:a16="http://schemas.microsoft.com/office/drawing/2014/main" id="{67B219F1-816C-4E86-A73C-5E001E8BD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10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2" name="Freeform 1684">
              <a:extLst>
                <a:ext uri="{FF2B5EF4-FFF2-40B4-BE49-F238E27FC236}">
                  <a16:creationId xmlns:a16="http://schemas.microsoft.com/office/drawing/2014/main" id="{B9F34761-5759-47CC-A6B0-1AB231A6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089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3" name="Freeform 1685">
              <a:extLst>
                <a:ext uri="{FF2B5EF4-FFF2-40B4-BE49-F238E27FC236}">
                  <a16:creationId xmlns:a16="http://schemas.microsoft.com/office/drawing/2014/main" id="{FAEFC260-EF61-4AC1-B860-B00B0B714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089"/>
              <a:ext cx="18" cy="12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2 h 22"/>
                <a:gd name="T4" fmla="*/ 3 w 31"/>
                <a:gd name="T5" fmla="*/ 3 h 22"/>
                <a:gd name="T6" fmla="*/ 2 w 31"/>
                <a:gd name="T7" fmla="*/ 4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4" name="Freeform 1686">
              <a:extLst>
                <a:ext uri="{FF2B5EF4-FFF2-40B4-BE49-F238E27FC236}">
                  <a16:creationId xmlns:a16="http://schemas.microsoft.com/office/drawing/2014/main" id="{6FFDB406-F48C-4B35-9196-CA41631F9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5" name="Freeform 1687">
              <a:extLst>
                <a:ext uri="{FF2B5EF4-FFF2-40B4-BE49-F238E27FC236}">
                  <a16:creationId xmlns:a16="http://schemas.microsoft.com/office/drawing/2014/main" id="{00989C03-BD42-4EB6-8512-55575646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288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6" name="Freeform 1688">
              <a:extLst>
                <a:ext uri="{FF2B5EF4-FFF2-40B4-BE49-F238E27FC236}">
                  <a16:creationId xmlns:a16="http://schemas.microsoft.com/office/drawing/2014/main" id="{23D4B6A5-7D72-4452-A42A-D4FF2E2D5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5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7" name="Oval 1689">
              <a:extLst>
                <a:ext uri="{FF2B5EF4-FFF2-40B4-BE49-F238E27FC236}">
                  <a16:creationId xmlns:a16="http://schemas.microsoft.com/office/drawing/2014/main" id="{4D5614CF-98D6-4520-8004-883136B96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449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8" name="Freeform 1690">
              <a:extLst>
                <a:ext uri="{FF2B5EF4-FFF2-40B4-BE49-F238E27FC236}">
                  <a16:creationId xmlns:a16="http://schemas.microsoft.com/office/drawing/2014/main" id="{56B329E9-DEC9-4EF7-9C5C-D9D698139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42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9" name="Freeform 1691">
              <a:extLst>
                <a:ext uri="{FF2B5EF4-FFF2-40B4-BE49-F238E27FC236}">
                  <a16:creationId xmlns:a16="http://schemas.microsoft.com/office/drawing/2014/main" id="{C38FAA6A-CDA7-4E50-BDBC-B7331BF58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447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0" name="Freeform 1692">
              <a:extLst>
                <a:ext uri="{FF2B5EF4-FFF2-40B4-BE49-F238E27FC236}">
                  <a16:creationId xmlns:a16="http://schemas.microsoft.com/office/drawing/2014/main" id="{C7A23798-87D1-4F91-86E7-20B7206D3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367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1" name="Freeform 1693">
              <a:extLst>
                <a:ext uri="{FF2B5EF4-FFF2-40B4-BE49-F238E27FC236}">
                  <a16:creationId xmlns:a16="http://schemas.microsoft.com/office/drawing/2014/main" id="{0BBF1525-A6A4-44E7-B462-8AB9B0836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401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2" name="Freeform 1694">
              <a:extLst>
                <a:ext uri="{FF2B5EF4-FFF2-40B4-BE49-F238E27FC236}">
                  <a16:creationId xmlns:a16="http://schemas.microsoft.com/office/drawing/2014/main" id="{F9F2119F-99E1-46A0-AF9D-37363AF6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8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3" name="Freeform 1695">
              <a:extLst>
                <a:ext uri="{FF2B5EF4-FFF2-40B4-BE49-F238E27FC236}">
                  <a16:creationId xmlns:a16="http://schemas.microsoft.com/office/drawing/2014/main" id="{81FE4B60-764B-4EC0-A23D-D29946B7C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288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4" name="Freeform 1696">
              <a:extLst>
                <a:ext uri="{FF2B5EF4-FFF2-40B4-BE49-F238E27FC236}">
                  <a16:creationId xmlns:a16="http://schemas.microsoft.com/office/drawing/2014/main" id="{15F0CD61-0468-47A3-B233-5F5D96DB0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384"/>
              <a:ext cx="34" cy="70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2 h 123"/>
                <a:gd name="T4" fmla="*/ 0 w 60"/>
                <a:gd name="T5" fmla="*/ 18 h 123"/>
                <a:gd name="T6" fmla="*/ 4 w 60"/>
                <a:gd name="T7" fmla="*/ 15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2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5" name="Freeform 1697">
              <a:extLst>
                <a:ext uri="{FF2B5EF4-FFF2-40B4-BE49-F238E27FC236}">
                  <a16:creationId xmlns:a16="http://schemas.microsoft.com/office/drawing/2014/main" id="{CA66900F-6623-44B0-A4D9-040CC80B9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272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6" name="Freeform 1698">
              <a:extLst>
                <a:ext uri="{FF2B5EF4-FFF2-40B4-BE49-F238E27FC236}">
                  <a16:creationId xmlns:a16="http://schemas.microsoft.com/office/drawing/2014/main" id="{21F499F4-D4C2-4457-8FF7-79C57A914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273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7" name="Oval 1699">
              <a:extLst>
                <a:ext uri="{FF2B5EF4-FFF2-40B4-BE49-F238E27FC236}">
                  <a16:creationId xmlns:a16="http://schemas.microsoft.com/office/drawing/2014/main" id="{62C92900-73BF-4FAE-84F1-23C5B043B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304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88" name="Oval 1700">
              <a:extLst>
                <a:ext uri="{FF2B5EF4-FFF2-40B4-BE49-F238E27FC236}">
                  <a16:creationId xmlns:a16="http://schemas.microsoft.com/office/drawing/2014/main" id="{BA647355-0B39-464A-B2B1-29681EC12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322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89" name="Freeform 1701">
              <a:extLst>
                <a:ext uri="{FF2B5EF4-FFF2-40B4-BE49-F238E27FC236}">
                  <a16:creationId xmlns:a16="http://schemas.microsoft.com/office/drawing/2014/main" id="{37C15B30-AB44-4356-AD35-F6281081C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285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0" name="Freeform 1702">
              <a:extLst>
                <a:ext uri="{FF2B5EF4-FFF2-40B4-BE49-F238E27FC236}">
                  <a16:creationId xmlns:a16="http://schemas.microsoft.com/office/drawing/2014/main" id="{7157937C-102D-4722-AA5A-135518DD5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273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1" name="Freeform 1703">
              <a:extLst>
                <a:ext uri="{FF2B5EF4-FFF2-40B4-BE49-F238E27FC236}">
                  <a16:creationId xmlns:a16="http://schemas.microsoft.com/office/drawing/2014/main" id="{147E5E32-548F-44E0-B448-65E04C5EE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273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2" name="Freeform 1704">
              <a:extLst>
                <a:ext uri="{FF2B5EF4-FFF2-40B4-BE49-F238E27FC236}">
                  <a16:creationId xmlns:a16="http://schemas.microsoft.com/office/drawing/2014/main" id="{F2ECBF28-DB1C-44A8-94FC-A749606B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70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3" name="Freeform 1705">
              <a:extLst>
                <a:ext uri="{FF2B5EF4-FFF2-40B4-BE49-F238E27FC236}">
                  <a16:creationId xmlns:a16="http://schemas.microsoft.com/office/drawing/2014/main" id="{950175EA-954E-4D6C-ABAA-855BA6076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472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4" name="Freeform 1706">
              <a:extLst>
                <a:ext uri="{FF2B5EF4-FFF2-40B4-BE49-F238E27FC236}">
                  <a16:creationId xmlns:a16="http://schemas.microsoft.com/office/drawing/2014/main" id="{FB80199E-B96D-41BF-9CF3-59E0EC7AC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69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5" name="Oval 1707">
              <a:extLst>
                <a:ext uri="{FF2B5EF4-FFF2-40B4-BE49-F238E27FC236}">
                  <a16:creationId xmlns:a16="http://schemas.microsoft.com/office/drawing/2014/main" id="{A2CF3D4B-33D9-4626-A5CA-E8116EE0E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634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96" name="Freeform 1708">
              <a:extLst>
                <a:ext uri="{FF2B5EF4-FFF2-40B4-BE49-F238E27FC236}">
                  <a16:creationId xmlns:a16="http://schemas.microsoft.com/office/drawing/2014/main" id="{704A0BAC-E580-4368-A5DF-D88047285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626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7" name="Freeform 1709">
              <a:extLst>
                <a:ext uri="{FF2B5EF4-FFF2-40B4-BE49-F238E27FC236}">
                  <a16:creationId xmlns:a16="http://schemas.microsoft.com/office/drawing/2014/main" id="{04002677-CA2E-4BCA-A177-6BFC70331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632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8" name="Freeform 1710">
              <a:extLst>
                <a:ext uri="{FF2B5EF4-FFF2-40B4-BE49-F238E27FC236}">
                  <a16:creationId xmlns:a16="http://schemas.microsoft.com/office/drawing/2014/main" id="{BE0D758C-04EA-4A32-8271-10665FC9F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551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9" name="Freeform 1711">
              <a:extLst>
                <a:ext uri="{FF2B5EF4-FFF2-40B4-BE49-F238E27FC236}">
                  <a16:creationId xmlns:a16="http://schemas.microsoft.com/office/drawing/2014/main" id="{15F9FEAD-5D65-4A7B-9A90-A68E55A36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586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0" name="Freeform 1712">
              <a:extLst>
                <a:ext uri="{FF2B5EF4-FFF2-40B4-BE49-F238E27FC236}">
                  <a16:creationId xmlns:a16="http://schemas.microsoft.com/office/drawing/2014/main" id="{4973F590-6722-434D-A69E-0BB44B3C4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70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1" name="Freeform 1713">
              <a:extLst>
                <a:ext uri="{FF2B5EF4-FFF2-40B4-BE49-F238E27FC236}">
                  <a16:creationId xmlns:a16="http://schemas.microsoft.com/office/drawing/2014/main" id="{E44A1FAF-9A20-43B5-9D63-2E7426478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472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2" name="Freeform 1714">
              <a:extLst>
                <a:ext uri="{FF2B5EF4-FFF2-40B4-BE49-F238E27FC236}">
                  <a16:creationId xmlns:a16="http://schemas.microsoft.com/office/drawing/2014/main" id="{6B7ACBE4-D83A-48A9-A7A6-977C5E0C6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56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3" name="Freeform 1715">
              <a:extLst>
                <a:ext uri="{FF2B5EF4-FFF2-40B4-BE49-F238E27FC236}">
                  <a16:creationId xmlns:a16="http://schemas.microsoft.com/office/drawing/2014/main" id="{CE39E785-8F40-4F67-8EE4-4783BA898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457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4" name="Freeform 1716">
              <a:extLst>
                <a:ext uri="{FF2B5EF4-FFF2-40B4-BE49-F238E27FC236}">
                  <a16:creationId xmlns:a16="http://schemas.microsoft.com/office/drawing/2014/main" id="{328B51C9-4FA0-4AAD-857F-C995F7693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458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5" name="Oval 1717">
              <a:extLst>
                <a:ext uri="{FF2B5EF4-FFF2-40B4-BE49-F238E27FC236}">
                  <a16:creationId xmlns:a16="http://schemas.microsoft.com/office/drawing/2014/main" id="{597EFAD2-3847-48BA-9AAC-A1C0069C5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488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06" name="Oval 1718">
              <a:extLst>
                <a:ext uri="{FF2B5EF4-FFF2-40B4-BE49-F238E27FC236}">
                  <a16:creationId xmlns:a16="http://schemas.microsoft.com/office/drawing/2014/main" id="{CA4892F1-B57B-44F0-A8D3-9E85BBA1E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506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07" name="Freeform 1719">
              <a:extLst>
                <a:ext uri="{FF2B5EF4-FFF2-40B4-BE49-F238E27FC236}">
                  <a16:creationId xmlns:a16="http://schemas.microsoft.com/office/drawing/2014/main" id="{186A3514-2FB8-46AC-90AF-B4F10872D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469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8" name="Freeform 1720">
              <a:extLst>
                <a:ext uri="{FF2B5EF4-FFF2-40B4-BE49-F238E27FC236}">
                  <a16:creationId xmlns:a16="http://schemas.microsoft.com/office/drawing/2014/main" id="{9B6A8AA3-1240-4823-B85A-36DDBDA30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458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9" name="Freeform 1721">
              <a:extLst>
                <a:ext uri="{FF2B5EF4-FFF2-40B4-BE49-F238E27FC236}">
                  <a16:creationId xmlns:a16="http://schemas.microsoft.com/office/drawing/2014/main" id="{4898838A-5894-4110-AD1A-916B62920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457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0" name="Oval 1722">
              <a:extLst>
                <a:ext uri="{FF2B5EF4-FFF2-40B4-BE49-F238E27FC236}">
                  <a16:creationId xmlns:a16="http://schemas.microsoft.com/office/drawing/2014/main" id="{4F45C7CE-E5E4-42E8-A706-F39683698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641"/>
              <a:ext cx="47" cy="18"/>
            </a:xfrm>
            <a:prstGeom prst="ellipse">
              <a:avLst/>
            </a:pr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1" name="Freeform 1723">
              <a:extLst>
                <a:ext uri="{FF2B5EF4-FFF2-40B4-BE49-F238E27FC236}">
                  <a16:creationId xmlns:a16="http://schemas.microsoft.com/office/drawing/2014/main" id="{B664FE3E-EA03-4270-A0E2-A0C7C0F15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3644"/>
              <a:ext cx="46" cy="32"/>
            </a:xfrm>
            <a:custGeom>
              <a:avLst/>
              <a:gdLst>
                <a:gd name="T0" fmla="*/ 15 w 80"/>
                <a:gd name="T1" fmla="*/ 5 h 55"/>
                <a:gd name="T2" fmla="*/ 8 w 80"/>
                <a:gd name="T3" fmla="*/ 0 h 55"/>
                <a:gd name="T4" fmla="*/ 0 w 80"/>
                <a:gd name="T5" fmla="*/ 5 h 55"/>
                <a:gd name="T6" fmla="*/ 15 w 80"/>
                <a:gd name="T7" fmla="*/ 5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55">
                  <a:moveTo>
                    <a:pt x="80" y="25"/>
                  </a:moveTo>
                  <a:cubicBezTo>
                    <a:pt x="80" y="25"/>
                    <a:pt x="77" y="0"/>
                    <a:pt x="41" y="0"/>
                  </a:cubicBezTo>
                  <a:cubicBezTo>
                    <a:pt x="5" y="0"/>
                    <a:pt x="0" y="25"/>
                    <a:pt x="0" y="25"/>
                  </a:cubicBezTo>
                  <a:cubicBezTo>
                    <a:pt x="0" y="25"/>
                    <a:pt x="40" y="55"/>
                    <a:pt x="80" y="25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2" name="Freeform 1724">
              <a:extLst>
                <a:ext uri="{FF2B5EF4-FFF2-40B4-BE49-F238E27FC236}">
                  <a16:creationId xmlns:a16="http://schemas.microsoft.com/office/drawing/2014/main" id="{60A8D0DC-FD0F-4962-9B34-FA1ADB798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3642"/>
              <a:ext cx="33" cy="12"/>
            </a:xfrm>
            <a:custGeom>
              <a:avLst/>
              <a:gdLst>
                <a:gd name="T0" fmla="*/ 8 w 57"/>
                <a:gd name="T1" fmla="*/ 4 h 22"/>
                <a:gd name="T2" fmla="*/ 0 w 57"/>
                <a:gd name="T3" fmla="*/ 1 h 22"/>
                <a:gd name="T4" fmla="*/ 8 w 57"/>
                <a:gd name="T5" fmla="*/ 2 h 22"/>
                <a:gd name="T6" fmla="*/ 8 w 57"/>
                <a:gd name="T7" fmla="*/ 4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22">
                  <a:moveTo>
                    <a:pt x="43" y="22"/>
                  </a:moveTo>
                  <a:cubicBezTo>
                    <a:pt x="43" y="22"/>
                    <a:pt x="45" y="5"/>
                    <a:pt x="0" y="1"/>
                  </a:cubicBezTo>
                  <a:cubicBezTo>
                    <a:pt x="0" y="1"/>
                    <a:pt x="21" y="0"/>
                    <a:pt x="43" y="10"/>
                  </a:cubicBezTo>
                  <a:cubicBezTo>
                    <a:pt x="57" y="17"/>
                    <a:pt x="49" y="21"/>
                    <a:pt x="43" y="22"/>
                  </a:cubicBezTo>
                  <a:close/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3" name="Freeform 1725">
              <a:extLst>
                <a:ext uri="{FF2B5EF4-FFF2-40B4-BE49-F238E27FC236}">
                  <a16:creationId xmlns:a16="http://schemas.microsoft.com/office/drawing/2014/main" id="{E3890927-F701-4132-9170-15EF4351B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3645"/>
              <a:ext cx="13" cy="13"/>
            </a:xfrm>
            <a:custGeom>
              <a:avLst/>
              <a:gdLst>
                <a:gd name="T0" fmla="*/ 4 w 24"/>
                <a:gd name="T1" fmla="*/ 0 h 22"/>
                <a:gd name="T2" fmla="*/ 2 w 24"/>
                <a:gd name="T3" fmla="*/ 2 h 22"/>
                <a:gd name="T4" fmla="*/ 1 w 24"/>
                <a:gd name="T5" fmla="*/ 3 h 22"/>
                <a:gd name="T6" fmla="*/ 4 w 24"/>
                <a:gd name="T7" fmla="*/ 1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2">
                  <a:moveTo>
                    <a:pt x="24" y="0"/>
                  </a:moveTo>
                  <a:cubicBezTo>
                    <a:pt x="19" y="1"/>
                    <a:pt x="15" y="6"/>
                    <a:pt x="12" y="10"/>
                  </a:cubicBezTo>
                  <a:cubicBezTo>
                    <a:pt x="11" y="13"/>
                    <a:pt x="10" y="22"/>
                    <a:pt x="5" y="16"/>
                  </a:cubicBezTo>
                  <a:cubicBezTo>
                    <a:pt x="0" y="9"/>
                    <a:pt x="19" y="2"/>
                    <a:pt x="23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4" name="Freeform 1726">
              <a:extLst>
                <a:ext uri="{FF2B5EF4-FFF2-40B4-BE49-F238E27FC236}">
                  <a16:creationId xmlns:a16="http://schemas.microsoft.com/office/drawing/2014/main" id="{40696865-ADB1-4856-8AC1-F568BE5FB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3644"/>
              <a:ext cx="29" cy="21"/>
            </a:xfrm>
            <a:custGeom>
              <a:avLst/>
              <a:gdLst>
                <a:gd name="T0" fmla="*/ 10 w 50"/>
                <a:gd name="T1" fmla="*/ 7 h 35"/>
                <a:gd name="T2" fmla="*/ 6 w 50"/>
                <a:gd name="T3" fmla="*/ 1 h 35"/>
                <a:gd name="T4" fmla="*/ 0 w 50"/>
                <a:gd name="T5" fmla="*/ 1 h 35"/>
                <a:gd name="T6" fmla="*/ 6 w 50"/>
                <a:gd name="T7" fmla="*/ 4 h 35"/>
                <a:gd name="T8" fmla="*/ 8 w 50"/>
                <a:gd name="T9" fmla="*/ 5 h 35"/>
                <a:gd name="T10" fmla="*/ 10 w 50"/>
                <a:gd name="T11" fmla="*/ 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5">
                  <a:moveTo>
                    <a:pt x="50" y="32"/>
                  </a:moveTo>
                  <a:cubicBezTo>
                    <a:pt x="49" y="20"/>
                    <a:pt x="43" y="11"/>
                    <a:pt x="31" y="6"/>
                  </a:cubicBezTo>
                  <a:cubicBezTo>
                    <a:pt x="24" y="4"/>
                    <a:pt x="6" y="0"/>
                    <a:pt x="0" y="7"/>
                  </a:cubicBezTo>
                  <a:cubicBezTo>
                    <a:pt x="9" y="15"/>
                    <a:pt x="22" y="14"/>
                    <a:pt x="32" y="18"/>
                  </a:cubicBezTo>
                  <a:cubicBezTo>
                    <a:pt x="36" y="20"/>
                    <a:pt x="40" y="22"/>
                    <a:pt x="43" y="25"/>
                  </a:cubicBezTo>
                  <a:cubicBezTo>
                    <a:pt x="46" y="28"/>
                    <a:pt x="47" y="35"/>
                    <a:pt x="5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5" name="Oval 1727">
              <a:extLst>
                <a:ext uri="{FF2B5EF4-FFF2-40B4-BE49-F238E27FC236}">
                  <a16:creationId xmlns:a16="http://schemas.microsoft.com/office/drawing/2014/main" id="{03478B38-2A18-40FC-A7A6-475A6549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42"/>
              <a:ext cx="5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6" name="Oval 1728">
              <a:extLst>
                <a:ext uri="{FF2B5EF4-FFF2-40B4-BE49-F238E27FC236}">
                  <a16:creationId xmlns:a16="http://schemas.microsoft.com/office/drawing/2014/main" id="{C292724B-3635-4091-82A1-B84CE91F5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38"/>
              <a:ext cx="4" cy="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7" name="Freeform 1729">
              <a:extLst>
                <a:ext uri="{FF2B5EF4-FFF2-40B4-BE49-F238E27FC236}">
                  <a16:creationId xmlns:a16="http://schemas.microsoft.com/office/drawing/2014/main" id="{F4193756-9241-417D-A68B-69B3EE768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1"/>
              <a:ext cx="135" cy="1478"/>
            </a:xfrm>
            <a:custGeom>
              <a:avLst/>
              <a:gdLst>
                <a:gd name="T0" fmla="*/ 30 w 234"/>
                <a:gd name="T1" fmla="*/ 490 h 2566"/>
                <a:gd name="T2" fmla="*/ 45 w 234"/>
                <a:gd name="T3" fmla="*/ 474 h 2566"/>
                <a:gd name="T4" fmla="*/ 45 w 234"/>
                <a:gd name="T5" fmla="*/ 446 h 2566"/>
                <a:gd name="T6" fmla="*/ 32 w 234"/>
                <a:gd name="T7" fmla="*/ 429 h 2566"/>
                <a:gd name="T8" fmla="*/ 45 w 234"/>
                <a:gd name="T9" fmla="*/ 413 h 2566"/>
                <a:gd name="T10" fmla="*/ 45 w 234"/>
                <a:gd name="T11" fmla="*/ 385 h 2566"/>
                <a:gd name="T12" fmla="*/ 32 w 234"/>
                <a:gd name="T13" fmla="*/ 367 h 2566"/>
                <a:gd name="T14" fmla="*/ 45 w 234"/>
                <a:gd name="T15" fmla="*/ 352 h 2566"/>
                <a:gd name="T16" fmla="*/ 45 w 234"/>
                <a:gd name="T17" fmla="*/ 324 h 2566"/>
                <a:gd name="T18" fmla="*/ 32 w 234"/>
                <a:gd name="T19" fmla="*/ 306 h 2566"/>
                <a:gd name="T20" fmla="*/ 45 w 234"/>
                <a:gd name="T21" fmla="*/ 291 h 2566"/>
                <a:gd name="T22" fmla="*/ 45 w 234"/>
                <a:gd name="T23" fmla="*/ 263 h 2566"/>
                <a:gd name="T24" fmla="*/ 32 w 234"/>
                <a:gd name="T25" fmla="*/ 245 h 2566"/>
                <a:gd name="T26" fmla="*/ 45 w 234"/>
                <a:gd name="T27" fmla="*/ 229 h 2566"/>
                <a:gd name="T28" fmla="*/ 45 w 234"/>
                <a:gd name="T29" fmla="*/ 202 h 2566"/>
                <a:gd name="T30" fmla="*/ 33 w 234"/>
                <a:gd name="T31" fmla="*/ 184 h 2566"/>
                <a:gd name="T32" fmla="*/ 45 w 234"/>
                <a:gd name="T33" fmla="*/ 168 h 2566"/>
                <a:gd name="T34" fmla="*/ 45 w 234"/>
                <a:gd name="T35" fmla="*/ 141 h 2566"/>
                <a:gd name="T36" fmla="*/ 32 w 234"/>
                <a:gd name="T37" fmla="*/ 123 h 2566"/>
                <a:gd name="T38" fmla="*/ 44 w 234"/>
                <a:gd name="T39" fmla="*/ 107 h 2566"/>
                <a:gd name="T40" fmla="*/ 44 w 234"/>
                <a:gd name="T41" fmla="*/ 79 h 2566"/>
                <a:gd name="T42" fmla="*/ 33 w 234"/>
                <a:gd name="T43" fmla="*/ 62 h 2566"/>
                <a:gd name="T44" fmla="*/ 44 w 234"/>
                <a:gd name="T45" fmla="*/ 47 h 2566"/>
                <a:gd name="T46" fmla="*/ 44 w 234"/>
                <a:gd name="T47" fmla="*/ 19 h 2566"/>
                <a:gd name="T48" fmla="*/ 26 w 234"/>
                <a:gd name="T49" fmla="*/ 0 h 2566"/>
                <a:gd name="T50" fmla="*/ 19 w 234"/>
                <a:gd name="T51" fmla="*/ 0 h 2566"/>
                <a:gd name="T52" fmla="*/ 0 w 234"/>
                <a:gd name="T53" fmla="*/ 19 h 2566"/>
                <a:gd name="T54" fmla="*/ 0 w 234"/>
                <a:gd name="T55" fmla="*/ 47 h 2566"/>
                <a:gd name="T56" fmla="*/ 12 w 234"/>
                <a:gd name="T57" fmla="*/ 62 h 2566"/>
                <a:gd name="T58" fmla="*/ 0 w 234"/>
                <a:gd name="T59" fmla="*/ 79 h 2566"/>
                <a:gd name="T60" fmla="*/ 0 w 234"/>
                <a:gd name="T61" fmla="*/ 107 h 2566"/>
                <a:gd name="T62" fmla="*/ 13 w 234"/>
                <a:gd name="T63" fmla="*/ 123 h 2566"/>
                <a:gd name="T64" fmla="*/ 0 w 234"/>
                <a:gd name="T65" fmla="*/ 141 h 2566"/>
                <a:gd name="T66" fmla="*/ 0 w 234"/>
                <a:gd name="T67" fmla="*/ 168 h 2566"/>
                <a:gd name="T68" fmla="*/ 12 w 234"/>
                <a:gd name="T69" fmla="*/ 184 h 2566"/>
                <a:gd name="T70" fmla="*/ 0 w 234"/>
                <a:gd name="T71" fmla="*/ 202 h 2566"/>
                <a:gd name="T72" fmla="*/ 0 w 234"/>
                <a:gd name="T73" fmla="*/ 229 h 2566"/>
                <a:gd name="T74" fmla="*/ 13 w 234"/>
                <a:gd name="T75" fmla="*/ 245 h 2566"/>
                <a:gd name="T76" fmla="*/ 0 w 234"/>
                <a:gd name="T77" fmla="*/ 263 h 2566"/>
                <a:gd name="T78" fmla="*/ 0 w 234"/>
                <a:gd name="T79" fmla="*/ 291 h 2566"/>
                <a:gd name="T80" fmla="*/ 13 w 234"/>
                <a:gd name="T81" fmla="*/ 306 h 2566"/>
                <a:gd name="T82" fmla="*/ 0 w 234"/>
                <a:gd name="T83" fmla="*/ 324 h 2566"/>
                <a:gd name="T84" fmla="*/ 0 w 234"/>
                <a:gd name="T85" fmla="*/ 352 h 2566"/>
                <a:gd name="T86" fmla="*/ 13 w 234"/>
                <a:gd name="T87" fmla="*/ 367 h 2566"/>
                <a:gd name="T88" fmla="*/ 0 w 234"/>
                <a:gd name="T89" fmla="*/ 385 h 2566"/>
                <a:gd name="T90" fmla="*/ 0 w 234"/>
                <a:gd name="T91" fmla="*/ 413 h 2566"/>
                <a:gd name="T92" fmla="*/ 13 w 234"/>
                <a:gd name="T93" fmla="*/ 429 h 2566"/>
                <a:gd name="T94" fmla="*/ 0 w 234"/>
                <a:gd name="T95" fmla="*/ 446 h 2566"/>
                <a:gd name="T96" fmla="*/ 0 w 234"/>
                <a:gd name="T97" fmla="*/ 474 h 2566"/>
                <a:gd name="T98" fmla="*/ 14 w 234"/>
                <a:gd name="T99" fmla="*/ 490 h 256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34" h="2566">
                  <a:moveTo>
                    <a:pt x="157" y="2566"/>
                  </a:moveTo>
                  <a:cubicBezTo>
                    <a:pt x="201" y="2559"/>
                    <a:pt x="234" y="2528"/>
                    <a:pt x="234" y="2481"/>
                  </a:cubicBezTo>
                  <a:cubicBezTo>
                    <a:pt x="234" y="2337"/>
                    <a:pt x="234" y="2337"/>
                    <a:pt x="234" y="2337"/>
                  </a:cubicBezTo>
                  <a:cubicBezTo>
                    <a:pt x="234" y="2294"/>
                    <a:pt x="206" y="2257"/>
                    <a:pt x="168" y="2244"/>
                  </a:cubicBezTo>
                  <a:cubicBezTo>
                    <a:pt x="206" y="2233"/>
                    <a:pt x="234" y="2204"/>
                    <a:pt x="234" y="2161"/>
                  </a:cubicBezTo>
                  <a:cubicBezTo>
                    <a:pt x="234" y="2017"/>
                    <a:pt x="234" y="2017"/>
                    <a:pt x="234" y="2017"/>
                  </a:cubicBezTo>
                  <a:cubicBezTo>
                    <a:pt x="234" y="1974"/>
                    <a:pt x="206" y="1937"/>
                    <a:pt x="168" y="1924"/>
                  </a:cubicBezTo>
                  <a:cubicBezTo>
                    <a:pt x="206" y="1913"/>
                    <a:pt x="234" y="1884"/>
                    <a:pt x="234" y="1841"/>
                  </a:cubicBezTo>
                  <a:cubicBezTo>
                    <a:pt x="234" y="1697"/>
                    <a:pt x="234" y="1697"/>
                    <a:pt x="234" y="1697"/>
                  </a:cubicBezTo>
                  <a:cubicBezTo>
                    <a:pt x="234" y="1653"/>
                    <a:pt x="206" y="1616"/>
                    <a:pt x="167" y="1603"/>
                  </a:cubicBezTo>
                  <a:cubicBezTo>
                    <a:pt x="206" y="1593"/>
                    <a:pt x="234" y="1564"/>
                    <a:pt x="234" y="1520"/>
                  </a:cubicBezTo>
                  <a:cubicBezTo>
                    <a:pt x="234" y="1376"/>
                    <a:pt x="234" y="1376"/>
                    <a:pt x="234" y="1376"/>
                  </a:cubicBezTo>
                  <a:cubicBezTo>
                    <a:pt x="234" y="1333"/>
                    <a:pt x="206" y="1296"/>
                    <a:pt x="167" y="1282"/>
                  </a:cubicBezTo>
                  <a:cubicBezTo>
                    <a:pt x="206" y="1272"/>
                    <a:pt x="234" y="1243"/>
                    <a:pt x="234" y="1199"/>
                  </a:cubicBezTo>
                  <a:cubicBezTo>
                    <a:pt x="234" y="1056"/>
                    <a:pt x="234" y="1056"/>
                    <a:pt x="234" y="1056"/>
                  </a:cubicBezTo>
                  <a:cubicBezTo>
                    <a:pt x="234" y="1014"/>
                    <a:pt x="207" y="978"/>
                    <a:pt x="171" y="963"/>
                  </a:cubicBezTo>
                  <a:cubicBezTo>
                    <a:pt x="207" y="952"/>
                    <a:pt x="234" y="923"/>
                    <a:pt x="234" y="881"/>
                  </a:cubicBezTo>
                  <a:cubicBezTo>
                    <a:pt x="234" y="738"/>
                    <a:pt x="234" y="738"/>
                    <a:pt x="234" y="738"/>
                  </a:cubicBezTo>
                  <a:cubicBezTo>
                    <a:pt x="234" y="694"/>
                    <a:pt x="206" y="657"/>
                    <a:pt x="168" y="644"/>
                  </a:cubicBezTo>
                  <a:cubicBezTo>
                    <a:pt x="206" y="633"/>
                    <a:pt x="233" y="604"/>
                    <a:pt x="233" y="561"/>
                  </a:cubicBezTo>
                  <a:cubicBezTo>
                    <a:pt x="233" y="417"/>
                    <a:pt x="233" y="417"/>
                    <a:pt x="233" y="417"/>
                  </a:cubicBezTo>
                  <a:cubicBezTo>
                    <a:pt x="233" y="375"/>
                    <a:pt x="208" y="339"/>
                    <a:pt x="171" y="325"/>
                  </a:cubicBezTo>
                  <a:cubicBezTo>
                    <a:pt x="208" y="314"/>
                    <a:pt x="233" y="285"/>
                    <a:pt x="233" y="243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45"/>
                    <a:pt x="190" y="0"/>
                    <a:pt x="136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44" y="0"/>
                    <a:pt x="0" y="45"/>
                    <a:pt x="0" y="99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85"/>
                    <a:pt x="26" y="314"/>
                    <a:pt x="62" y="325"/>
                  </a:cubicBezTo>
                  <a:cubicBezTo>
                    <a:pt x="26" y="339"/>
                    <a:pt x="0" y="375"/>
                    <a:pt x="0" y="417"/>
                  </a:cubicBezTo>
                  <a:cubicBezTo>
                    <a:pt x="0" y="561"/>
                    <a:pt x="0" y="561"/>
                    <a:pt x="0" y="561"/>
                  </a:cubicBezTo>
                  <a:cubicBezTo>
                    <a:pt x="0" y="604"/>
                    <a:pt x="27" y="633"/>
                    <a:pt x="65" y="644"/>
                  </a:cubicBezTo>
                  <a:cubicBezTo>
                    <a:pt x="27" y="657"/>
                    <a:pt x="0" y="694"/>
                    <a:pt x="0" y="738"/>
                  </a:cubicBezTo>
                  <a:cubicBezTo>
                    <a:pt x="0" y="881"/>
                    <a:pt x="0" y="881"/>
                    <a:pt x="0" y="881"/>
                  </a:cubicBezTo>
                  <a:cubicBezTo>
                    <a:pt x="0" y="923"/>
                    <a:pt x="26" y="952"/>
                    <a:pt x="63" y="963"/>
                  </a:cubicBezTo>
                  <a:cubicBezTo>
                    <a:pt x="26" y="978"/>
                    <a:pt x="0" y="1014"/>
                    <a:pt x="0" y="1056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1243"/>
                    <a:pt x="27" y="1272"/>
                    <a:pt x="66" y="1282"/>
                  </a:cubicBezTo>
                  <a:cubicBezTo>
                    <a:pt x="27" y="1296"/>
                    <a:pt x="0" y="1333"/>
                    <a:pt x="0" y="1376"/>
                  </a:cubicBezTo>
                  <a:cubicBezTo>
                    <a:pt x="0" y="1520"/>
                    <a:pt x="0" y="1520"/>
                    <a:pt x="0" y="1520"/>
                  </a:cubicBezTo>
                  <a:cubicBezTo>
                    <a:pt x="0" y="1564"/>
                    <a:pt x="28" y="1593"/>
                    <a:pt x="66" y="1603"/>
                  </a:cubicBezTo>
                  <a:cubicBezTo>
                    <a:pt x="28" y="1616"/>
                    <a:pt x="0" y="1653"/>
                    <a:pt x="0" y="1697"/>
                  </a:cubicBezTo>
                  <a:cubicBezTo>
                    <a:pt x="0" y="1841"/>
                    <a:pt x="0" y="1841"/>
                    <a:pt x="0" y="1841"/>
                  </a:cubicBezTo>
                  <a:cubicBezTo>
                    <a:pt x="0" y="1884"/>
                    <a:pt x="27" y="1913"/>
                    <a:pt x="65" y="1924"/>
                  </a:cubicBezTo>
                  <a:cubicBezTo>
                    <a:pt x="27" y="1937"/>
                    <a:pt x="0" y="1974"/>
                    <a:pt x="0" y="2017"/>
                  </a:cubicBezTo>
                  <a:cubicBezTo>
                    <a:pt x="0" y="2161"/>
                    <a:pt x="0" y="2161"/>
                    <a:pt x="0" y="2161"/>
                  </a:cubicBezTo>
                  <a:cubicBezTo>
                    <a:pt x="0" y="2204"/>
                    <a:pt x="27" y="2233"/>
                    <a:pt x="65" y="2244"/>
                  </a:cubicBezTo>
                  <a:cubicBezTo>
                    <a:pt x="27" y="2257"/>
                    <a:pt x="0" y="2294"/>
                    <a:pt x="0" y="2337"/>
                  </a:cubicBezTo>
                  <a:cubicBezTo>
                    <a:pt x="0" y="2481"/>
                    <a:pt x="0" y="2481"/>
                    <a:pt x="0" y="2481"/>
                  </a:cubicBezTo>
                  <a:cubicBezTo>
                    <a:pt x="0" y="2528"/>
                    <a:pt x="33" y="2559"/>
                    <a:pt x="76" y="2566"/>
                  </a:cubicBezTo>
                </a:path>
              </a:pathLst>
            </a:custGeom>
            <a:noFill/>
            <a:ln w="3175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8" name="Freeform 1730">
              <a:extLst>
                <a:ext uri="{FF2B5EF4-FFF2-40B4-BE49-F238E27FC236}">
                  <a16:creationId xmlns:a16="http://schemas.microsoft.com/office/drawing/2014/main" id="{70A67D67-5FCA-4915-B809-D5A2F7F24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9" name="Freeform 1731">
              <a:extLst>
                <a:ext uri="{FF2B5EF4-FFF2-40B4-BE49-F238E27FC236}">
                  <a16:creationId xmlns:a16="http://schemas.microsoft.com/office/drawing/2014/main" id="{F89FE631-368A-4BC3-859A-3D5978F13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0" name="Freeform 1732">
              <a:extLst>
                <a:ext uri="{FF2B5EF4-FFF2-40B4-BE49-F238E27FC236}">
                  <a16:creationId xmlns:a16="http://schemas.microsoft.com/office/drawing/2014/main" id="{F771D05A-30C9-4C6A-9EFC-9F420EA99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1" name="Freeform 1733">
              <a:extLst>
                <a:ext uri="{FF2B5EF4-FFF2-40B4-BE49-F238E27FC236}">
                  <a16:creationId xmlns:a16="http://schemas.microsoft.com/office/drawing/2014/main" id="{87A8A3DC-4592-4647-B618-CD4F9BEEF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2" name="Freeform 1734">
              <a:extLst>
                <a:ext uri="{FF2B5EF4-FFF2-40B4-BE49-F238E27FC236}">
                  <a16:creationId xmlns:a16="http://schemas.microsoft.com/office/drawing/2014/main" id="{D5483CAA-9A4B-4DEA-BBF0-161AE0FEC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3" name="Freeform 1735">
              <a:extLst>
                <a:ext uri="{FF2B5EF4-FFF2-40B4-BE49-F238E27FC236}">
                  <a16:creationId xmlns:a16="http://schemas.microsoft.com/office/drawing/2014/main" id="{D0329EA8-ED05-4612-BB2B-5F5700967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4" name="Freeform 1736">
              <a:extLst>
                <a:ext uri="{FF2B5EF4-FFF2-40B4-BE49-F238E27FC236}">
                  <a16:creationId xmlns:a16="http://schemas.microsoft.com/office/drawing/2014/main" id="{467D7994-0108-4637-B82F-F27F1F412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5" name="Freeform 1737">
              <a:extLst>
                <a:ext uri="{FF2B5EF4-FFF2-40B4-BE49-F238E27FC236}">
                  <a16:creationId xmlns:a16="http://schemas.microsoft.com/office/drawing/2014/main" id="{3BCAF5CF-A088-4592-A078-0A57717EB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6" name="Freeform 1738">
              <a:extLst>
                <a:ext uri="{FF2B5EF4-FFF2-40B4-BE49-F238E27FC236}">
                  <a16:creationId xmlns:a16="http://schemas.microsoft.com/office/drawing/2014/main" id="{873F690D-CD88-4FFB-AAD8-D868BED2F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7" name="Freeform 1739">
              <a:extLst>
                <a:ext uri="{FF2B5EF4-FFF2-40B4-BE49-F238E27FC236}">
                  <a16:creationId xmlns:a16="http://schemas.microsoft.com/office/drawing/2014/main" id="{C04BA184-8D83-4171-94C2-0A97B5B03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8" name="Freeform 1740">
              <a:extLst>
                <a:ext uri="{FF2B5EF4-FFF2-40B4-BE49-F238E27FC236}">
                  <a16:creationId xmlns:a16="http://schemas.microsoft.com/office/drawing/2014/main" id="{E18ACAB1-FC9E-407C-88A6-951473D09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9" name="Freeform 1741">
              <a:extLst>
                <a:ext uri="{FF2B5EF4-FFF2-40B4-BE49-F238E27FC236}">
                  <a16:creationId xmlns:a16="http://schemas.microsoft.com/office/drawing/2014/main" id="{FCEFA03C-5C61-4C35-B4E0-1718B293C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0" name="Freeform 1742">
              <a:extLst>
                <a:ext uri="{FF2B5EF4-FFF2-40B4-BE49-F238E27FC236}">
                  <a16:creationId xmlns:a16="http://schemas.microsoft.com/office/drawing/2014/main" id="{C95FC4C5-85BB-40F8-9D44-4B3BF28F9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1" name="Freeform 1743">
              <a:extLst>
                <a:ext uri="{FF2B5EF4-FFF2-40B4-BE49-F238E27FC236}">
                  <a16:creationId xmlns:a16="http://schemas.microsoft.com/office/drawing/2014/main" id="{5807F626-8501-45AD-B35D-97232377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2" name="Freeform 1744">
              <a:extLst>
                <a:ext uri="{FF2B5EF4-FFF2-40B4-BE49-F238E27FC236}">
                  <a16:creationId xmlns:a16="http://schemas.microsoft.com/office/drawing/2014/main" id="{16FEC565-0FEA-45D1-9C3F-0A52F9C9E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3" name="Freeform 1745">
              <a:extLst>
                <a:ext uri="{FF2B5EF4-FFF2-40B4-BE49-F238E27FC236}">
                  <a16:creationId xmlns:a16="http://schemas.microsoft.com/office/drawing/2014/main" id="{29CFC2C8-0CC1-4A02-9527-DB173EBF0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4" name="Freeform 1746">
              <a:extLst>
                <a:ext uri="{FF2B5EF4-FFF2-40B4-BE49-F238E27FC236}">
                  <a16:creationId xmlns:a16="http://schemas.microsoft.com/office/drawing/2014/main" id="{D20EDF31-1E67-4D99-B142-EF57D721D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5" name="Freeform 1747">
              <a:extLst>
                <a:ext uri="{FF2B5EF4-FFF2-40B4-BE49-F238E27FC236}">
                  <a16:creationId xmlns:a16="http://schemas.microsoft.com/office/drawing/2014/main" id="{DB3ED8EF-3453-41B2-868A-12C934FC1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6" name="Freeform 1748">
              <a:extLst>
                <a:ext uri="{FF2B5EF4-FFF2-40B4-BE49-F238E27FC236}">
                  <a16:creationId xmlns:a16="http://schemas.microsoft.com/office/drawing/2014/main" id="{537E1B4B-7646-480B-9191-4467BF5CD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7" name="Freeform 1749">
              <a:extLst>
                <a:ext uri="{FF2B5EF4-FFF2-40B4-BE49-F238E27FC236}">
                  <a16:creationId xmlns:a16="http://schemas.microsoft.com/office/drawing/2014/main" id="{9F52C007-1D1C-4C38-8F69-EA41AC09D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8" name="Freeform 1750">
              <a:extLst>
                <a:ext uri="{FF2B5EF4-FFF2-40B4-BE49-F238E27FC236}">
                  <a16:creationId xmlns:a16="http://schemas.microsoft.com/office/drawing/2014/main" id="{76AF9914-D5FC-4E25-8F16-8B17E9BD6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9" name="Freeform 1751">
              <a:extLst>
                <a:ext uri="{FF2B5EF4-FFF2-40B4-BE49-F238E27FC236}">
                  <a16:creationId xmlns:a16="http://schemas.microsoft.com/office/drawing/2014/main" id="{4BC0886E-6028-496F-956A-A579739A2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0" name="Freeform 1752">
              <a:extLst>
                <a:ext uri="{FF2B5EF4-FFF2-40B4-BE49-F238E27FC236}">
                  <a16:creationId xmlns:a16="http://schemas.microsoft.com/office/drawing/2014/main" id="{7DCD4A13-EE68-48EE-B7A5-2E4D68176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1" name="Freeform 1753">
              <a:extLst>
                <a:ext uri="{FF2B5EF4-FFF2-40B4-BE49-F238E27FC236}">
                  <a16:creationId xmlns:a16="http://schemas.microsoft.com/office/drawing/2014/main" id="{B07EC4A6-22F9-4B3B-B98A-812A670AA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2" name="Freeform 1754">
              <a:extLst>
                <a:ext uri="{FF2B5EF4-FFF2-40B4-BE49-F238E27FC236}">
                  <a16:creationId xmlns:a16="http://schemas.microsoft.com/office/drawing/2014/main" id="{8197C9A2-5AB7-49BC-8B10-750E4F745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3" name="Freeform 1755">
              <a:extLst>
                <a:ext uri="{FF2B5EF4-FFF2-40B4-BE49-F238E27FC236}">
                  <a16:creationId xmlns:a16="http://schemas.microsoft.com/office/drawing/2014/main" id="{C74CCCEB-BFCD-4DDE-8443-DEC38EBE9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4" name="Freeform 1756">
              <a:extLst>
                <a:ext uri="{FF2B5EF4-FFF2-40B4-BE49-F238E27FC236}">
                  <a16:creationId xmlns:a16="http://schemas.microsoft.com/office/drawing/2014/main" id="{760F2C55-25C5-482D-B5AC-C5808A58A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5" name="Freeform 1757">
              <a:extLst>
                <a:ext uri="{FF2B5EF4-FFF2-40B4-BE49-F238E27FC236}">
                  <a16:creationId xmlns:a16="http://schemas.microsoft.com/office/drawing/2014/main" id="{5069F3BE-49D0-40F9-97A2-202DE6081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6" name="Freeform 1758">
              <a:extLst>
                <a:ext uri="{FF2B5EF4-FFF2-40B4-BE49-F238E27FC236}">
                  <a16:creationId xmlns:a16="http://schemas.microsoft.com/office/drawing/2014/main" id="{B0ACD734-E6E8-4757-AEE6-824219ABB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7" name="Freeform 1759">
              <a:extLst>
                <a:ext uri="{FF2B5EF4-FFF2-40B4-BE49-F238E27FC236}">
                  <a16:creationId xmlns:a16="http://schemas.microsoft.com/office/drawing/2014/main" id="{D5E04395-158F-4B40-ACCD-2A159A913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8" name="Freeform 1760">
              <a:extLst>
                <a:ext uri="{FF2B5EF4-FFF2-40B4-BE49-F238E27FC236}">
                  <a16:creationId xmlns:a16="http://schemas.microsoft.com/office/drawing/2014/main" id="{58F9E834-1F8F-4536-96C1-F7412904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9" name="Freeform 1761">
              <a:extLst>
                <a:ext uri="{FF2B5EF4-FFF2-40B4-BE49-F238E27FC236}">
                  <a16:creationId xmlns:a16="http://schemas.microsoft.com/office/drawing/2014/main" id="{222FBDAB-9C60-43C1-AD12-4B084DA4B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0" name="Freeform 1762">
              <a:extLst>
                <a:ext uri="{FF2B5EF4-FFF2-40B4-BE49-F238E27FC236}">
                  <a16:creationId xmlns:a16="http://schemas.microsoft.com/office/drawing/2014/main" id="{C412D857-31EC-4954-B6AD-55996CA31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1" name="Freeform 1763">
              <a:extLst>
                <a:ext uri="{FF2B5EF4-FFF2-40B4-BE49-F238E27FC236}">
                  <a16:creationId xmlns:a16="http://schemas.microsoft.com/office/drawing/2014/main" id="{4B42EDB9-CC85-488A-944A-9EAA5BD6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2" name="Freeform 1764">
              <a:extLst>
                <a:ext uri="{FF2B5EF4-FFF2-40B4-BE49-F238E27FC236}">
                  <a16:creationId xmlns:a16="http://schemas.microsoft.com/office/drawing/2014/main" id="{26A703D9-3291-4714-B6D9-B33A4CFB6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3" name="Freeform 1765">
              <a:extLst>
                <a:ext uri="{FF2B5EF4-FFF2-40B4-BE49-F238E27FC236}">
                  <a16:creationId xmlns:a16="http://schemas.microsoft.com/office/drawing/2014/main" id="{D18EC64C-84DA-4C53-A316-95F102989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4" name="Freeform 1766">
              <a:extLst>
                <a:ext uri="{FF2B5EF4-FFF2-40B4-BE49-F238E27FC236}">
                  <a16:creationId xmlns:a16="http://schemas.microsoft.com/office/drawing/2014/main" id="{2716D8A7-411E-45FD-9137-E6BFCFE4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5" name="Freeform 1767">
              <a:extLst>
                <a:ext uri="{FF2B5EF4-FFF2-40B4-BE49-F238E27FC236}">
                  <a16:creationId xmlns:a16="http://schemas.microsoft.com/office/drawing/2014/main" id="{24481D90-931F-494F-B29A-99B4D7D19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6" name="Freeform 1768">
              <a:extLst>
                <a:ext uri="{FF2B5EF4-FFF2-40B4-BE49-F238E27FC236}">
                  <a16:creationId xmlns:a16="http://schemas.microsoft.com/office/drawing/2014/main" id="{A3945E6A-6BD2-40C3-98D9-37FB7F691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7" name="Freeform 1769">
              <a:extLst>
                <a:ext uri="{FF2B5EF4-FFF2-40B4-BE49-F238E27FC236}">
                  <a16:creationId xmlns:a16="http://schemas.microsoft.com/office/drawing/2014/main" id="{0D2E7CE9-38A7-467E-9B9F-E5AF7D302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8" name="Freeform 1770">
              <a:extLst>
                <a:ext uri="{FF2B5EF4-FFF2-40B4-BE49-F238E27FC236}">
                  <a16:creationId xmlns:a16="http://schemas.microsoft.com/office/drawing/2014/main" id="{94729286-88A7-4DA2-849B-CF1EEAED5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9" name="Oval 1771">
              <a:extLst>
                <a:ext uri="{FF2B5EF4-FFF2-40B4-BE49-F238E27FC236}">
                  <a16:creationId xmlns:a16="http://schemas.microsoft.com/office/drawing/2014/main" id="{0F29D124-501C-465E-BB25-203269D78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60" name="Freeform 1772">
              <a:extLst>
                <a:ext uri="{FF2B5EF4-FFF2-40B4-BE49-F238E27FC236}">
                  <a16:creationId xmlns:a16="http://schemas.microsoft.com/office/drawing/2014/main" id="{577495C5-47B4-4F35-9640-E3C95FD7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1" name="Freeform 1773">
              <a:extLst>
                <a:ext uri="{FF2B5EF4-FFF2-40B4-BE49-F238E27FC236}">
                  <a16:creationId xmlns:a16="http://schemas.microsoft.com/office/drawing/2014/main" id="{0ABC234C-65CA-4857-8DF0-0FDF4627F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2" name="Freeform 1774">
              <a:extLst>
                <a:ext uri="{FF2B5EF4-FFF2-40B4-BE49-F238E27FC236}">
                  <a16:creationId xmlns:a16="http://schemas.microsoft.com/office/drawing/2014/main" id="{EB731960-DA92-4F41-8E73-D796E229B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3" name="Freeform 1775">
              <a:extLst>
                <a:ext uri="{FF2B5EF4-FFF2-40B4-BE49-F238E27FC236}">
                  <a16:creationId xmlns:a16="http://schemas.microsoft.com/office/drawing/2014/main" id="{81D0F7D0-4AFF-4347-838C-3717232A5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4" name="Oval 1776">
              <a:extLst>
                <a:ext uri="{FF2B5EF4-FFF2-40B4-BE49-F238E27FC236}">
                  <a16:creationId xmlns:a16="http://schemas.microsoft.com/office/drawing/2014/main" id="{E0D11825-F645-4AB7-A84A-FA401377F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65" name="Freeform 1777">
              <a:extLst>
                <a:ext uri="{FF2B5EF4-FFF2-40B4-BE49-F238E27FC236}">
                  <a16:creationId xmlns:a16="http://schemas.microsoft.com/office/drawing/2014/main" id="{66C70ED6-BC34-45B1-8CC3-B27EEDDAD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6" name="Freeform 1778">
              <a:extLst>
                <a:ext uri="{FF2B5EF4-FFF2-40B4-BE49-F238E27FC236}">
                  <a16:creationId xmlns:a16="http://schemas.microsoft.com/office/drawing/2014/main" id="{8A7018B0-CC30-4C3B-A19D-87276C0D1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7" name="Freeform 1779">
              <a:extLst>
                <a:ext uri="{FF2B5EF4-FFF2-40B4-BE49-F238E27FC236}">
                  <a16:creationId xmlns:a16="http://schemas.microsoft.com/office/drawing/2014/main" id="{FB15A43E-8C57-489B-B2AB-46468F9DE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8" name="Freeform 1780">
              <a:extLst>
                <a:ext uri="{FF2B5EF4-FFF2-40B4-BE49-F238E27FC236}">
                  <a16:creationId xmlns:a16="http://schemas.microsoft.com/office/drawing/2014/main" id="{3BC37137-B848-4AB5-B76F-BFE8D28A6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9" name="Freeform 1781">
              <a:extLst>
                <a:ext uri="{FF2B5EF4-FFF2-40B4-BE49-F238E27FC236}">
                  <a16:creationId xmlns:a16="http://schemas.microsoft.com/office/drawing/2014/main" id="{50CB5EA4-5F22-42AB-A13B-19B7A6A58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0" name="Freeform 1782">
              <a:extLst>
                <a:ext uri="{FF2B5EF4-FFF2-40B4-BE49-F238E27FC236}">
                  <a16:creationId xmlns:a16="http://schemas.microsoft.com/office/drawing/2014/main" id="{A3076D6A-7D4E-47A8-BD28-E38034863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1" name="Freeform 1783">
              <a:extLst>
                <a:ext uri="{FF2B5EF4-FFF2-40B4-BE49-F238E27FC236}">
                  <a16:creationId xmlns:a16="http://schemas.microsoft.com/office/drawing/2014/main" id="{17619104-9CC3-4BF5-B131-6F9DE5674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2" name="Freeform 1784">
              <a:extLst>
                <a:ext uri="{FF2B5EF4-FFF2-40B4-BE49-F238E27FC236}">
                  <a16:creationId xmlns:a16="http://schemas.microsoft.com/office/drawing/2014/main" id="{0FD0A28C-673A-4242-AB64-A3558F56C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3" name="Freeform 1785">
              <a:extLst>
                <a:ext uri="{FF2B5EF4-FFF2-40B4-BE49-F238E27FC236}">
                  <a16:creationId xmlns:a16="http://schemas.microsoft.com/office/drawing/2014/main" id="{ECC71FF7-3FBB-4D94-9C9E-0840E3812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4" name="Freeform 1786">
              <a:extLst>
                <a:ext uri="{FF2B5EF4-FFF2-40B4-BE49-F238E27FC236}">
                  <a16:creationId xmlns:a16="http://schemas.microsoft.com/office/drawing/2014/main" id="{9557C419-35E6-4B10-957F-998E78634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5" name="Freeform 1787">
              <a:extLst>
                <a:ext uri="{FF2B5EF4-FFF2-40B4-BE49-F238E27FC236}">
                  <a16:creationId xmlns:a16="http://schemas.microsoft.com/office/drawing/2014/main" id="{D7935BEF-90BF-4165-BA61-8A4D91CE8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6" name="Freeform 1788">
              <a:extLst>
                <a:ext uri="{FF2B5EF4-FFF2-40B4-BE49-F238E27FC236}">
                  <a16:creationId xmlns:a16="http://schemas.microsoft.com/office/drawing/2014/main" id="{C047DD15-362A-4F0C-8A8E-666FC97B2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7" name="Freeform 1789">
              <a:extLst>
                <a:ext uri="{FF2B5EF4-FFF2-40B4-BE49-F238E27FC236}">
                  <a16:creationId xmlns:a16="http://schemas.microsoft.com/office/drawing/2014/main" id="{2B1AF64F-9204-4758-91FF-19D2DFD06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8" name="Freeform 1790">
              <a:extLst>
                <a:ext uri="{FF2B5EF4-FFF2-40B4-BE49-F238E27FC236}">
                  <a16:creationId xmlns:a16="http://schemas.microsoft.com/office/drawing/2014/main" id="{6F5D6A48-2C38-4028-8F8B-C6FDD93C8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9" name="Freeform 1791">
              <a:extLst>
                <a:ext uri="{FF2B5EF4-FFF2-40B4-BE49-F238E27FC236}">
                  <a16:creationId xmlns:a16="http://schemas.microsoft.com/office/drawing/2014/main" id="{5FCB5B72-8045-4DE5-9D9B-C6A196B8C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0" name="Freeform 1792">
              <a:extLst>
                <a:ext uri="{FF2B5EF4-FFF2-40B4-BE49-F238E27FC236}">
                  <a16:creationId xmlns:a16="http://schemas.microsoft.com/office/drawing/2014/main" id="{7B4305B9-B4C8-4481-9F06-62C69AA19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1" name="Freeform 1793">
              <a:extLst>
                <a:ext uri="{FF2B5EF4-FFF2-40B4-BE49-F238E27FC236}">
                  <a16:creationId xmlns:a16="http://schemas.microsoft.com/office/drawing/2014/main" id="{9024C37C-66A1-47CC-8030-6C09944A3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2" name="Freeform 1794">
              <a:extLst>
                <a:ext uri="{FF2B5EF4-FFF2-40B4-BE49-F238E27FC236}">
                  <a16:creationId xmlns:a16="http://schemas.microsoft.com/office/drawing/2014/main" id="{7546F71B-7C7C-4C4D-AE47-44259BD55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3" name="Freeform 1795">
              <a:extLst>
                <a:ext uri="{FF2B5EF4-FFF2-40B4-BE49-F238E27FC236}">
                  <a16:creationId xmlns:a16="http://schemas.microsoft.com/office/drawing/2014/main" id="{9650B5F5-AE71-415B-B3D5-3EE7BD67C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4" name="Freeform 1796">
              <a:extLst>
                <a:ext uri="{FF2B5EF4-FFF2-40B4-BE49-F238E27FC236}">
                  <a16:creationId xmlns:a16="http://schemas.microsoft.com/office/drawing/2014/main" id="{C8E68E1C-4C3C-4F34-896A-8A9F53946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5" name="Freeform 1797">
              <a:extLst>
                <a:ext uri="{FF2B5EF4-FFF2-40B4-BE49-F238E27FC236}">
                  <a16:creationId xmlns:a16="http://schemas.microsoft.com/office/drawing/2014/main" id="{247DC260-E7E5-442E-989B-56BA9BA03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6" name="Freeform 1798">
              <a:extLst>
                <a:ext uri="{FF2B5EF4-FFF2-40B4-BE49-F238E27FC236}">
                  <a16:creationId xmlns:a16="http://schemas.microsoft.com/office/drawing/2014/main" id="{6DB62934-2A6E-471A-96B7-3EFB1217F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7" name="Freeform 1799">
              <a:extLst>
                <a:ext uri="{FF2B5EF4-FFF2-40B4-BE49-F238E27FC236}">
                  <a16:creationId xmlns:a16="http://schemas.microsoft.com/office/drawing/2014/main" id="{849838FD-6304-41AD-B041-A7C089C5D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8" name="Freeform 1800">
              <a:extLst>
                <a:ext uri="{FF2B5EF4-FFF2-40B4-BE49-F238E27FC236}">
                  <a16:creationId xmlns:a16="http://schemas.microsoft.com/office/drawing/2014/main" id="{2A3C49E5-89D0-4CCB-989A-216001206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9" name="Freeform 1801">
              <a:extLst>
                <a:ext uri="{FF2B5EF4-FFF2-40B4-BE49-F238E27FC236}">
                  <a16:creationId xmlns:a16="http://schemas.microsoft.com/office/drawing/2014/main" id="{3C401083-D253-49FC-B4D3-B3B7434CA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0" name="Freeform 1802">
              <a:extLst>
                <a:ext uri="{FF2B5EF4-FFF2-40B4-BE49-F238E27FC236}">
                  <a16:creationId xmlns:a16="http://schemas.microsoft.com/office/drawing/2014/main" id="{0A15E12A-AABA-4B12-A7A9-8BA40A7CF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1" name="Freeform 1803">
              <a:extLst>
                <a:ext uri="{FF2B5EF4-FFF2-40B4-BE49-F238E27FC236}">
                  <a16:creationId xmlns:a16="http://schemas.microsoft.com/office/drawing/2014/main" id="{F9532D3D-A367-44EE-A091-3D05AFF14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2" name="Freeform 1804">
              <a:extLst>
                <a:ext uri="{FF2B5EF4-FFF2-40B4-BE49-F238E27FC236}">
                  <a16:creationId xmlns:a16="http://schemas.microsoft.com/office/drawing/2014/main" id="{29FEECF7-5CDA-4C9F-A2F1-5326C0D00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3" name="Freeform 1805">
              <a:extLst>
                <a:ext uri="{FF2B5EF4-FFF2-40B4-BE49-F238E27FC236}">
                  <a16:creationId xmlns:a16="http://schemas.microsoft.com/office/drawing/2014/main" id="{0FFF2FF0-0405-4D1F-B889-AFCA3D03B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4" name="Freeform 1806">
              <a:extLst>
                <a:ext uri="{FF2B5EF4-FFF2-40B4-BE49-F238E27FC236}">
                  <a16:creationId xmlns:a16="http://schemas.microsoft.com/office/drawing/2014/main" id="{6E361C16-743A-4C5B-AC81-237E3E829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5" name="Freeform 1807">
              <a:extLst>
                <a:ext uri="{FF2B5EF4-FFF2-40B4-BE49-F238E27FC236}">
                  <a16:creationId xmlns:a16="http://schemas.microsoft.com/office/drawing/2014/main" id="{682F309E-C5EB-4D40-95B2-F857F5F65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6" name="Freeform 1808">
              <a:extLst>
                <a:ext uri="{FF2B5EF4-FFF2-40B4-BE49-F238E27FC236}">
                  <a16:creationId xmlns:a16="http://schemas.microsoft.com/office/drawing/2014/main" id="{DB73A640-2EA2-4B61-A442-EBD30719B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7" name="Freeform 1809">
              <a:extLst>
                <a:ext uri="{FF2B5EF4-FFF2-40B4-BE49-F238E27FC236}">
                  <a16:creationId xmlns:a16="http://schemas.microsoft.com/office/drawing/2014/main" id="{D88F5345-FED8-4DBE-8F51-056C2DD13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8" name="Freeform 1810">
              <a:extLst>
                <a:ext uri="{FF2B5EF4-FFF2-40B4-BE49-F238E27FC236}">
                  <a16:creationId xmlns:a16="http://schemas.microsoft.com/office/drawing/2014/main" id="{F63BD4F1-539E-4839-B98F-18506F9AA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9" name="Freeform 1811">
              <a:extLst>
                <a:ext uri="{FF2B5EF4-FFF2-40B4-BE49-F238E27FC236}">
                  <a16:creationId xmlns:a16="http://schemas.microsoft.com/office/drawing/2014/main" id="{707FE111-25D8-48DE-A27C-1EE9782E7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0" name="Freeform 1812">
              <a:extLst>
                <a:ext uri="{FF2B5EF4-FFF2-40B4-BE49-F238E27FC236}">
                  <a16:creationId xmlns:a16="http://schemas.microsoft.com/office/drawing/2014/main" id="{EF7F5358-7C75-45B1-88B0-6D04923B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1" name="Freeform 1813">
              <a:extLst>
                <a:ext uri="{FF2B5EF4-FFF2-40B4-BE49-F238E27FC236}">
                  <a16:creationId xmlns:a16="http://schemas.microsoft.com/office/drawing/2014/main" id="{91634C53-BDBD-4A3E-853A-62E845010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2" name="Freeform 1814">
              <a:extLst>
                <a:ext uri="{FF2B5EF4-FFF2-40B4-BE49-F238E27FC236}">
                  <a16:creationId xmlns:a16="http://schemas.microsoft.com/office/drawing/2014/main" id="{40BE25DC-E7BC-4594-B40B-F28E980E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3" name="Freeform 1815">
              <a:extLst>
                <a:ext uri="{FF2B5EF4-FFF2-40B4-BE49-F238E27FC236}">
                  <a16:creationId xmlns:a16="http://schemas.microsoft.com/office/drawing/2014/main" id="{8AAE7E0F-F419-4585-8A7E-F376D2806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4" name="Freeform 1816">
              <a:extLst>
                <a:ext uri="{FF2B5EF4-FFF2-40B4-BE49-F238E27FC236}">
                  <a16:creationId xmlns:a16="http://schemas.microsoft.com/office/drawing/2014/main" id="{95BAD116-0B42-4F08-AA64-A7780C615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5" name="Freeform 1817">
              <a:extLst>
                <a:ext uri="{FF2B5EF4-FFF2-40B4-BE49-F238E27FC236}">
                  <a16:creationId xmlns:a16="http://schemas.microsoft.com/office/drawing/2014/main" id="{6EDF357F-BD75-4CE4-9AC9-E0A51B572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6" name="Freeform 1818">
              <a:extLst>
                <a:ext uri="{FF2B5EF4-FFF2-40B4-BE49-F238E27FC236}">
                  <a16:creationId xmlns:a16="http://schemas.microsoft.com/office/drawing/2014/main" id="{2EA98528-8C87-4937-A889-9311CBBDD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7" name="Freeform 1819">
              <a:extLst>
                <a:ext uri="{FF2B5EF4-FFF2-40B4-BE49-F238E27FC236}">
                  <a16:creationId xmlns:a16="http://schemas.microsoft.com/office/drawing/2014/main" id="{D3FC7077-B34E-4ECD-87C7-9CCFB2B9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8" name="Freeform 1820">
              <a:extLst>
                <a:ext uri="{FF2B5EF4-FFF2-40B4-BE49-F238E27FC236}">
                  <a16:creationId xmlns:a16="http://schemas.microsoft.com/office/drawing/2014/main" id="{78B0789E-C4A8-447E-9AC7-CA872F9A2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9" name="Freeform 1821">
              <a:extLst>
                <a:ext uri="{FF2B5EF4-FFF2-40B4-BE49-F238E27FC236}">
                  <a16:creationId xmlns:a16="http://schemas.microsoft.com/office/drawing/2014/main" id="{F1D23153-CE11-40D0-85CF-8B645C3C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0" name="Freeform 1822">
              <a:extLst>
                <a:ext uri="{FF2B5EF4-FFF2-40B4-BE49-F238E27FC236}">
                  <a16:creationId xmlns:a16="http://schemas.microsoft.com/office/drawing/2014/main" id="{EBCF0992-0391-4E54-B391-857D71F53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1" name="Freeform 1823">
              <a:extLst>
                <a:ext uri="{FF2B5EF4-FFF2-40B4-BE49-F238E27FC236}">
                  <a16:creationId xmlns:a16="http://schemas.microsoft.com/office/drawing/2014/main" id="{5F471A90-D11C-46B7-A887-01E3977F6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2" name="Freeform 1824">
              <a:extLst>
                <a:ext uri="{FF2B5EF4-FFF2-40B4-BE49-F238E27FC236}">
                  <a16:creationId xmlns:a16="http://schemas.microsoft.com/office/drawing/2014/main" id="{19A10046-712A-4B12-8326-CCE7EA936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3" name="Freeform 1825">
              <a:extLst>
                <a:ext uri="{FF2B5EF4-FFF2-40B4-BE49-F238E27FC236}">
                  <a16:creationId xmlns:a16="http://schemas.microsoft.com/office/drawing/2014/main" id="{511E4F71-8E43-40A4-98AA-3031F0141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4" name="Freeform 1826">
              <a:extLst>
                <a:ext uri="{FF2B5EF4-FFF2-40B4-BE49-F238E27FC236}">
                  <a16:creationId xmlns:a16="http://schemas.microsoft.com/office/drawing/2014/main" id="{AC96DC78-C7F9-42B5-A553-56DBB866A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5" name="Freeform 1827">
              <a:extLst>
                <a:ext uri="{FF2B5EF4-FFF2-40B4-BE49-F238E27FC236}">
                  <a16:creationId xmlns:a16="http://schemas.microsoft.com/office/drawing/2014/main" id="{57DF5995-0985-4328-8B72-5076EF04D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6" name="Freeform 1828">
              <a:extLst>
                <a:ext uri="{FF2B5EF4-FFF2-40B4-BE49-F238E27FC236}">
                  <a16:creationId xmlns:a16="http://schemas.microsoft.com/office/drawing/2014/main" id="{1797BD0F-A300-4C4E-AE93-511BD850A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7" name="Freeform 1829">
              <a:extLst>
                <a:ext uri="{FF2B5EF4-FFF2-40B4-BE49-F238E27FC236}">
                  <a16:creationId xmlns:a16="http://schemas.microsoft.com/office/drawing/2014/main" id="{D3E89C2C-69D4-4B0A-9ADE-EE0DD186B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8" name="Freeform 1830">
              <a:extLst>
                <a:ext uri="{FF2B5EF4-FFF2-40B4-BE49-F238E27FC236}">
                  <a16:creationId xmlns:a16="http://schemas.microsoft.com/office/drawing/2014/main" id="{0D3684C8-68BE-4488-A905-A4F26C908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9" name="Freeform 1831">
              <a:extLst>
                <a:ext uri="{FF2B5EF4-FFF2-40B4-BE49-F238E27FC236}">
                  <a16:creationId xmlns:a16="http://schemas.microsoft.com/office/drawing/2014/main" id="{0F0F2F65-11C1-4B94-8A73-51A5BBDF9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0" name="Freeform 1832">
              <a:extLst>
                <a:ext uri="{FF2B5EF4-FFF2-40B4-BE49-F238E27FC236}">
                  <a16:creationId xmlns:a16="http://schemas.microsoft.com/office/drawing/2014/main" id="{195ABE04-6626-4666-AC6D-CBAC37584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1" name="Freeform 1833">
              <a:extLst>
                <a:ext uri="{FF2B5EF4-FFF2-40B4-BE49-F238E27FC236}">
                  <a16:creationId xmlns:a16="http://schemas.microsoft.com/office/drawing/2014/main" id="{1EAAFE38-F24F-462A-8E0E-87F2FA8AC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2" name="Freeform 1834">
              <a:extLst>
                <a:ext uri="{FF2B5EF4-FFF2-40B4-BE49-F238E27FC236}">
                  <a16:creationId xmlns:a16="http://schemas.microsoft.com/office/drawing/2014/main" id="{7DD6506E-7BCC-460D-99AF-3C231C798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3" name="Freeform 1835">
              <a:extLst>
                <a:ext uri="{FF2B5EF4-FFF2-40B4-BE49-F238E27FC236}">
                  <a16:creationId xmlns:a16="http://schemas.microsoft.com/office/drawing/2014/main" id="{8494BB6A-305E-4AC4-AAB4-80287E7FB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4" name="Freeform 1836">
              <a:extLst>
                <a:ext uri="{FF2B5EF4-FFF2-40B4-BE49-F238E27FC236}">
                  <a16:creationId xmlns:a16="http://schemas.microsoft.com/office/drawing/2014/main" id="{4A519683-1934-48BC-949E-FDAB940D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5" name="Freeform 1837">
              <a:extLst>
                <a:ext uri="{FF2B5EF4-FFF2-40B4-BE49-F238E27FC236}">
                  <a16:creationId xmlns:a16="http://schemas.microsoft.com/office/drawing/2014/main" id="{6849C819-0087-464E-A3D0-C816C167C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6" name="Freeform 1838">
              <a:extLst>
                <a:ext uri="{FF2B5EF4-FFF2-40B4-BE49-F238E27FC236}">
                  <a16:creationId xmlns:a16="http://schemas.microsoft.com/office/drawing/2014/main" id="{2E1E2BF9-D054-40BC-8F67-D7ECEC080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7" name="Freeform 1839">
              <a:extLst>
                <a:ext uri="{FF2B5EF4-FFF2-40B4-BE49-F238E27FC236}">
                  <a16:creationId xmlns:a16="http://schemas.microsoft.com/office/drawing/2014/main" id="{92E8FB79-10DB-4CCB-9F97-1056F8E0A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8" name="Freeform 1840">
              <a:extLst>
                <a:ext uri="{FF2B5EF4-FFF2-40B4-BE49-F238E27FC236}">
                  <a16:creationId xmlns:a16="http://schemas.microsoft.com/office/drawing/2014/main" id="{64202F64-D2DA-4A85-B2FF-1C2F9D75A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9" name="Freeform 1841">
              <a:extLst>
                <a:ext uri="{FF2B5EF4-FFF2-40B4-BE49-F238E27FC236}">
                  <a16:creationId xmlns:a16="http://schemas.microsoft.com/office/drawing/2014/main" id="{3AC18C8B-9623-435C-87C4-698936789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0" name="Freeform 1842">
              <a:extLst>
                <a:ext uri="{FF2B5EF4-FFF2-40B4-BE49-F238E27FC236}">
                  <a16:creationId xmlns:a16="http://schemas.microsoft.com/office/drawing/2014/main" id="{F680FEB7-7345-45A7-8836-19FA90887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1" name="Freeform 1843">
              <a:extLst>
                <a:ext uri="{FF2B5EF4-FFF2-40B4-BE49-F238E27FC236}">
                  <a16:creationId xmlns:a16="http://schemas.microsoft.com/office/drawing/2014/main" id="{9D5A8A5C-2FDF-488F-91B5-29D80B06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2" name="Freeform 1844">
              <a:extLst>
                <a:ext uri="{FF2B5EF4-FFF2-40B4-BE49-F238E27FC236}">
                  <a16:creationId xmlns:a16="http://schemas.microsoft.com/office/drawing/2014/main" id="{475BCD93-C07F-4E9F-8AB2-F763AA2A8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3" name="Freeform 1845">
              <a:extLst>
                <a:ext uri="{FF2B5EF4-FFF2-40B4-BE49-F238E27FC236}">
                  <a16:creationId xmlns:a16="http://schemas.microsoft.com/office/drawing/2014/main" id="{1F526CD9-0A54-4F7A-9969-25219F67B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4" name="Freeform 1846">
              <a:extLst>
                <a:ext uri="{FF2B5EF4-FFF2-40B4-BE49-F238E27FC236}">
                  <a16:creationId xmlns:a16="http://schemas.microsoft.com/office/drawing/2014/main" id="{3E8AC7C0-7E7B-45AB-A61C-D722DB361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5" name="Freeform 1847">
              <a:extLst>
                <a:ext uri="{FF2B5EF4-FFF2-40B4-BE49-F238E27FC236}">
                  <a16:creationId xmlns:a16="http://schemas.microsoft.com/office/drawing/2014/main" id="{1FFC3062-59CB-4589-915A-A9248A44F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6" name="Freeform 1848">
              <a:extLst>
                <a:ext uri="{FF2B5EF4-FFF2-40B4-BE49-F238E27FC236}">
                  <a16:creationId xmlns:a16="http://schemas.microsoft.com/office/drawing/2014/main" id="{55A7EB59-3C6F-44E4-8CD8-5CABAEDB6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7" name="Freeform 1849">
              <a:extLst>
                <a:ext uri="{FF2B5EF4-FFF2-40B4-BE49-F238E27FC236}">
                  <a16:creationId xmlns:a16="http://schemas.microsoft.com/office/drawing/2014/main" id="{7EDE08A4-162F-4223-B033-5A85E7CEE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8" name="Freeform 1850">
              <a:extLst>
                <a:ext uri="{FF2B5EF4-FFF2-40B4-BE49-F238E27FC236}">
                  <a16:creationId xmlns:a16="http://schemas.microsoft.com/office/drawing/2014/main" id="{5F53BC24-241F-4468-A8A1-56EC1C2C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9" name="Freeform 1851">
              <a:extLst>
                <a:ext uri="{FF2B5EF4-FFF2-40B4-BE49-F238E27FC236}">
                  <a16:creationId xmlns:a16="http://schemas.microsoft.com/office/drawing/2014/main" id="{0F26D176-CFE3-422B-B547-B3B3AF262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0" name="Freeform 1852">
              <a:extLst>
                <a:ext uri="{FF2B5EF4-FFF2-40B4-BE49-F238E27FC236}">
                  <a16:creationId xmlns:a16="http://schemas.microsoft.com/office/drawing/2014/main" id="{BCB069A2-7941-4C50-A557-7DDB759F0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1" name="Freeform 1853">
              <a:extLst>
                <a:ext uri="{FF2B5EF4-FFF2-40B4-BE49-F238E27FC236}">
                  <a16:creationId xmlns:a16="http://schemas.microsoft.com/office/drawing/2014/main" id="{E1083D0D-32E3-477D-A8D7-9331B7FBD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2" name="Freeform 1854">
              <a:extLst>
                <a:ext uri="{FF2B5EF4-FFF2-40B4-BE49-F238E27FC236}">
                  <a16:creationId xmlns:a16="http://schemas.microsoft.com/office/drawing/2014/main" id="{0689F43A-57FF-4532-9D3C-EB1BB340E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3" name="Freeform 1855">
              <a:extLst>
                <a:ext uri="{FF2B5EF4-FFF2-40B4-BE49-F238E27FC236}">
                  <a16:creationId xmlns:a16="http://schemas.microsoft.com/office/drawing/2014/main" id="{A4A41A91-9CA3-4E76-B8BD-F85E011AC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4" name="Freeform 1856">
              <a:extLst>
                <a:ext uri="{FF2B5EF4-FFF2-40B4-BE49-F238E27FC236}">
                  <a16:creationId xmlns:a16="http://schemas.microsoft.com/office/drawing/2014/main" id="{842EB7AA-5166-4495-A492-84892818D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5" name="Freeform 1857">
              <a:extLst>
                <a:ext uri="{FF2B5EF4-FFF2-40B4-BE49-F238E27FC236}">
                  <a16:creationId xmlns:a16="http://schemas.microsoft.com/office/drawing/2014/main" id="{C43582CE-C9F3-4D43-865C-B358878B1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6" name="Freeform 1858">
              <a:extLst>
                <a:ext uri="{FF2B5EF4-FFF2-40B4-BE49-F238E27FC236}">
                  <a16:creationId xmlns:a16="http://schemas.microsoft.com/office/drawing/2014/main" id="{7D784781-52AD-4E8F-9AF0-76CAF732C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7" name="Freeform 1859">
              <a:extLst>
                <a:ext uri="{FF2B5EF4-FFF2-40B4-BE49-F238E27FC236}">
                  <a16:creationId xmlns:a16="http://schemas.microsoft.com/office/drawing/2014/main" id="{68E0BABF-15AB-458B-A801-2076019B1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8" name="Freeform 1860">
              <a:extLst>
                <a:ext uri="{FF2B5EF4-FFF2-40B4-BE49-F238E27FC236}">
                  <a16:creationId xmlns:a16="http://schemas.microsoft.com/office/drawing/2014/main" id="{6E28C87A-5312-45EC-9585-5807166D0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9" name="Freeform 1861">
              <a:extLst>
                <a:ext uri="{FF2B5EF4-FFF2-40B4-BE49-F238E27FC236}">
                  <a16:creationId xmlns:a16="http://schemas.microsoft.com/office/drawing/2014/main" id="{B2F026EF-7A7B-4514-BFDD-FA6FE16F9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0" name="Freeform 1862">
              <a:extLst>
                <a:ext uri="{FF2B5EF4-FFF2-40B4-BE49-F238E27FC236}">
                  <a16:creationId xmlns:a16="http://schemas.microsoft.com/office/drawing/2014/main" id="{D4F0754C-27FE-4156-8971-844E2C769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1" name="Freeform 1863">
              <a:extLst>
                <a:ext uri="{FF2B5EF4-FFF2-40B4-BE49-F238E27FC236}">
                  <a16:creationId xmlns:a16="http://schemas.microsoft.com/office/drawing/2014/main" id="{BD5AF676-B5D6-472A-AC21-D6606BA2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2" name="Freeform 1864">
              <a:extLst>
                <a:ext uri="{FF2B5EF4-FFF2-40B4-BE49-F238E27FC236}">
                  <a16:creationId xmlns:a16="http://schemas.microsoft.com/office/drawing/2014/main" id="{F6DA0A7F-9682-40D7-BA52-943C19765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3" name="Freeform 1865">
              <a:extLst>
                <a:ext uri="{FF2B5EF4-FFF2-40B4-BE49-F238E27FC236}">
                  <a16:creationId xmlns:a16="http://schemas.microsoft.com/office/drawing/2014/main" id="{477C846F-FEC1-44EB-9968-E24F724A1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4" name="Freeform 1866">
              <a:extLst>
                <a:ext uri="{FF2B5EF4-FFF2-40B4-BE49-F238E27FC236}">
                  <a16:creationId xmlns:a16="http://schemas.microsoft.com/office/drawing/2014/main" id="{08B4A6ED-89AA-429F-A41F-B7882A9FC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5" name="Freeform 1867">
              <a:extLst>
                <a:ext uri="{FF2B5EF4-FFF2-40B4-BE49-F238E27FC236}">
                  <a16:creationId xmlns:a16="http://schemas.microsoft.com/office/drawing/2014/main" id="{CFA18EB6-0E73-4BCD-9A8F-3C9A3D30C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6" name="Freeform 1868">
              <a:extLst>
                <a:ext uri="{FF2B5EF4-FFF2-40B4-BE49-F238E27FC236}">
                  <a16:creationId xmlns:a16="http://schemas.microsoft.com/office/drawing/2014/main" id="{5826E40D-5117-4F60-B78E-AFB3F0F03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7" name="Freeform 1869">
              <a:extLst>
                <a:ext uri="{FF2B5EF4-FFF2-40B4-BE49-F238E27FC236}">
                  <a16:creationId xmlns:a16="http://schemas.microsoft.com/office/drawing/2014/main" id="{DE2C0FDF-9CBE-4CEA-A831-AF9CD9C92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8" name="Freeform 1870">
              <a:extLst>
                <a:ext uri="{FF2B5EF4-FFF2-40B4-BE49-F238E27FC236}">
                  <a16:creationId xmlns:a16="http://schemas.microsoft.com/office/drawing/2014/main" id="{4D23E305-C1B1-424E-ABA3-4BFB6713D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9" name="Freeform 1871">
              <a:extLst>
                <a:ext uri="{FF2B5EF4-FFF2-40B4-BE49-F238E27FC236}">
                  <a16:creationId xmlns:a16="http://schemas.microsoft.com/office/drawing/2014/main" id="{0D8FC271-6A38-4B83-9439-E9847E86A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0" name="Freeform 1872">
              <a:extLst>
                <a:ext uri="{FF2B5EF4-FFF2-40B4-BE49-F238E27FC236}">
                  <a16:creationId xmlns:a16="http://schemas.microsoft.com/office/drawing/2014/main" id="{7BE660DC-1900-491F-AFF1-93CEDE77C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1" name="Oval 1873">
              <a:extLst>
                <a:ext uri="{FF2B5EF4-FFF2-40B4-BE49-F238E27FC236}">
                  <a16:creationId xmlns:a16="http://schemas.microsoft.com/office/drawing/2014/main" id="{13D3B838-7C65-4CB1-BC40-15C81C739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62" name="Freeform 1874">
              <a:extLst>
                <a:ext uri="{FF2B5EF4-FFF2-40B4-BE49-F238E27FC236}">
                  <a16:creationId xmlns:a16="http://schemas.microsoft.com/office/drawing/2014/main" id="{9B6E9824-C582-4611-B815-27F9F43C7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3" name="Freeform 1875">
              <a:extLst>
                <a:ext uri="{FF2B5EF4-FFF2-40B4-BE49-F238E27FC236}">
                  <a16:creationId xmlns:a16="http://schemas.microsoft.com/office/drawing/2014/main" id="{9FC0332E-295F-4813-B133-A206659B8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4" name="Freeform 1876">
              <a:extLst>
                <a:ext uri="{FF2B5EF4-FFF2-40B4-BE49-F238E27FC236}">
                  <a16:creationId xmlns:a16="http://schemas.microsoft.com/office/drawing/2014/main" id="{971D5FBC-1E99-4E22-9A68-010911414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5" name="Freeform 1877">
              <a:extLst>
                <a:ext uri="{FF2B5EF4-FFF2-40B4-BE49-F238E27FC236}">
                  <a16:creationId xmlns:a16="http://schemas.microsoft.com/office/drawing/2014/main" id="{BBB4C15C-382E-4CFB-BC89-5AA84DFF3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6" name="Oval 1878">
              <a:extLst>
                <a:ext uri="{FF2B5EF4-FFF2-40B4-BE49-F238E27FC236}">
                  <a16:creationId xmlns:a16="http://schemas.microsoft.com/office/drawing/2014/main" id="{DF59167B-7D6A-47ED-9D13-86312223B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67" name="Freeform 1879">
              <a:extLst>
                <a:ext uri="{FF2B5EF4-FFF2-40B4-BE49-F238E27FC236}">
                  <a16:creationId xmlns:a16="http://schemas.microsoft.com/office/drawing/2014/main" id="{0B72D517-DB5C-44ED-B41C-A5B050D61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8" name="Freeform 1880">
              <a:extLst>
                <a:ext uri="{FF2B5EF4-FFF2-40B4-BE49-F238E27FC236}">
                  <a16:creationId xmlns:a16="http://schemas.microsoft.com/office/drawing/2014/main" id="{7C3712FC-F796-43E9-A2AE-8F7CBF329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9" name="Freeform 1881">
              <a:extLst>
                <a:ext uri="{FF2B5EF4-FFF2-40B4-BE49-F238E27FC236}">
                  <a16:creationId xmlns:a16="http://schemas.microsoft.com/office/drawing/2014/main" id="{4967564A-ED46-4A8C-BF3F-DF4027BE8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0" name="Freeform 1882">
              <a:extLst>
                <a:ext uri="{FF2B5EF4-FFF2-40B4-BE49-F238E27FC236}">
                  <a16:creationId xmlns:a16="http://schemas.microsoft.com/office/drawing/2014/main" id="{32FF9593-35C7-44FA-8BE6-B295C93D0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1" name="Freeform 1883">
              <a:extLst>
                <a:ext uri="{FF2B5EF4-FFF2-40B4-BE49-F238E27FC236}">
                  <a16:creationId xmlns:a16="http://schemas.microsoft.com/office/drawing/2014/main" id="{22C99C33-15AF-439C-A931-D8D3ED83E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2" name="Freeform 1884">
              <a:extLst>
                <a:ext uri="{FF2B5EF4-FFF2-40B4-BE49-F238E27FC236}">
                  <a16:creationId xmlns:a16="http://schemas.microsoft.com/office/drawing/2014/main" id="{7DB0084E-37BE-457C-9CAF-AA6252B85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3" name="Freeform 1885">
              <a:extLst>
                <a:ext uri="{FF2B5EF4-FFF2-40B4-BE49-F238E27FC236}">
                  <a16:creationId xmlns:a16="http://schemas.microsoft.com/office/drawing/2014/main" id="{559FC044-01A0-4F90-8ABD-B044EC007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4" name="Freeform 1886">
              <a:extLst>
                <a:ext uri="{FF2B5EF4-FFF2-40B4-BE49-F238E27FC236}">
                  <a16:creationId xmlns:a16="http://schemas.microsoft.com/office/drawing/2014/main" id="{645EF98F-AFEB-4EA1-B940-23F375099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5" name="Freeform 1887">
              <a:extLst>
                <a:ext uri="{FF2B5EF4-FFF2-40B4-BE49-F238E27FC236}">
                  <a16:creationId xmlns:a16="http://schemas.microsoft.com/office/drawing/2014/main" id="{62B88C3D-0970-461A-8C92-CE89BBEB6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6" name="Freeform 1888">
              <a:extLst>
                <a:ext uri="{FF2B5EF4-FFF2-40B4-BE49-F238E27FC236}">
                  <a16:creationId xmlns:a16="http://schemas.microsoft.com/office/drawing/2014/main" id="{6B83D7C1-6E93-41C0-B3CE-6F4E5BD51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7" name="Freeform 1889">
              <a:extLst>
                <a:ext uri="{FF2B5EF4-FFF2-40B4-BE49-F238E27FC236}">
                  <a16:creationId xmlns:a16="http://schemas.microsoft.com/office/drawing/2014/main" id="{6ED8A4A2-09D2-424E-847E-DD4AE55E9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8" name="Freeform 1890">
              <a:extLst>
                <a:ext uri="{FF2B5EF4-FFF2-40B4-BE49-F238E27FC236}">
                  <a16:creationId xmlns:a16="http://schemas.microsoft.com/office/drawing/2014/main" id="{89A4AE57-EB08-4D50-98F2-9E96D359C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9" name="Freeform 1891">
              <a:extLst>
                <a:ext uri="{FF2B5EF4-FFF2-40B4-BE49-F238E27FC236}">
                  <a16:creationId xmlns:a16="http://schemas.microsoft.com/office/drawing/2014/main" id="{AF3608A3-6B9F-4676-A039-825DA71A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0" name="Freeform 1892">
              <a:extLst>
                <a:ext uri="{FF2B5EF4-FFF2-40B4-BE49-F238E27FC236}">
                  <a16:creationId xmlns:a16="http://schemas.microsoft.com/office/drawing/2014/main" id="{B80C0578-60D2-4F5B-984F-433AB57A9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1" name="Freeform 1893">
              <a:extLst>
                <a:ext uri="{FF2B5EF4-FFF2-40B4-BE49-F238E27FC236}">
                  <a16:creationId xmlns:a16="http://schemas.microsoft.com/office/drawing/2014/main" id="{9888040D-8B8F-4112-9C34-7DC6B2865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2" name="Freeform 1894">
              <a:extLst>
                <a:ext uri="{FF2B5EF4-FFF2-40B4-BE49-F238E27FC236}">
                  <a16:creationId xmlns:a16="http://schemas.microsoft.com/office/drawing/2014/main" id="{B31CBFB1-B595-4ABE-B671-D64FAF9D1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3" name="Freeform 1895">
              <a:extLst>
                <a:ext uri="{FF2B5EF4-FFF2-40B4-BE49-F238E27FC236}">
                  <a16:creationId xmlns:a16="http://schemas.microsoft.com/office/drawing/2014/main" id="{2D7DBFE1-5630-4EA6-B7A3-AD09715E0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4" name="Freeform 1896">
              <a:extLst>
                <a:ext uri="{FF2B5EF4-FFF2-40B4-BE49-F238E27FC236}">
                  <a16:creationId xmlns:a16="http://schemas.microsoft.com/office/drawing/2014/main" id="{308335E2-2DDB-4A8F-8E30-14D8F8BFB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5" name="Freeform 1897">
              <a:extLst>
                <a:ext uri="{FF2B5EF4-FFF2-40B4-BE49-F238E27FC236}">
                  <a16:creationId xmlns:a16="http://schemas.microsoft.com/office/drawing/2014/main" id="{779E5ECE-B4EC-4D7B-8816-7BD9B1E5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6" name="Freeform 1898">
              <a:extLst>
                <a:ext uri="{FF2B5EF4-FFF2-40B4-BE49-F238E27FC236}">
                  <a16:creationId xmlns:a16="http://schemas.microsoft.com/office/drawing/2014/main" id="{A2395C6C-8565-4A62-A059-B427E5374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7" name="Freeform 1899">
              <a:extLst>
                <a:ext uri="{FF2B5EF4-FFF2-40B4-BE49-F238E27FC236}">
                  <a16:creationId xmlns:a16="http://schemas.microsoft.com/office/drawing/2014/main" id="{E18B40B4-1ED9-4BD5-AE92-CF8866891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8" name="Freeform 1900">
              <a:extLst>
                <a:ext uri="{FF2B5EF4-FFF2-40B4-BE49-F238E27FC236}">
                  <a16:creationId xmlns:a16="http://schemas.microsoft.com/office/drawing/2014/main" id="{5A28C999-A358-4D46-AE29-450AB96B4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9" name="Freeform 1901">
              <a:extLst>
                <a:ext uri="{FF2B5EF4-FFF2-40B4-BE49-F238E27FC236}">
                  <a16:creationId xmlns:a16="http://schemas.microsoft.com/office/drawing/2014/main" id="{69F42245-E0C1-4F6F-8FE4-A2720562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0" name="Freeform 1902">
              <a:extLst>
                <a:ext uri="{FF2B5EF4-FFF2-40B4-BE49-F238E27FC236}">
                  <a16:creationId xmlns:a16="http://schemas.microsoft.com/office/drawing/2014/main" id="{2576AD41-4EA4-446B-B4A8-3E9AC24F5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1" name="Freeform 1903">
              <a:extLst>
                <a:ext uri="{FF2B5EF4-FFF2-40B4-BE49-F238E27FC236}">
                  <a16:creationId xmlns:a16="http://schemas.microsoft.com/office/drawing/2014/main" id="{98F0F4C0-7AA8-4DFE-A782-893AA3121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2" name="Freeform 1904">
              <a:extLst>
                <a:ext uri="{FF2B5EF4-FFF2-40B4-BE49-F238E27FC236}">
                  <a16:creationId xmlns:a16="http://schemas.microsoft.com/office/drawing/2014/main" id="{0B637961-3A64-43F1-ADC9-757D647DD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3" name="Freeform 1905">
              <a:extLst>
                <a:ext uri="{FF2B5EF4-FFF2-40B4-BE49-F238E27FC236}">
                  <a16:creationId xmlns:a16="http://schemas.microsoft.com/office/drawing/2014/main" id="{E42FD8D0-1691-45A6-A4A0-6505363D0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4" name="Freeform 1906">
              <a:extLst>
                <a:ext uri="{FF2B5EF4-FFF2-40B4-BE49-F238E27FC236}">
                  <a16:creationId xmlns:a16="http://schemas.microsoft.com/office/drawing/2014/main" id="{7451EBC7-C77D-4948-B5B5-55A620272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5" name="Freeform 1907">
              <a:extLst>
                <a:ext uri="{FF2B5EF4-FFF2-40B4-BE49-F238E27FC236}">
                  <a16:creationId xmlns:a16="http://schemas.microsoft.com/office/drawing/2014/main" id="{59E1B394-E69D-4AD9-967E-444B70032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6" name="Freeform 1908">
              <a:extLst>
                <a:ext uri="{FF2B5EF4-FFF2-40B4-BE49-F238E27FC236}">
                  <a16:creationId xmlns:a16="http://schemas.microsoft.com/office/drawing/2014/main" id="{ECD538F9-FD98-499F-A20A-5383D1D22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7" name="Freeform 1909">
              <a:extLst>
                <a:ext uri="{FF2B5EF4-FFF2-40B4-BE49-F238E27FC236}">
                  <a16:creationId xmlns:a16="http://schemas.microsoft.com/office/drawing/2014/main" id="{237DF19F-A6E9-4583-AEDF-517152732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8" name="Freeform 1910">
              <a:extLst>
                <a:ext uri="{FF2B5EF4-FFF2-40B4-BE49-F238E27FC236}">
                  <a16:creationId xmlns:a16="http://schemas.microsoft.com/office/drawing/2014/main" id="{A13E8E17-1344-4478-9E03-3F9989167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9" name="Freeform 1911">
              <a:extLst>
                <a:ext uri="{FF2B5EF4-FFF2-40B4-BE49-F238E27FC236}">
                  <a16:creationId xmlns:a16="http://schemas.microsoft.com/office/drawing/2014/main" id="{D7611E03-9840-477E-8916-07424703E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0" name="Freeform 1912">
              <a:extLst>
                <a:ext uri="{FF2B5EF4-FFF2-40B4-BE49-F238E27FC236}">
                  <a16:creationId xmlns:a16="http://schemas.microsoft.com/office/drawing/2014/main" id="{730F1B59-2CDE-42F3-9008-2A01CB99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1" name="Freeform 1913">
              <a:extLst>
                <a:ext uri="{FF2B5EF4-FFF2-40B4-BE49-F238E27FC236}">
                  <a16:creationId xmlns:a16="http://schemas.microsoft.com/office/drawing/2014/main" id="{FE57B65E-F1F5-4499-94D6-410F6F382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2" name="Freeform 1914">
              <a:extLst>
                <a:ext uri="{FF2B5EF4-FFF2-40B4-BE49-F238E27FC236}">
                  <a16:creationId xmlns:a16="http://schemas.microsoft.com/office/drawing/2014/main" id="{4761643D-B229-4208-B798-1BA3C291E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3" name="Freeform 1915">
              <a:extLst>
                <a:ext uri="{FF2B5EF4-FFF2-40B4-BE49-F238E27FC236}">
                  <a16:creationId xmlns:a16="http://schemas.microsoft.com/office/drawing/2014/main" id="{85FA3FB9-9FE2-443C-8089-B42884040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4" name="Freeform 1916">
              <a:extLst>
                <a:ext uri="{FF2B5EF4-FFF2-40B4-BE49-F238E27FC236}">
                  <a16:creationId xmlns:a16="http://schemas.microsoft.com/office/drawing/2014/main" id="{D539C850-0D2D-4FA1-A937-C6A6E6AFA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5" name="Freeform 1917">
              <a:extLst>
                <a:ext uri="{FF2B5EF4-FFF2-40B4-BE49-F238E27FC236}">
                  <a16:creationId xmlns:a16="http://schemas.microsoft.com/office/drawing/2014/main" id="{925F88C4-4429-4984-A3CD-E1A96D2BB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6" name="Freeform 1918">
              <a:extLst>
                <a:ext uri="{FF2B5EF4-FFF2-40B4-BE49-F238E27FC236}">
                  <a16:creationId xmlns:a16="http://schemas.microsoft.com/office/drawing/2014/main" id="{FDA78193-5F46-4DA2-BEC0-D2B3FAC37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7" name="Freeform 1919">
              <a:extLst>
                <a:ext uri="{FF2B5EF4-FFF2-40B4-BE49-F238E27FC236}">
                  <a16:creationId xmlns:a16="http://schemas.microsoft.com/office/drawing/2014/main" id="{85A8D29A-1CE7-4E68-A9C7-3A322475E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8" name="Freeform 1920">
              <a:extLst>
                <a:ext uri="{FF2B5EF4-FFF2-40B4-BE49-F238E27FC236}">
                  <a16:creationId xmlns:a16="http://schemas.microsoft.com/office/drawing/2014/main" id="{F5262A4E-ADD3-4E8E-A7B6-640D532A1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9" name="Freeform 1921">
              <a:extLst>
                <a:ext uri="{FF2B5EF4-FFF2-40B4-BE49-F238E27FC236}">
                  <a16:creationId xmlns:a16="http://schemas.microsoft.com/office/drawing/2014/main" id="{319704A1-CD8A-45D3-A830-73D3AEBF2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0" name="Freeform 1922">
              <a:extLst>
                <a:ext uri="{FF2B5EF4-FFF2-40B4-BE49-F238E27FC236}">
                  <a16:creationId xmlns:a16="http://schemas.microsoft.com/office/drawing/2014/main" id="{DE3B184C-31A3-4436-BEDF-67C7F226E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1" name="Freeform 1923">
              <a:extLst>
                <a:ext uri="{FF2B5EF4-FFF2-40B4-BE49-F238E27FC236}">
                  <a16:creationId xmlns:a16="http://schemas.microsoft.com/office/drawing/2014/main" id="{F31B3717-E894-4732-A18B-B76CF84E9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2" name="Freeform 1924">
              <a:extLst>
                <a:ext uri="{FF2B5EF4-FFF2-40B4-BE49-F238E27FC236}">
                  <a16:creationId xmlns:a16="http://schemas.microsoft.com/office/drawing/2014/main" id="{1518435D-C991-4032-B25E-7D31F8391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3" name="Freeform 1925">
              <a:extLst>
                <a:ext uri="{FF2B5EF4-FFF2-40B4-BE49-F238E27FC236}">
                  <a16:creationId xmlns:a16="http://schemas.microsoft.com/office/drawing/2014/main" id="{B5306C2C-CD3D-4737-9800-543D224B9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4" name="Freeform 1926">
              <a:extLst>
                <a:ext uri="{FF2B5EF4-FFF2-40B4-BE49-F238E27FC236}">
                  <a16:creationId xmlns:a16="http://schemas.microsoft.com/office/drawing/2014/main" id="{22349B3D-4162-44BD-B6C6-366026F52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5" name="Freeform 1927">
              <a:extLst>
                <a:ext uri="{FF2B5EF4-FFF2-40B4-BE49-F238E27FC236}">
                  <a16:creationId xmlns:a16="http://schemas.microsoft.com/office/drawing/2014/main" id="{086F7473-9AF9-424A-9A5B-D7E9B6F6F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6" name="Freeform 1928">
              <a:extLst>
                <a:ext uri="{FF2B5EF4-FFF2-40B4-BE49-F238E27FC236}">
                  <a16:creationId xmlns:a16="http://schemas.microsoft.com/office/drawing/2014/main" id="{5449C543-F9DF-43BD-85E6-C8811A5CE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7" name="Freeform 1929">
              <a:extLst>
                <a:ext uri="{FF2B5EF4-FFF2-40B4-BE49-F238E27FC236}">
                  <a16:creationId xmlns:a16="http://schemas.microsoft.com/office/drawing/2014/main" id="{B4E431A7-9342-4B1D-9ADE-C13C60011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8" name="Freeform 1930">
              <a:extLst>
                <a:ext uri="{FF2B5EF4-FFF2-40B4-BE49-F238E27FC236}">
                  <a16:creationId xmlns:a16="http://schemas.microsoft.com/office/drawing/2014/main" id="{1039342F-4D9F-46B4-A1C1-C8AA34B00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9" name="Freeform 1931">
              <a:extLst>
                <a:ext uri="{FF2B5EF4-FFF2-40B4-BE49-F238E27FC236}">
                  <a16:creationId xmlns:a16="http://schemas.microsoft.com/office/drawing/2014/main" id="{9FFFEC84-B502-4525-B67C-6FECF9C9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0" name="Freeform 1932">
              <a:extLst>
                <a:ext uri="{FF2B5EF4-FFF2-40B4-BE49-F238E27FC236}">
                  <a16:creationId xmlns:a16="http://schemas.microsoft.com/office/drawing/2014/main" id="{46F4E3D6-F4A3-42BB-9A3B-C62AF98EC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1" name="Freeform 1933">
              <a:extLst>
                <a:ext uri="{FF2B5EF4-FFF2-40B4-BE49-F238E27FC236}">
                  <a16:creationId xmlns:a16="http://schemas.microsoft.com/office/drawing/2014/main" id="{1045CC9F-7A2D-4819-BB9A-4D03D4862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BD3AA26E-9BBE-44CC-B969-DC90F08AB0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11570" y="1539238"/>
            <a:ext cx="45719" cy="9466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3E362FA-40F3-4DD5-B216-18C43F5B2F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80723" y="1479096"/>
            <a:ext cx="45719" cy="94667"/>
          </a:xfrm>
          <a:prstGeom prst="rect">
            <a:avLst/>
          </a:prstGeom>
        </p:spPr>
      </p:pic>
      <p:pic>
        <p:nvPicPr>
          <p:cNvPr id="725" name="Imagen 724">
            <a:extLst>
              <a:ext uri="{FF2B5EF4-FFF2-40B4-BE49-F238E27FC236}">
                <a16:creationId xmlns:a16="http://schemas.microsoft.com/office/drawing/2014/main" id="{B7605B1A-C1F6-4574-BB28-524E210FA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34553" y="1531616"/>
            <a:ext cx="45719" cy="94667"/>
          </a:xfrm>
          <a:prstGeom prst="rect">
            <a:avLst/>
          </a:prstGeom>
        </p:spPr>
      </p:pic>
      <p:pic>
        <p:nvPicPr>
          <p:cNvPr id="727" name="Imagen 726">
            <a:extLst>
              <a:ext uri="{FF2B5EF4-FFF2-40B4-BE49-F238E27FC236}">
                <a16:creationId xmlns:a16="http://schemas.microsoft.com/office/drawing/2014/main" id="{080C8597-7A6A-409E-9D9A-C5F9782C1A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650202" y="1491904"/>
            <a:ext cx="45719" cy="94667"/>
          </a:xfrm>
          <a:prstGeom prst="rect">
            <a:avLst/>
          </a:prstGeom>
        </p:spPr>
      </p:pic>
      <p:pic>
        <p:nvPicPr>
          <p:cNvPr id="729" name="Imagen 728">
            <a:extLst>
              <a:ext uri="{FF2B5EF4-FFF2-40B4-BE49-F238E27FC236}">
                <a16:creationId xmlns:a16="http://schemas.microsoft.com/office/drawing/2014/main" id="{D918776E-4578-400F-BD0E-43078F68B2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73693" y="1539237"/>
            <a:ext cx="45719" cy="94667"/>
          </a:xfrm>
          <a:prstGeom prst="rect">
            <a:avLst/>
          </a:prstGeom>
        </p:spPr>
      </p:pic>
      <p:pic>
        <p:nvPicPr>
          <p:cNvPr id="731" name="Imagen 730">
            <a:extLst>
              <a:ext uri="{FF2B5EF4-FFF2-40B4-BE49-F238E27FC236}">
                <a16:creationId xmlns:a16="http://schemas.microsoft.com/office/drawing/2014/main" id="{9CBDB94F-1F96-4705-8A3D-08C58D0DB3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588803" y="1524463"/>
            <a:ext cx="45719" cy="94667"/>
          </a:xfrm>
          <a:prstGeom prst="rect">
            <a:avLst/>
          </a:prstGeom>
        </p:spPr>
      </p:pic>
      <p:pic>
        <p:nvPicPr>
          <p:cNvPr id="733" name="Imagen 732">
            <a:extLst>
              <a:ext uri="{FF2B5EF4-FFF2-40B4-BE49-F238E27FC236}">
                <a16:creationId xmlns:a16="http://schemas.microsoft.com/office/drawing/2014/main" id="{8C6CA3F8-38AE-460F-A5BA-8C8D0E8D48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04955" y="1432531"/>
            <a:ext cx="45719" cy="94667"/>
          </a:xfrm>
          <a:prstGeom prst="rect">
            <a:avLst/>
          </a:prstGeom>
        </p:spPr>
      </p:pic>
      <p:pic>
        <p:nvPicPr>
          <p:cNvPr id="735" name="Imagen 734">
            <a:extLst>
              <a:ext uri="{FF2B5EF4-FFF2-40B4-BE49-F238E27FC236}">
                <a16:creationId xmlns:a16="http://schemas.microsoft.com/office/drawing/2014/main" id="{207AD4BB-AAB7-45F8-98B3-0113E3955A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88710" y="1425508"/>
            <a:ext cx="45719" cy="94667"/>
          </a:xfrm>
          <a:prstGeom prst="rect">
            <a:avLst/>
          </a:prstGeom>
        </p:spPr>
      </p:pic>
      <p:pic>
        <p:nvPicPr>
          <p:cNvPr id="736" name="Imagen 735">
            <a:extLst>
              <a:ext uri="{FF2B5EF4-FFF2-40B4-BE49-F238E27FC236}">
                <a16:creationId xmlns:a16="http://schemas.microsoft.com/office/drawing/2014/main" id="{35DC681C-793C-4C51-95D6-E14BD95AA1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92514" y="1677350"/>
            <a:ext cx="45719" cy="94667"/>
          </a:xfrm>
          <a:prstGeom prst="rect">
            <a:avLst/>
          </a:prstGeom>
        </p:spPr>
      </p:pic>
      <p:pic>
        <p:nvPicPr>
          <p:cNvPr id="737" name="Imagen 736">
            <a:extLst>
              <a:ext uri="{FF2B5EF4-FFF2-40B4-BE49-F238E27FC236}">
                <a16:creationId xmlns:a16="http://schemas.microsoft.com/office/drawing/2014/main" id="{6FBBE3CF-AAAE-40B3-8E10-35B159FC14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61667" y="1617208"/>
            <a:ext cx="45719" cy="94667"/>
          </a:xfrm>
          <a:prstGeom prst="rect">
            <a:avLst/>
          </a:prstGeom>
        </p:spPr>
      </p:pic>
      <p:pic>
        <p:nvPicPr>
          <p:cNvPr id="738" name="Imagen 737">
            <a:extLst>
              <a:ext uri="{FF2B5EF4-FFF2-40B4-BE49-F238E27FC236}">
                <a16:creationId xmlns:a16="http://schemas.microsoft.com/office/drawing/2014/main" id="{BADB2D00-AA05-4FFE-8017-7F63DBCE80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15497" y="1669728"/>
            <a:ext cx="45719" cy="94667"/>
          </a:xfrm>
          <a:prstGeom prst="rect">
            <a:avLst/>
          </a:prstGeom>
        </p:spPr>
      </p:pic>
      <p:pic>
        <p:nvPicPr>
          <p:cNvPr id="739" name="Imagen 738">
            <a:extLst>
              <a:ext uri="{FF2B5EF4-FFF2-40B4-BE49-F238E27FC236}">
                <a16:creationId xmlns:a16="http://schemas.microsoft.com/office/drawing/2014/main" id="{E17D3E3B-397F-4741-B214-4D9F0AB0B1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802602" y="1644304"/>
            <a:ext cx="45719" cy="94667"/>
          </a:xfrm>
          <a:prstGeom prst="rect">
            <a:avLst/>
          </a:prstGeom>
        </p:spPr>
      </p:pic>
      <p:pic>
        <p:nvPicPr>
          <p:cNvPr id="740" name="Imagen 739">
            <a:extLst>
              <a:ext uri="{FF2B5EF4-FFF2-40B4-BE49-F238E27FC236}">
                <a16:creationId xmlns:a16="http://schemas.microsoft.com/office/drawing/2014/main" id="{AD22A7E3-41AE-408B-AABC-BCA14C4CDC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54637" y="1677349"/>
            <a:ext cx="45719" cy="94667"/>
          </a:xfrm>
          <a:prstGeom prst="rect">
            <a:avLst/>
          </a:prstGeom>
        </p:spPr>
      </p:pic>
      <p:pic>
        <p:nvPicPr>
          <p:cNvPr id="741" name="Imagen 740">
            <a:extLst>
              <a:ext uri="{FF2B5EF4-FFF2-40B4-BE49-F238E27FC236}">
                <a16:creationId xmlns:a16="http://schemas.microsoft.com/office/drawing/2014/main" id="{F8F234B2-2092-4479-A23A-4072E94DE3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41203" y="1676863"/>
            <a:ext cx="45719" cy="94667"/>
          </a:xfrm>
          <a:prstGeom prst="rect">
            <a:avLst/>
          </a:prstGeom>
        </p:spPr>
      </p:pic>
      <p:pic>
        <p:nvPicPr>
          <p:cNvPr id="742" name="Imagen 741">
            <a:extLst>
              <a:ext uri="{FF2B5EF4-FFF2-40B4-BE49-F238E27FC236}">
                <a16:creationId xmlns:a16="http://schemas.microsoft.com/office/drawing/2014/main" id="{F325CABA-3EAB-4B99-AC17-274C13C49A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57355" y="1584931"/>
            <a:ext cx="45719" cy="94667"/>
          </a:xfrm>
          <a:prstGeom prst="rect">
            <a:avLst/>
          </a:prstGeom>
        </p:spPr>
      </p:pic>
      <p:pic>
        <p:nvPicPr>
          <p:cNvPr id="743" name="Imagen 742">
            <a:extLst>
              <a:ext uri="{FF2B5EF4-FFF2-40B4-BE49-F238E27FC236}">
                <a16:creationId xmlns:a16="http://schemas.microsoft.com/office/drawing/2014/main" id="{EA4A4903-5D63-4BC7-ABAB-BB96E85B74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669654" y="1563620"/>
            <a:ext cx="45719" cy="94667"/>
          </a:xfrm>
          <a:prstGeom prst="rect">
            <a:avLst/>
          </a:prstGeom>
        </p:spPr>
      </p:pic>
      <p:pic>
        <p:nvPicPr>
          <p:cNvPr id="744" name="Imagen 743">
            <a:extLst>
              <a:ext uri="{FF2B5EF4-FFF2-40B4-BE49-F238E27FC236}">
                <a16:creationId xmlns:a16="http://schemas.microsoft.com/office/drawing/2014/main" id="{9BFC2E5E-82D1-4C32-86D8-C089ACE69D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44914" y="1601142"/>
            <a:ext cx="45719" cy="94667"/>
          </a:xfrm>
          <a:prstGeom prst="rect">
            <a:avLst/>
          </a:prstGeom>
        </p:spPr>
      </p:pic>
      <p:pic>
        <p:nvPicPr>
          <p:cNvPr id="745" name="Imagen 744">
            <a:extLst>
              <a:ext uri="{FF2B5EF4-FFF2-40B4-BE49-F238E27FC236}">
                <a16:creationId xmlns:a16="http://schemas.microsoft.com/office/drawing/2014/main" id="{5CC5C0E1-4273-4EB4-B740-B4CE469B25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14067" y="1541000"/>
            <a:ext cx="45719" cy="94667"/>
          </a:xfrm>
          <a:prstGeom prst="rect">
            <a:avLst/>
          </a:prstGeom>
        </p:spPr>
      </p:pic>
      <p:pic>
        <p:nvPicPr>
          <p:cNvPr id="746" name="Imagen 745">
            <a:extLst>
              <a:ext uri="{FF2B5EF4-FFF2-40B4-BE49-F238E27FC236}">
                <a16:creationId xmlns:a16="http://schemas.microsoft.com/office/drawing/2014/main" id="{9D697F1F-716E-4762-9596-FDDE50657F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67897" y="1593520"/>
            <a:ext cx="45719" cy="94667"/>
          </a:xfrm>
          <a:prstGeom prst="rect">
            <a:avLst/>
          </a:prstGeom>
        </p:spPr>
      </p:pic>
      <p:pic>
        <p:nvPicPr>
          <p:cNvPr id="747" name="Imagen 746">
            <a:extLst>
              <a:ext uri="{FF2B5EF4-FFF2-40B4-BE49-F238E27FC236}">
                <a16:creationId xmlns:a16="http://schemas.microsoft.com/office/drawing/2014/main" id="{35C44CC1-F09D-489E-8758-1C61BE1403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07037" y="1601141"/>
            <a:ext cx="45719" cy="94667"/>
          </a:xfrm>
          <a:prstGeom prst="rect">
            <a:avLst/>
          </a:prstGeom>
        </p:spPr>
      </p:pic>
      <p:pic>
        <p:nvPicPr>
          <p:cNvPr id="748" name="Imagen 747">
            <a:extLst>
              <a:ext uri="{FF2B5EF4-FFF2-40B4-BE49-F238E27FC236}">
                <a16:creationId xmlns:a16="http://schemas.microsoft.com/office/drawing/2014/main" id="{23D91BCC-91EB-4262-9C69-7C499525FD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22054" y="1487412"/>
            <a:ext cx="45719" cy="94667"/>
          </a:xfrm>
          <a:prstGeom prst="rect">
            <a:avLst/>
          </a:prstGeom>
        </p:spPr>
      </p:pic>
      <p:pic>
        <p:nvPicPr>
          <p:cNvPr id="749" name="Imagen 748">
            <a:extLst>
              <a:ext uri="{FF2B5EF4-FFF2-40B4-BE49-F238E27FC236}">
                <a16:creationId xmlns:a16="http://schemas.microsoft.com/office/drawing/2014/main" id="{82184D1D-C5D3-47B5-8EA5-C751937A54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56842" y="1577334"/>
            <a:ext cx="45719" cy="94667"/>
          </a:xfrm>
          <a:prstGeom prst="rect">
            <a:avLst/>
          </a:prstGeom>
        </p:spPr>
      </p:pic>
      <p:pic>
        <p:nvPicPr>
          <p:cNvPr id="750" name="Imagen 749">
            <a:extLst>
              <a:ext uri="{FF2B5EF4-FFF2-40B4-BE49-F238E27FC236}">
                <a16:creationId xmlns:a16="http://schemas.microsoft.com/office/drawing/2014/main" id="{423EBFBD-15AB-4DC1-8D2F-228EB0C809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25995" y="1517192"/>
            <a:ext cx="45719" cy="94667"/>
          </a:xfrm>
          <a:prstGeom prst="rect">
            <a:avLst/>
          </a:prstGeom>
        </p:spPr>
      </p:pic>
      <p:pic>
        <p:nvPicPr>
          <p:cNvPr id="751" name="Imagen 750">
            <a:extLst>
              <a:ext uri="{FF2B5EF4-FFF2-40B4-BE49-F238E27FC236}">
                <a16:creationId xmlns:a16="http://schemas.microsoft.com/office/drawing/2014/main" id="{006ED348-C801-48B5-BF89-9BD8CCF345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79825" y="1569712"/>
            <a:ext cx="45719" cy="94667"/>
          </a:xfrm>
          <a:prstGeom prst="rect">
            <a:avLst/>
          </a:prstGeom>
        </p:spPr>
      </p:pic>
      <p:pic>
        <p:nvPicPr>
          <p:cNvPr id="752" name="Imagen 751">
            <a:extLst>
              <a:ext uri="{FF2B5EF4-FFF2-40B4-BE49-F238E27FC236}">
                <a16:creationId xmlns:a16="http://schemas.microsoft.com/office/drawing/2014/main" id="{D4BC2510-3DEF-4231-92B1-0623C92E7B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895474" y="1530000"/>
            <a:ext cx="45719" cy="94667"/>
          </a:xfrm>
          <a:prstGeom prst="rect">
            <a:avLst/>
          </a:prstGeom>
        </p:spPr>
      </p:pic>
      <p:pic>
        <p:nvPicPr>
          <p:cNvPr id="753" name="Imagen 752">
            <a:extLst>
              <a:ext uri="{FF2B5EF4-FFF2-40B4-BE49-F238E27FC236}">
                <a16:creationId xmlns:a16="http://schemas.microsoft.com/office/drawing/2014/main" id="{D7AA3EE0-F3E8-4C58-AD9F-B5D7038032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18965" y="1577333"/>
            <a:ext cx="45719" cy="94667"/>
          </a:xfrm>
          <a:prstGeom prst="rect">
            <a:avLst/>
          </a:prstGeom>
        </p:spPr>
      </p:pic>
      <p:pic>
        <p:nvPicPr>
          <p:cNvPr id="754" name="Imagen 753">
            <a:extLst>
              <a:ext uri="{FF2B5EF4-FFF2-40B4-BE49-F238E27FC236}">
                <a16:creationId xmlns:a16="http://schemas.microsoft.com/office/drawing/2014/main" id="{FE1CD6D7-C188-4B74-BEA4-5385CA2671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34075" y="1562559"/>
            <a:ext cx="45719" cy="94667"/>
          </a:xfrm>
          <a:prstGeom prst="rect">
            <a:avLst/>
          </a:prstGeom>
        </p:spPr>
      </p:pic>
      <p:pic>
        <p:nvPicPr>
          <p:cNvPr id="755" name="Imagen 754">
            <a:extLst>
              <a:ext uri="{FF2B5EF4-FFF2-40B4-BE49-F238E27FC236}">
                <a16:creationId xmlns:a16="http://schemas.microsoft.com/office/drawing/2014/main" id="{D5A6CAEB-75EF-4EEF-ABF3-E61048B976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50227" y="1470627"/>
            <a:ext cx="45719" cy="94667"/>
          </a:xfrm>
          <a:prstGeom prst="rect">
            <a:avLst/>
          </a:prstGeom>
        </p:spPr>
      </p:pic>
      <p:pic>
        <p:nvPicPr>
          <p:cNvPr id="756" name="Imagen 755">
            <a:extLst>
              <a:ext uri="{FF2B5EF4-FFF2-40B4-BE49-F238E27FC236}">
                <a16:creationId xmlns:a16="http://schemas.microsoft.com/office/drawing/2014/main" id="{8AEE6F32-F113-4C6C-B8ED-9BF7B76B8F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33982" y="1463604"/>
            <a:ext cx="45719" cy="94667"/>
          </a:xfrm>
          <a:prstGeom prst="rect">
            <a:avLst/>
          </a:prstGeom>
        </p:spPr>
      </p:pic>
      <p:pic>
        <p:nvPicPr>
          <p:cNvPr id="757" name="Imagen 756">
            <a:extLst>
              <a:ext uri="{FF2B5EF4-FFF2-40B4-BE49-F238E27FC236}">
                <a16:creationId xmlns:a16="http://schemas.microsoft.com/office/drawing/2014/main" id="{1FD88384-CE16-47B4-A128-66A6EB91C5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37786" y="1715446"/>
            <a:ext cx="45719" cy="94667"/>
          </a:xfrm>
          <a:prstGeom prst="rect">
            <a:avLst/>
          </a:prstGeom>
        </p:spPr>
      </p:pic>
      <p:pic>
        <p:nvPicPr>
          <p:cNvPr id="758" name="Imagen 757">
            <a:extLst>
              <a:ext uri="{FF2B5EF4-FFF2-40B4-BE49-F238E27FC236}">
                <a16:creationId xmlns:a16="http://schemas.microsoft.com/office/drawing/2014/main" id="{1E42D094-4762-4111-BBEC-0143C7E937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06939" y="1655304"/>
            <a:ext cx="45719" cy="94667"/>
          </a:xfrm>
          <a:prstGeom prst="rect">
            <a:avLst/>
          </a:prstGeom>
        </p:spPr>
      </p:pic>
      <p:pic>
        <p:nvPicPr>
          <p:cNvPr id="759" name="Imagen 758">
            <a:extLst>
              <a:ext uri="{FF2B5EF4-FFF2-40B4-BE49-F238E27FC236}">
                <a16:creationId xmlns:a16="http://schemas.microsoft.com/office/drawing/2014/main" id="{2FEBF48E-2D1C-48F1-9A94-9B05EB0847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60769" y="1707824"/>
            <a:ext cx="45719" cy="94667"/>
          </a:xfrm>
          <a:prstGeom prst="rect">
            <a:avLst/>
          </a:prstGeom>
        </p:spPr>
      </p:pic>
      <p:pic>
        <p:nvPicPr>
          <p:cNvPr id="760" name="Imagen 759">
            <a:extLst>
              <a:ext uri="{FF2B5EF4-FFF2-40B4-BE49-F238E27FC236}">
                <a16:creationId xmlns:a16="http://schemas.microsoft.com/office/drawing/2014/main" id="{7368F74E-34F7-40C5-8222-FFCF680FAB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047874" y="1682400"/>
            <a:ext cx="45719" cy="94667"/>
          </a:xfrm>
          <a:prstGeom prst="rect">
            <a:avLst/>
          </a:prstGeom>
        </p:spPr>
      </p:pic>
      <p:pic>
        <p:nvPicPr>
          <p:cNvPr id="761" name="Imagen 760">
            <a:extLst>
              <a:ext uri="{FF2B5EF4-FFF2-40B4-BE49-F238E27FC236}">
                <a16:creationId xmlns:a16="http://schemas.microsoft.com/office/drawing/2014/main" id="{74518A0D-7B1D-46F8-B71F-F846F3481D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99909" y="1715445"/>
            <a:ext cx="45719" cy="94667"/>
          </a:xfrm>
          <a:prstGeom prst="rect">
            <a:avLst/>
          </a:prstGeom>
        </p:spPr>
      </p:pic>
      <p:pic>
        <p:nvPicPr>
          <p:cNvPr id="762" name="Imagen 761">
            <a:extLst>
              <a:ext uri="{FF2B5EF4-FFF2-40B4-BE49-F238E27FC236}">
                <a16:creationId xmlns:a16="http://schemas.microsoft.com/office/drawing/2014/main" id="{0AF0C229-169C-4B24-A2E9-B995D0BCF6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86475" y="1714959"/>
            <a:ext cx="45719" cy="94667"/>
          </a:xfrm>
          <a:prstGeom prst="rect">
            <a:avLst/>
          </a:prstGeom>
        </p:spPr>
      </p:pic>
      <p:pic>
        <p:nvPicPr>
          <p:cNvPr id="763" name="Imagen 762">
            <a:extLst>
              <a:ext uri="{FF2B5EF4-FFF2-40B4-BE49-F238E27FC236}">
                <a16:creationId xmlns:a16="http://schemas.microsoft.com/office/drawing/2014/main" id="{6504E51E-29E1-4285-94DE-369DFD65A9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02627" y="1623027"/>
            <a:ext cx="45719" cy="94667"/>
          </a:xfrm>
          <a:prstGeom prst="rect">
            <a:avLst/>
          </a:prstGeom>
        </p:spPr>
      </p:pic>
      <p:pic>
        <p:nvPicPr>
          <p:cNvPr id="764" name="Imagen 763">
            <a:extLst>
              <a:ext uri="{FF2B5EF4-FFF2-40B4-BE49-F238E27FC236}">
                <a16:creationId xmlns:a16="http://schemas.microsoft.com/office/drawing/2014/main" id="{D287200F-8806-4621-B301-9DDB3F238C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14926" y="1601716"/>
            <a:ext cx="45719" cy="94667"/>
          </a:xfrm>
          <a:prstGeom prst="rect">
            <a:avLst/>
          </a:prstGeom>
        </p:spPr>
      </p:pic>
      <p:pic>
        <p:nvPicPr>
          <p:cNvPr id="765" name="Imagen 764">
            <a:extLst>
              <a:ext uri="{FF2B5EF4-FFF2-40B4-BE49-F238E27FC236}">
                <a16:creationId xmlns:a16="http://schemas.microsoft.com/office/drawing/2014/main" id="{CE2FEA77-CBE0-4FF9-B128-5CBD1CA53F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90186" y="1639238"/>
            <a:ext cx="45719" cy="94667"/>
          </a:xfrm>
          <a:prstGeom prst="rect">
            <a:avLst/>
          </a:prstGeom>
        </p:spPr>
      </p:pic>
      <p:pic>
        <p:nvPicPr>
          <p:cNvPr id="766" name="Imagen 765">
            <a:extLst>
              <a:ext uri="{FF2B5EF4-FFF2-40B4-BE49-F238E27FC236}">
                <a16:creationId xmlns:a16="http://schemas.microsoft.com/office/drawing/2014/main" id="{33CF42E9-D896-4A04-85B4-C2408A326D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59339" y="1579096"/>
            <a:ext cx="45719" cy="94667"/>
          </a:xfrm>
          <a:prstGeom prst="rect">
            <a:avLst/>
          </a:prstGeom>
        </p:spPr>
      </p:pic>
      <p:pic>
        <p:nvPicPr>
          <p:cNvPr id="767" name="Imagen 766">
            <a:extLst>
              <a:ext uri="{FF2B5EF4-FFF2-40B4-BE49-F238E27FC236}">
                <a16:creationId xmlns:a16="http://schemas.microsoft.com/office/drawing/2014/main" id="{CE236AA8-97D2-49D5-9E52-068298C32F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13169" y="1631616"/>
            <a:ext cx="45719" cy="94667"/>
          </a:xfrm>
          <a:prstGeom prst="rect">
            <a:avLst/>
          </a:prstGeom>
        </p:spPr>
      </p:pic>
      <p:pic>
        <p:nvPicPr>
          <p:cNvPr id="768" name="Imagen 767">
            <a:extLst>
              <a:ext uri="{FF2B5EF4-FFF2-40B4-BE49-F238E27FC236}">
                <a16:creationId xmlns:a16="http://schemas.microsoft.com/office/drawing/2014/main" id="{826B5409-B462-4391-8026-A3FA9D6531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52309" y="1639237"/>
            <a:ext cx="45719" cy="94667"/>
          </a:xfrm>
          <a:prstGeom prst="rect">
            <a:avLst/>
          </a:prstGeom>
        </p:spPr>
      </p:pic>
      <p:pic>
        <p:nvPicPr>
          <p:cNvPr id="769" name="Imagen 768">
            <a:extLst>
              <a:ext uri="{FF2B5EF4-FFF2-40B4-BE49-F238E27FC236}">
                <a16:creationId xmlns:a16="http://schemas.microsoft.com/office/drawing/2014/main" id="{F498C723-A370-4B7D-A7BF-EB1455788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67326" y="1525508"/>
            <a:ext cx="45719" cy="9466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AA5A433-2209-4C51-B171-CEF2D8CE55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5342" y="3010379"/>
            <a:ext cx="171450" cy="7946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F06C0B9-F175-4415-A491-AECBFD0675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63970" y="1691638"/>
            <a:ext cx="45719" cy="9466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9E25A36-C672-46B9-8E1A-C2428BA415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33123" y="1631496"/>
            <a:ext cx="45719" cy="9466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CEBB833-4E22-4FC7-95B0-520784E54D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86953" y="1684016"/>
            <a:ext cx="45719" cy="9466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A0731CA-CB54-48E8-AEE6-FFFDAAA401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802602" y="1644304"/>
            <a:ext cx="45719" cy="9466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4BF9B3B-4E04-4A30-883E-5E130015EC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26093" y="1691637"/>
            <a:ext cx="45719" cy="94667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C7D31F0D-0CE4-46CF-B738-89E29AA223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41203" y="1676863"/>
            <a:ext cx="45719" cy="94667"/>
          </a:xfrm>
          <a:prstGeom prst="rect">
            <a:avLst/>
          </a:prstGeom>
        </p:spPr>
      </p:pic>
      <p:pic>
        <p:nvPicPr>
          <p:cNvPr id="722" name="Imagen 721">
            <a:extLst>
              <a:ext uri="{FF2B5EF4-FFF2-40B4-BE49-F238E27FC236}">
                <a16:creationId xmlns:a16="http://schemas.microsoft.com/office/drawing/2014/main" id="{DD423E4F-6070-4F72-A4FE-080715759F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57355" y="1584931"/>
            <a:ext cx="45719" cy="94667"/>
          </a:xfrm>
          <a:prstGeom prst="rect">
            <a:avLst/>
          </a:prstGeom>
        </p:spPr>
      </p:pic>
      <p:pic>
        <p:nvPicPr>
          <p:cNvPr id="723" name="Imagen 722">
            <a:extLst>
              <a:ext uri="{FF2B5EF4-FFF2-40B4-BE49-F238E27FC236}">
                <a16:creationId xmlns:a16="http://schemas.microsoft.com/office/drawing/2014/main" id="{97A9080C-FBE7-484E-B98C-6CB92596BC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41110" y="1577908"/>
            <a:ext cx="45719" cy="94667"/>
          </a:xfrm>
          <a:prstGeom prst="rect">
            <a:avLst/>
          </a:prstGeom>
        </p:spPr>
      </p:pic>
      <p:pic>
        <p:nvPicPr>
          <p:cNvPr id="724" name="Imagen 723">
            <a:extLst>
              <a:ext uri="{FF2B5EF4-FFF2-40B4-BE49-F238E27FC236}">
                <a16:creationId xmlns:a16="http://schemas.microsoft.com/office/drawing/2014/main" id="{FD33ED69-1796-4E48-90B5-CF18BCA640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44914" y="1829750"/>
            <a:ext cx="45719" cy="94667"/>
          </a:xfrm>
          <a:prstGeom prst="rect">
            <a:avLst/>
          </a:prstGeom>
        </p:spPr>
      </p:pic>
      <p:pic>
        <p:nvPicPr>
          <p:cNvPr id="726" name="Imagen 725">
            <a:extLst>
              <a:ext uri="{FF2B5EF4-FFF2-40B4-BE49-F238E27FC236}">
                <a16:creationId xmlns:a16="http://schemas.microsoft.com/office/drawing/2014/main" id="{4A948E57-2F40-437B-B293-A0B3EF4419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14067" y="1769608"/>
            <a:ext cx="45719" cy="94667"/>
          </a:xfrm>
          <a:prstGeom prst="rect">
            <a:avLst/>
          </a:prstGeom>
        </p:spPr>
      </p:pic>
      <p:pic>
        <p:nvPicPr>
          <p:cNvPr id="728" name="Imagen 727">
            <a:extLst>
              <a:ext uri="{FF2B5EF4-FFF2-40B4-BE49-F238E27FC236}">
                <a16:creationId xmlns:a16="http://schemas.microsoft.com/office/drawing/2014/main" id="{1D6DA7FD-ED3B-4840-A4F3-78DFE4F8A7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767897" y="1822128"/>
            <a:ext cx="45719" cy="94667"/>
          </a:xfrm>
          <a:prstGeom prst="rect">
            <a:avLst/>
          </a:prstGeom>
        </p:spPr>
      </p:pic>
      <p:pic>
        <p:nvPicPr>
          <p:cNvPr id="730" name="Imagen 729">
            <a:extLst>
              <a:ext uri="{FF2B5EF4-FFF2-40B4-BE49-F238E27FC236}">
                <a16:creationId xmlns:a16="http://schemas.microsoft.com/office/drawing/2014/main" id="{B3AAF618-6A75-4A78-BA99-E7FA5796CE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955002" y="1796704"/>
            <a:ext cx="45719" cy="94667"/>
          </a:xfrm>
          <a:prstGeom prst="rect">
            <a:avLst/>
          </a:prstGeom>
        </p:spPr>
      </p:pic>
      <p:pic>
        <p:nvPicPr>
          <p:cNvPr id="732" name="Imagen 731">
            <a:extLst>
              <a:ext uri="{FF2B5EF4-FFF2-40B4-BE49-F238E27FC236}">
                <a16:creationId xmlns:a16="http://schemas.microsoft.com/office/drawing/2014/main" id="{C19278DF-C893-46A4-82FB-23BAFC8D9D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07037" y="1829749"/>
            <a:ext cx="45719" cy="94667"/>
          </a:xfrm>
          <a:prstGeom prst="rect">
            <a:avLst/>
          </a:prstGeom>
        </p:spPr>
      </p:pic>
      <p:pic>
        <p:nvPicPr>
          <p:cNvPr id="734" name="Imagen 733">
            <a:extLst>
              <a:ext uri="{FF2B5EF4-FFF2-40B4-BE49-F238E27FC236}">
                <a16:creationId xmlns:a16="http://schemas.microsoft.com/office/drawing/2014/main" id="{AEB6B78F-9523-49EE-A1ED-824D23A942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93603" y="1829263"/>
            <a:ext cx="45719" cy="94667"/>
          </a:xfrm>
          <a:prstGeom prst="rect">
            <a:avLst/>
          </a:prstGeom>
        </p:spPr>
      </p:pic>
      <p:pic>
        <p:nvPicPr>
          <p:cNvPr id="785" name="Imagen 784">
            <a:extLst>
              <a:ext uri="{FF2B5EF4-FFF2-40B4-BE49-F238E27FC236}">
                <a16:creationId xmlns:a16="http://schemas.microsoft.com/office/drawing/2014/main" id="{6C400C11-18F0-485C-A6F4-68BA638A70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09755" y="1737331"/>
            <a:ext cx="45719" cy="94667"/>
          </a:xfrm>
          <a:prstGeom prst="rect">
            <a:avLst/>
          </a:prstGeom>
        </p:spPr>
      </p:pic>
      <p:pic>
        <p:nvPicPr>
          <p:cNvPr id="787" name="Imagen 786">
            <a:extLst>
              <a:ext uri="{FF2B5EF4-FFF2-40B4-BE49-F238E27FC236}">
                <a16:creationId xmlns:a16="http://schemas.microsoft.com/office/drawing/2014/main" id="{F86F5457-5F6C-48DB-A9EC-DC1B11990F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22054" y="1716020"/>
            <a:ext cx="45719" cy="94667"/>
          </a:xfrm>
          <a:prstGeom prst="rect">
            <a:avLst/>
          </a:prstGeom>
        </p:spPr>
      </p:pic>
      <p:pic>
        <p:nvPicPr>
          <p:cNvPr id="789" name="Imagen 788">
            <a:extLst>
              <a:ext uri="{FF2B5EF4-FFF2-40B4-BE49-F238E27FC236}">
                <a16:creationId xmlns:a16="http://schemas.microsoft.com/office/drawing/2014/main" id="{BAA92E09-8DC3-4542-8A05-42C8701192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97314" y="1753542"/>
            <a:ext cx="45719" cy="94667"/>
          </a:xfrm>
          <a:prstGeom prst="rect">
            <a:avLst/>
          </a:prstGeom>
        </p:spPr>
      </p:pic>
      <p:pic>
        <p:nvPicPr>
          <p:cNvPr id="791" name="Imagen 790">
            <a:extLst>
              <a:ext uri="{FF2B5EF4-FFF2-40B4-BE49-F238E27FC236}">
                <a16:creationId xmlns:a16="http://schemas.microsoft.com/office/drawing/2014/main" id="{3D662B0D-F26F-4BF6-962A-35977D889F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66467" y="1693400"/>
            <a:ext cx="45719" cy="94667"/>
          </a:xfrm>
          <a:prstGeom prst="rect">
            <a:avLst/>
          </a:prstGeom>
        </p:spPr>
      </p:pic>
      <p:pic>
        <p:nvPicPr>
          <p:cNvPr id="793" name="Imagen 792">
            <a:extLst>
              <a:ext uri="{FF2B5EF4-FFF2-40B4-BE49-F238E27FC236}">
                <a16:creationId xmlns:a16="http://schemas.microsoft.com/office/drawing/2014/main" id="{318ADC34-0028-475F-8984-93467B0972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20297" y="1745920"/>
            <a:ext cx="45719" cy="94667"/>
          </a:xfrm>
          <a:prstGeom prst="rect">
            <a:avLst/>
          </a:prstGeom>
        </p:spPr>
      </p:pic>
      <p:pic>
        <p:nvPicPr>
          <p:cNvPr id="795" name="Imagen 794">
            <a:extLst>
              <a:ext uri="{FF2B5EF4-FFF2-40B4-BE49-F238E27FC236}">
                <a16:creationId xmlns:a16="http://schemas.microsoft.com/office/drawing/2014/main" id="{FAE46046-B1D4-461B-A787-0FDF39733B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59437" y="1753541"/>
            <a:ext cx="45719" cy="94667"/>
          </a:xfrm>
          <a:prstGeom prst="rect">
            <a:avLst/>
          </a:prstGeom>
        </p:spPr>
      </p:pic>
      <p:pic>
        <p:nvPicPr>
          <p:cNvPr id="797" name="Imagen 796">
            <a:extLst>
              <a:ext uri="{FF2B5EF4-FFF2-40B4-BE49-F238E27FC236}">
                <a16:creationId xmlns:a16="http://schemas.microsoft.com/office/drawing/2014/main" id="{59AEE42C-3C81-4AF7-BB9A-59C854ED08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74454" y="1639812"/>
            <a:ext cx="45719" cy="94667"/>
          </a:xfrm>
          <a:prstGeom prst="rect">
            <a:avLst/>
          </a:prstGeom>
        </p:spPr>
      </p:pic>
      <p:pic>
        <p:nvPicPr>
          <p:cNvPr id="799" name="Imagen 798">
            <a:extLst>
              <a:ext uri="{FF2B5EF4-FFF2-40B4-BE49-F238E27FC236}">
                <a16:creationId xmlns:a16="http://schemas.microsoft.com/office/drawing/2014/main" id="{237F13A1-B9DF-4FEB-BA98-668D952917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09242" y="1729734"/>
            <a:ext cx="45719" cy="94667"/>
          </a:xfrm>
          <a:prstGeom prst="rect">
            <a:avLst/>
          </a:prstGeom>
        </p:spPr>
      </p:pic>
      <p:pic>
        <p:nvPicPr>
          <p:cNvPr id="801" name="Imagen 800">
            <a:extLst>
              <a:ext uri="{FF2B5EF4-FFF2-40B4-BE49-F238E27FC236}">
                <a16:creationId xmlns:a16="http://schemas.microsoft.com/office/drawing/2014/main" id="{16E3E3B1-784F-4DBE-B917-31D6DE0821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78395" y="1669592"/>
            <a:ext cx="45719" cy="94667"/>
          </a:xfrm>
          <a:prstGeom prst="rect">
            <a:avLst/>
          </a:prstGeom>
        </p:spPr>
      </p:pic>
      <p:pic>
        <p:nvPicPr>
          <p:cNvPr id="803" name="Imagen 802">
            <a:extLst>
              <a:ext uri="{FF2B5EF4-FFF2-40B4-BE49-F238E27FC236}">
                <a16:creationId xmlns:a16="http://schemas.microsoft.com/office/drawing/2014/main" id="{231594B9-BAEF-4088-8D9B-BF1F315E7E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32225" y="1722112"/>
            <a:ext cx="45719" cy="94667"/>
          </a:xfrm>
          <a:prstGeom prst="rect">
            <a:avLst/>
          </a:prstGeom>
        </p:spPr>
      </p:pic>
      <p:pic>
        <p:nvPicPr>
          <p:cNvPr id="805" name="Imagen 804">
            <a:extLst>
              <a:ext uri="{FF2B5EF4-FFF2-40B4-BE49-F238E27FC236}">
                <a16:creationId xmlns:a16="http://schemas.microsoft.com/office/drawing/2014/main" id="{1CE75BD6-825D-4048-9E83-6E8A49C5D6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047874" y="1682400"/>
            <a:ext cx="45719" cy="94667"/>
          </a:xfrm>
          <a:prstGeom prst="rect">
            <a:avLst/>
          </a:prstGeom>
        </p:spPr>
      </p:pic>
      <p:pic>
        <p:nvPicPr>
          <p:cNvPr id="807" name="Imagen 806">
            <a:extLst>
              <a:ext uri="{FF2B5EF4-FFF2-40B4-BE49-F238E27FC236}">
                <a16:creationId xmlns:a16="http://schemas.microsoft.com/office/drawing/2014/main" id="{356E653D-4F2B-451D-BA2D-A21F678587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71365" y="1729733"/>
            <a:ext cx="45719" cy="94667"/>
          </a:xfrm>
          <a:prstGeom prst="rect">
            <a:avLst/>
          </a:prstGeom>
        </p:spPr>
      </p:pic>
      <p:pic>
        <p:nvPicPr>
          <p:cNvPr id="809" name="Imagen 808">
            <a:extLst>
              <a:ext uri="{FF2B5EF4-FFF2-40B4-BE49-F238E27FC236}">
                <a16:creationId xmlns:a16="http://schemas.microsoft.com/office/drawing/2014/main" id="{56D7C401-3B46-4B24-98BC-B16BB0E7DC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86475" y="1714959"/>
            <a:ext cx="45719" cy="94667"/>
          </a:xfrm>
          <a:prstGeom prst="rect">
            <a:avLst/>
          </a:prstGeom>
        </p:spPr>
      </p:pic>
      <p:pic>
        <p:nvPicPr>
          <p:cNvPr id="811" name="Imagen 810">
            <a:extLst>
              <a:ext uri="{FF2B5EF4-FFF2-40B4-BE49-F238E27FC236}">
                <a16:creationId xmlns:a16="http://schemas.microsoft.com/office/drawing/2014/main" id="{7C50BAE3-3AC2-4480-9434-04E50CB60E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02627" y="1623027"/>
            <a:ext cx="45719" cy="94667"/>
          </a:xfrm>
          <a:prstGeom prst="rect">
            <a:avLst/>
          </a:prstGeom>
        </p:spPr>
      </p:pic>
      <p:pic>
        <p:nvPicPr>
          <p:cNvPr id="813" name="Imagen 812">
            <a:extLst>
              <a:ext uri="{FF2B5EF4-FFF2-40B4-BE49-F238E27FC236}">
                <a16:creationId xmlns:a16="http://schemas.microsoft.com/office/drawing/2014/main" id="{2BFBCE05-8D7E-4408-B177-B8CC88DB62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86382" y="1616004"/>
            <a:ext cx="45719" cy="94667"/>
          </a:xfrm>
          <a:prstGeom prst="rect">
            <a:avLst/>
          </a:prstGeom>
        </p:spPr>
      </p:pic>
      <p:pic>
        <p:nvPicPr>
          <p:cNvPr id="815" name="Imagen 814">
            <a:extLst>
              <a:ext uri="{FF2B5EF4-FFF2-40B4-BE49-F238E27FC236}">
                <a16:creationId xmlns:a16="http://schemas.microsoft.com/office/drawing/2014/main" id="{E621AA55-A8D7-4BDB-AB18-F6743E743E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90186" y="1867846"/>
            <a:ext cx="45719" cy="94667"/>
          </a:xfrm>
          <a:prstGeom prst="rect">
            <a:avLst/>
          </a:prstGeom>
        </p:spPr>
      </p:pic>
      <p:pic>
        <p:nvPicPr>
          <p:cNvPr id="817" name="Imagen 816">
            <a:extLst>
              <a:ext uri="{FF2B5EF4-FFF2-40B4-BE49-F238E27FC236}">
                <a16:creationId xmlns:a16="http://schemas.microsoft.com/office/drawing/2014/main" id="{37B0CA55-39A9-4B61-8118-0CD77D6D70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59339" y="1807704"/>
            <a:ext cx="45719" cy="94667"/>
          </a:xfrm>
          <a:prstGeom prst="rect">
            <a:avLst/>
          </a:prstGeom>
        </p:spPr>
      </p:pic>
      <p:pic>
        <p:nvPicPr>
          <p:cNvPr id="819" name="Imagen 818">
            <a:extLst>
              <a:ext uri="{FF2B5EF4-FFF2-40B4-BE49-F238E27FC236}">
                <a16:creationId xmlns:a16="http://schemas.microsoft.com/office/drawing/2014/main" id="{D798CCBA-86C3-40BD-B08F-0529AEEEA8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13169" y="1860224"/>
            <a:ext cx="45719" cy="94667"/>
          </a:xfrm>
          <a:prstGeom prst="rect">
            <a:avLst/>
          </a:prstGeom>
        </p:spPr>
      </p:pic>
      <p:pic>
        <p:nvPicPr>
          <p:cNvPr id="821" name="Imagen 820">
            <a:extLst>
              <a:ext uri="{FF2B5EF4-FFF2-40B4-BE49-F238E27FC236}">
                <a16:creationId xmlns:a16="http://schemas.microsoft.com/office/drawing/2014/main" id="{2AB9B96A-7BB7-4E61-952F-322AF51072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200274" y="1834800"/>
            <a:ext cx="45719" cy="94667"/>
          </a:xfrm>
          <a:prstGeom prst="rect">
            <a:avLst/>
          </a:prstGeom>
        </p:spPr>
      </p:pic>
      <p:pic>
        <p:nvPicPr>
          <p:cNvPr id="823" name="Imagen 822">
            <a:extLst>
              <a:ext uri="{FF2B5EF4-FFF2-40B4-BE49-F238E27FC236}">
                <a16:creationId xmlns:a16="http://schemas.microsoft.com/office/drawing/2014/main" id="{707D20F1-5E3E-437C-A5F9-7E20660B89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52309" y="1867845"/>
            <a:ext cx="45719" cy="94667"/>
          </a:xfrm>
          <a:prstGeom prst="rect">
            <a:avLst/>
          </a:prstGeom>
        </p:spPr>
      </p:pic>
      <p:pic>
        <p:nvPicPr>
          <p:cNvPr id="825" name="Imagen 824">
            <a:extLst>
              <a:ext uri="{FF2B5EF4-FFF2-40B4-BE49-F238E27FC236}">
                <a16:creationId xmlns:a16="http://schemas.microsoft.com/office/drawing/2014/main" id="{196560D9-8E64-4226-BBBD-4B9EC50D99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38875" y="1867359"/>
            <a:ext cx="45719" cy="94667"/>
          </a:xfrm>
          <a:prstGeom prst="rect">
            <a:avLst/>
          </a:prstGeom>
        </p:spPr>
      </p:pic>
      <p:pic>
        <p:nvPicPr>
          <p:cNvPr id="827" name="Imagen 826">
            <a:extLst>
              <a:ext uri="{FF2B5EF4-FFF2-40B4-BE49-F238E27FC236}">
                <a16:creationId xmlns:a16="http://schemas.microsoft.com/office/drawing/2014/main" id="{DFC5AB1A-FB49-41D5-91B9-A57CA5D63B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55027" y="1775427"/>
            <a:ext cx="45719" cy="94667"/>
          </a:xfrm>
          <a:prstGeom prst="rect">
            <a:avLst/>
          </a:prstGeom>
        </p:spPr>
      </p:pic>
      <p:pic>
        <p:nvPicPr>
          <p:cNvPr id="829" name="Imagen 828">
            <a:extLst>
              <a:ext uri="{FF2B5EF4-FFF2-40B4-BE49-F238E27FC236}">
                <a16:creationId xmlns:a16="http://schemas.microsoft.com/office/drawing/2014/main" id="{F36E3019-3395-4137-8D84-46BB312245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67326" y="1754116"/>
            <a:ext cx="45719" cy="94667"/>
          </a:xfrm>
          <a:prstGeom prst="rect">
            <a:avLst/>
          </a:prstGeom>
        </p:spPr>
      </p:pic>
      <p:pic>
        <p:nvPicPr>
          <p:cNvPr id="831" name="Imagen 830">
            <a:extLst>
              <a:ext uri="{FF2B5EF4-FFF2-40B4-BE49-F238E27FC236}">
                <a16:creationId xmlns:a16="http://schemas.microsoft.com/office/drawing/2014/main" id="{58E2BDD5-6CC2-4B33-BCCB-C6B76413DF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42586" y="1791638"/>
            <a:ext cx="45719" cy="94667"/>
          </a:xfrm>
          <a:prstGeom prst="rect">
            <a:avLst/>
          </a:prstGeom>
        </p:spPr>
      </p:pic>
      <p:pic>
        <p:nvPicPr>
          <p:cNvPr id="833" name="Imagen 832">
            <a:extLst>
              <a:ext uri="{FF2B5EF4-FFF2-40B4-BE49-F238E27FC236}">
                <a16:creationId xmlns:a16="http://schemas.microsoft.com/office/drawing/2014/main" id="{BC56E794-1985-4A16-9563-39CACBB739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11739" y="1731496"/>
            <a:ext cx="45719" cy="94667"/>
          </a:xfrm>
          <a:prstGeom prst="rect">
            <a:avLst/>
          </a:prstGeom>
        </p:spPr>
      </p:pic>
      <p:pic>
        <p:nvPicPr>
          <p:cNvPr id="835" name="Imagen 834">
            <a:extLst>
              <a:ext uri="{FF2B5EF4-FFF2-40B4-BE49-F238E27FC236}">
                <a16:creationId xmlns:a16="http://schemas.microsoft.com/office/drawing/2014/main" id="{C4B565DD-9892-43E5-838F-FDBE4949F7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65569" y="1784016"/>
            <a:ext cx="45719" cy="94667"/>
          </a:xfrm>
          <a:prstGeom prst="rect">
            <a:avLst/>
          </a:prstGeom>
        </p:spPr>
      </p:pic>
      <p:pic>
        <p:nvPicPr>
          <p:cNvPr id="837" name="Imagen 836">
            <a:extLst>
              <a:ext uri="{FF2B5EF4-FFF2-40B4-BE49-F238E27FC236}">
                <a16:creationId xmlns:a16="http://schemas.microsoft.com/office/drawing/2014/main" id="{AAC76434-33FC-4330-96AE-1851E90B78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04709" y="1791637"/>
            <a:ext cx="45719" cy="94667"/>
          </a:xfrm>
          <a:prstGeom prst="rect">
            <a:avLst/>
          </a:prstGeom>
        </p:spPr>
      </p:pic>
      <p:pic>
        <p:nvPicPr>
          <p:cNvPr id="839" name="Imagen 838">
            <a:extLst>
              <a:ext uri="{FF2B5EF4-FFF2-40B4-BE49-F238E27FC236}">
                <a16:creationId xmlns:a16="http://schemas.microsoft.com/office/drawing/2014/main" id="{242C8091-A07A-4F25-B415-23A3BE03FA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19726" y="1677908"/>
            <a:ext cx="45719" cy="94667"/>
          </a:xfrm>
          <a:prstGeom prst="rect">
            <a:avLst/>
          </a:prstGeom>
        </p:spPr>
      </p:pic>
      <p:grpSp>
        <p:nvGrpSpPr>
          <p:cNvPr id="860" name="Grupo 859">
            <a:extLst>
              <a:ext uri="{FF2B5EF4-FFF2-40B4-BE49-F238E27FC236}">
                <a16:creationId xmlns:a16="http://schemas.microsoft.com/office/drawing/2014/main" id="{4797BF80-933A-4056-98EA-293AA2D5B84E}"/>
              </a:ext>
            </a:extLst>
          </p:cNvPr>
          <p:cNvGrpSpPr/>
          <p:nvPr/>
        </p:nvGrpSpPr>
        <p:grpSpPr>
          <a:xfrm>
            <a:off x="2574299" y="2990783"/>
            <a:ext cx="122085" cy="99060"/>
            <a:chOff x="5638635" y="3444240"/>
            <a:chExt cx="520675" cy="411875"/>
          </a:xfrm>
        </p:grpSpPr>
        <p:sp>
          <p:nvSpPr>
            <p:cNvPr id="841" name="Diagrama de flujo: terminador 840">
              <a:extLst>
                <a:ext uri="{FF2B5EF4-FFF2-40B4-BE49-F238E27FC236}">
                  <a16:creationId xmlns:a16="http://schemas.microsoft.com/office/drawing/2014/main" id="{76DA7862-F71A-4AC8-9E3A-6D4BBA281B78}"/>
                </a:ext>
              </a:extLst>
            </p:cNvPr>
            <p:cNvSpPr/>
            <p:nvPr/>
          </p:nvSpPr>
          <p:spPr>
            <a:xfrm>
              <a:off x="588264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43" name="Diagrama de flujo: terminador 842">
              <a:extLst>
                <a:ext uri="{FF2B5EF4-FFF2-40B4-BE49-F238E27FC236}">
                  <a16:creationId xmlns:a16="http://schemas.microsoft.com/office/drawing/2014/main" id="{00D34CD1-6E5E-4446-9196-1E2297656BA0}"/>
                </a:ext>
              </a:extLst>
            </p:cNvPr>
            <p:cNvSpPr/>
            <p:nvPr/>
          </p:nvSpPr>
          <p:spPr>
            <a:xfrm>
              <a:off x="5947970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45" name="Diagrama de flujo: terminador 844">
              <a:extLst>
                <a:ext uri="{FF2B5EF4-FFF2-40B4-BE49-F238E27FC236}">
                  <a16:creationId xmlns:a16="http://schemas.microsoft.com/office/drawing/2014/main" id="{A34C6901-658C-469C-96C4-5152D6AA64DB}"/>
                </a:ext>
              </a:extLst>
            </p:cNvPr>
            <p:cNvSpPr/>
            <p:nvPr/>
          </p:nvSpPr>
          <p:spPr>
            <a:xfrm>
              <a:off x="5782460" y="355869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47" name="Diagrama de flujo: terminador 846">
              <a:extLst>
                <a:ext uri="{FF2B5EF4-FFF2-40B4-BE49-F238E27FC236}">
                  <a16:creationId xmlns:a16="http://schemas.microsoft.com/office/drawing/2014/main" id="{E5386ABE-30C9-4BA4-99D3-E60F57633A24}"/>
                </a:ext>
              </a:extLst>
            </p:cNvPr>
            <p:cNvSpPr/>
            <p:nvPr/>
          </p:nvSpPr>
          <p:spPr>
            <a:xfrm>
              <a:off x="589026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49" name="Diagrama de flujo: terminador 848">
              <a:extLst>
                <a:ext uri="{FF2B5EF4-FFF2-40B4-BE49-F238E27FC236}">
                  <a16:creationId xmlns:a16="http://schemas.microsoft.com/office/drawing/2014/main" id="{9521E9C0-05BD-46F1-98AD-3F7EBD2DAC34}"/>
                </a:ext>
              </a:extLst>
            </p:cNvPr>
            <p:cNvSpPr/>
            <p:nvPr/>
          </p:nvSpPr>
          <p:spPr>
            <a:xfrm>
              <a:off x="579120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51" name="Diagrama de flujo: terminador 850">
              <a:extLst>
                <a:ext uri="{FF2B5EF4-FFF2-40B4-BE49-F238E27FC236}">
                  <a16:creationId xmlns:a16="http://schemas.microsoft.com/office/drawing/2014/main" id="{3CB3B2CF-9DEB-4C26-B548-3A4358B29E1C}"/>
                </a:ext>
              </a:extLst>
            </p:cNvPr>
            <p:cNvSpPr/>
            <p:nvPr/>
          </p:nvSpPr>
          <p:spPr>
            <a:xfrm>
              <a:off x="5699705" y="3528771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53" name="Diagrama de flujo: terminador 852">
              <a:extLst>
                <a:ext uri="{FF2B5EF4-FFF2-40B4-BE49-F238E27FC236}">
                  <a16:creationId xmlns:a16="http://schemas.microsoft.com/office/drawing/2014/main" id="{7283DB13-DB27-4CA5-A4B6-26C28B338F0C}"/>
                </a:ext>
              </a:extLst>
            </p:cNvPr>
            <p:cNvSpPr/>
            <p:nvPr/>
          </p:nvSpPr>
          <p:spPr>
            <a:xfrm>
              <a:off x="574873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55" name="Diagrama de flujo: terminador 854">
              <a:extLst>
                <a:ext uri="{FF2B5EF4-FFF2-40B4-BE49-F238E27FC236}">
                  <a16:creationId xmlns:a16="http://schemas.microsoft.com/office/drawing/2014/main" id="{D3D60D2F-2F88-4EB8-8E6B-044E65A65EBA}"/>
                </a:ext>
              </a:extLst>
            </p:cNvPr>
            <p:cNvSpPr/>
            <p:nvPr/>
          </p:nvSpPr>
          <p:spPr>
            <a:xfrm>
              <a:off x="6015540" y="3475589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57" name="Diagrama de flujo: terminador 856">
              <a:extLst>
                <a:ext uri="{FF2B5EF4-FFF2-40B4-BE49-F238E27FC236}">
                  <a16:creationId xmlns:a16="http://schemas.microsoft.com/office/drawing/2014/main" id="{C65AC4CF-8AB6-4A3E-90D4-C8256FD21CF4}"/>
                </a:ext>
              </a:extLst>
            </p:cNvPr>
            <p:cNvSpPr/>
            <p:nvPr/>
          </p:nvSpPr>
          <p:spPr>
            <a:xfrm>
              <a:off x="6059130" y="364251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59" name="Diagrama de flujo: terminador 858">
              <a:extLst>
                <a:ext uri="{FF2B5EF4-FFF2-40B4-BE49-F238E27FC236}">
                  <a16:creationId xmlns:a16="http://schemas.microsoft.com/office/drawing/2014/main" id="{F0D76DFF-94B4-42BF-AE60-516EBD62CB82}"/>
                </a:ext>
              </a:extLst>
            </p:cNvPr>
            <p:cNvSpPr/>
            <p:nvPr/>
          </p:nvSpPr>
          <p:spPr>
            <a:xfrm>
              <a:off x="5638635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861" name="Grupo 860">
            <a:extLst>
              <a:ext uri="{FF2B5EF4-FFF2-40B4-BE49-F238E27FC236}">
                <a16:creationId xmlns:a16="http://schemas.microsoft.com/office/drawing/2014/main" id="{1E2D84FA-3AA2-4B59-B2A1-4619FBBF810B}"/>
              </a:ext>
            </a:extLst>
          </p:cNvPr>
          <p:cNvGrpSpPr/>
          <p:nvPr/>
        </p:nvGrpSpPr>
        <p:grpSpPr>
          <a:xfrm>
            <a:off x="2185679" y="2724083"/>
            <a:ext cx="122085" cy="99060"/>
            <a:chOff x="5638635" y="3444240"/>
            <a:chExt cx="520675" cy="411875"/>
          </a:xfrm>
        </p:grpSpPr>
        <p:sp>
          <p:nvSpPr>
            <p:cNvPr id="862" name="Diagrama de flujo: terminador 861">
              <a:extLst>
                <a:ext uri="{FF2B5EF4-FFF2-40B4-BE49-F238E27FC236}">
                  <a16:creationId xmlns:a16="http://schemas.microsoft.com/office/drawing/2014/main" id="{4EBE4120-CCAA-4A96-BED4-0DA90642952C}"/>
                </a:ext>
              </a:extLst>
            </p:cNvPr>
            <p:cNvSpPr/>
            <p:nvPr/>
          </p:nvSpPr>
          <p:spPr>
            <a:xfrm>
              <a:off x="588264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63" name="Diagrama de flujo: terminador 862">
              <a:extLst>
                <a:ext uri="{FF2B5EF4-FFF2-40B4-BE49-F238E27FC236}">
                  <a16:creationId xmlns:a16="http://schemas.microsoft.com/office/drawing/2014/main" id="{F8A7B922-3892-4420-8EFF-B45A588C5239}"/>
                </a:ext>
              </a:extLst>
            </p:cNvPr>
            <p:cNvSpPr/>
            <p:nvPr/>
          </p:nvSpPr>
          <p:spPr>
            <a:xfrm>
              <a:off x="5947970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64" name="Diagrama de flujo: terminador 863">
              <a:extLst>
                <a:ext uri="{FF2B5EF4-FFF2-40B4-BE49-F238E27FC236}">
                  <a16:creationId xmlns:a16="http://schemas.microsoft.com/office/drawing/2014/main" id="{6218BBA1-BAD1-41BF-85EE-6291EEC55D71}"/>
                </a:ext>
              </a:extLst>
            </p:cNvPr>
            <p:cNvSpPr/>
            <p:nvPr/>
          </p:nvSpPr>
          <p:spPr>
            <a:xfrm>
              <a:off x="5782460" y="355869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65" name="Diagrama de flujo: terminador 864">
              <a:extLst>
                <a:ext uri="{FF2B5EF4-FFF2-40B4-BE49-F238E27FC236}">
                  <a16:creationId xmlns:a16="http://schemas.microsoft.com/office/drawing/2014/main" id="{FF828450-414A-47CB-83C1-6C33B05F9324}"/>
                </a:ext>
              </a:extLst>
            </p:cNvPr>
            <p:cNvSpPr/>
            <p:nvPr/>
          </p:nvSpPr>
          <p:spPr>
            <a:xfrm>
              <a:off x="589026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66" name="Diagrama de flujo: terminador 865">
              <a:extLst>
                <a:ext uri="{FF2B5EF4-FFF2-40B4-BE49-F238E27FC236}">
                  <a16:creationId xmlns:a16="http://schemas.microsoft.com/office/drawing/2014/main" id="{D17C40EB-0FA2-41B9-8029-C3F9D1BEF322}"/>
                </a:ext>
              </a:extLst>
            </p:cNvPr>
            <p:cNvSpPr/>
            <p:nvPr/>
          </p:nvSpPr>
          <p:spPr>
            <a:xfrm>
              <a:off x="579120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67" name="Diagrama de flujo: terminador 866">
              <a:extLst>
                <a:ext uri="{FF2B5EF4-FFF2-40B4-BE49-F238E27FC236}">
                  <a16:creationId xmlns:a16="http://schemas.microsoft.com/office/drawing/2014/main" id="{D82826F2-50D5-436B-A59C-1285C468CFF1}"/>
                </a:ext>
              </a:extLst>
            </p:cNvPr>
            <p:cNvSpPr/>
            <p:nvPr/>
          </p:nvSpPr>
          <p:spPr>
            <a:xfrm>
              <a:off x="5699705" y="3528771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68" name="Diagrama de flujo: terminador 867">
              <a:extLst>
                <a:ext uri="{FF2B5EF4-FFF2-40B4-BE49-F238E27FC236}">
                  <a16:creationId xmlns:a16="http://schemas.microsoft.com/office/drawing/2014/main" id="{3C0593F3-131D-41FD-8493-3407C0BFFF0C}"/>
                </a:ext>
              </a:extLst>
            </p:cNvPr>
            <p:cNvSpPr/>
            <p:nvPr/>
          </p:nvSpPr>
          <p:spPr>
            <a:xfrm>
              <a:off x="574873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69" name="Diagrama de flujo: terminador 868">
              <a:extLst>
                <a:ext uri="{FF2B5EF4-FFF2-40B4-BE49-F238E27FC236}">
                  <a16:creationId xmlns:a16="http://schemas.microsoft.com/office/drawing/2014/main" id="{D11E129F-A7B7-4111-A346-9492C1906989}"/>
                </a:ext>
              </a:extLst>
            </p:cNvPr>
            <p:cNvSpPr/>
            <p:nvPr/>
          </p:nvSpPr>
          <p:spPr>
            <a:xfrm>
              <a:off x="6015540" y="3475589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70" name="Diagrama de flujo: terminador 869">
              <a:extLst>
                <a:ext uri="{FF2B5EF4-FFF2-40B4-BE49-F238E27FC236}">
                  <a16:creationId xmlns:a16="http://schemas.microsoft.com/office/drawing/2014/main" id="{A12F7147-18E3-490C-9290-ECF3EBEC8C90}"/>
                </a:ext>
              </a:extLst>
            </p:cNvPr>
            <p:cNvSpPr/>
            <p:nvPr/>
          </p:nvSpPr>
          <p:spPr>
            <a:xfrm>
              <a:off x="6059130" y="364251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71" name="Diagrama de flujo: terminador 870">
              <a:extLst>
                <a:ext uri="{FF2B5EF4-FFF2-40B4-BE49-F238E27FC236}">
                  <a16:creationId xmlns:a16="http://schemas.microsoft.com/office/drawing/2014/main" id="{8FE39833-60E4-4FA9-9A9E-25388733A973}"/>
                </a:ext>
              </a:extLst>
            </p:cNvPr>
            <p:cNvSpPr/>
            <p:nvPr/>
          </p:nvSpPr>
          <p:spPr>
            <a:xfrm>
              <a:off x="5638635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872" name="Grupo 871">
            <a:extLst>
              <a:ext uri="{FF2B5EF4-FFF2-40B4-BE49-F238E27FC236}">
                <a16:creationId xmlns:a16="http://schemas.microsoft.com/office/drawing/2014/main" id="{BFF49BE6-7F11-4A4E-AD7D-898EA26FF492}"/>
              </a:ext>
            </a:extLst>
          </p:cNvPr>
          <p:cNvGrpSpPr/>
          <p:nvPr/>
        </p:nvGrpSpPr>
        <p:grpSpPr>
          <a:xfrm>
            <a:off x="2513257" y="2571750"/>
            <a:ext cx="122085" cy="99060"/>
            <a:chOff x="5638635" y="3444240"/>
            <a:chExt cx="520675" cy="411875"/>
          </a:xfrm>
        </p:grpSpPr>
        <p:sp>
          <p:nvSpPr>
            <p:cNvPr id="873" name="Diagrama de flujo: terminador 872">
              <a:extLst>
                <a:ext uri="{FF2B5EF4-FFF2-40B4-BE49-F238E27FC236}">
                  <a16:creationId xmlns:a16="http://schemas.microsoft.com/office/drawing/2014/main" id="{56AD96B1-6525-40D0-9F5E-71D5B3B81501}"/>
                </a:ext>
              </a:extLst>
            </p:cNvPr>
            <p:cNvSpPr/>
            <p:nvPr/>
          </p:nvSpPr>
          <p:spPr>
            <a:xfrm>
              <a:off x="588264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74" name="Diagrama de flujo: terminador 873">
              <a:extLst>
                <a:ext uri="{FF2B5EF4-FFF2-40B4-BE49-F238E27FC236}">
                  <a16:creationId xmlns:a16="http://schemas.microsoft.com/office/drawing/2014/main" id="{A4DBA942-ED1E-4E7F-8CA6-3D54D17C0810}"/>
                </a:ext>
              </a:extLst>
            </p:cNvPr>
            <p:cNvSpPr/>
            <p:nvPr/>
          </p:nvSpPr>
          <p:spPr>
            <a:xfrm>
              <a:off x="5947970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75" name="Diagrama de flujo: terminador 874">
              <a:extLst>
                <a:ext uri="{FF2B5EF4-FFF2-40B4-BE49-F238E27FC236}">
                  <a16:creationId xmlns:a16="http://schemas.microsoft.com/office/drawing/2014/main" id="{6EB1EF01-4D88-4A38-ADE1-5E37FB846F94}"/>
                </a:ext>
              </a:extLst>
            </p:cNvPr>
            <p:cNvSpPr/>
            <p:nvPr/>
          </p:nvSpPr>
          <p:spPr>
            <a:xfrm>
              <a:off x="5782460" y="355869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76" name="Diagrama de flujo: terminador 875">
              <a:extLst>
                <a:ext uri="{FF2B5EF4-FFF2-40B4-BE49-F238E27FC236}">
                  <a16:creationId xmlns:a16="http://schemas.microsoft.com/office/drawing/2014/main" id="{3117C6D3-298E-401D-B292-15AC8F651D39}"/>
                </a:ext>
              </a:extLst>
            </p:cNvPr>
            <p:cNvSpPr/>
            <p:nvPr/>
          </p:nvSpPr>
          <p:spPr>
            <a:xfrm>
              <a:off x="589026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77" name="Diagrama de flujo: terminador 876">
              <a:extLst>
                <a:ext uri="{FF2B5EF4-FFF2-40B4-BE49-F238E27FC236}">
                  <a16:creationId xmlns:a16="http://schemas.microsoft.com/office/drawing/2014/main" id="{393A3331-154B-4CD6-BBAA-8C3C26E4B34F}"/>
                </a:ext>
              </a:extLst>
            </p:cNvPr>
            <p:cNvSpPr/>
            <p:nvPr/>
          </p:nvSpPr>
          <p:spPr>
            <a:xfrm>
              <a:off x="579120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78" name="Diagrama de flujo: terminador 877">
              <a:extLst>
                <a:ext uri="{FF2B5EF4-FFF2-40B4-BE49-F238E27FC236}">
                  <a16:creationId xmlns:a16="http://schemas.microsoft.com/office/drawing/2014/main" id="{AC49DAC8-1443-4D17-A447-7CD07518FD61}"/>
                </a:ext>
              </a:extLst>
            </p:cNvPr>
            <p:cNvSpPr/>
            <p:nvPr/>
          </p:nvSpPr>
          <p:spPr>
            <a:xfrm>
              <a:off x="5699705" y="3528771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79" name="Diagrama de flujo: terminador 878">
              <a:extLst>
                <a:ext uri="{FF2B5EF4-FFF2-40B4-BE49-F238E27FC236}">
                  <a16:creationId xmlns:a16="http://schemas.microsoft.com/office/drawing/2014/main" id="{37DCDBCD-4E7F-4C77-8EE0-83D7F67A6C72}"/>
                </a:ext>
              </a:extLst>
            </p:cNvPr>
            <p:cNvSpPr/>
            <p:nvPr/>
          </p:nvSpPr>
          <p:spPr>
            <a:xfrm>
              <a:off x="574873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80" name="Diagrama de flujo: terminador 879">
              <a:extLst>
                <a:ext uri="{FF2B5EF4-FFF2-40B4-BE49-F238E27FC236}">
                  <a16:creationId xmlns:a16="http://schemas.microsoft.com/office/drawing/2014/main" id="{CA5FF76A-B624-4D72-A8AF-7D060D3001C0}"/>
                </a:ext>
              </a:extLst>
            </p:cNvPr>
            <p:cNvSpPr/>
            <p:nvPr/>
          </p:nvSpPr>
          <p:spPr>
            <a:xfrm>
              <a:off x="6015540" y="3475589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81" name="Diagrama de flujo: terminador 880">
              <a:extLst>
                <a:ext uri="{FF2B5EF4-FFF2-40B4-BE49-F238E27FC236}">
                  <a16:creationId xmlns:a16="http://schemas.microsoft.com/office/drawing/2014/main" id="{C47258DA-F36D-4683-B0FB-263B461790F5}"/>
                </a:ext>
              </a:extLst>
            </p:cNvPr>
            <p:cNvSpPr/>
            <p:nvPr/>
          </p:nvSpPr>
          <p:spPr>
            <a:xfrm>
              <a:off x="6059130" y="364251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82" name="Diagrama de flujo: terminador 881">
              <a:extLst>
                <a:ext uri="{FF2B5EF4-FFF2-40B4-BE49-F238E27FC236}">
                  <a16:creationId xmlns:a16="http://schemas.microsoft.com/office/drawing/2014/main" id="{C41B126A-CBAE-4844-B4F7-42F74771EEFE}"/>
                </a:ext>
              </a:extLst>
            </p:cNvPr>
            <p:cNvSpPr/>
            <p:nvPr/>
          </p:nvSpPr>
          <p:spPr>
            <a:xfrm>
              <a:off x="5638635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883" name="Grupo 882">
            <a:extLst>
              <a:ext uri="{FF2B5EF4-FFF2-40B4-BE49-F238E27FC236}">
                <a16:creationId xmlns:a16="http://schemas.microsoft.com/office/drawing/2014/main" id="{ADEFEEF8-1972-492C-9060-D2E6E70931F8}"/>
              </a:ext>
            </a:extLst>
          </p:cNvPr>
          <p:cNvGrpSpPr/>
          <p:nvPr/>
        </p:nvGrpSpPr>
        <p:grpSpPr>
          <a:xfrm>
            <a:off x="2817044" y="2678363"/>
            <a:ext cx="122085" cy="99060"/>
            <a:chOff x="5638635" y="3444240"/>
            <a:chExt cx="520675" cy="411875"/>
          </a:xfrm>
        </p:grpSpPr>
        <p:sp>
          <p:nvSpPr>
            <p:cNvPr id="884" name="Diagrama de flujo: terminador 883">
              <a:extLst>
                <a:ext uri="{FF2B5EF4-FFF2-40B4-BE49-F238E27FC236}">
                  <a16:creationId xmlns:a16="http://schemas.microsoft.com/office/drawing/2014/main" id="{D790C9A9-424B-41CF-9683-9845F8787126}"/>
                </a:ext>
              </a:extLst>
            </p:cNvPr>
            <p:cNvSpPr/>
            <p:nvPr/>
          </p:nvSpPr>
          <p:spPr>
            <a:xfrm>
              <a:off x="588264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85" name="Diagrama de flujo: terminador 884">
              <a:extLst>
                <a:ext uri="{FF2B5EF4-FFF2-40B4-BE49-F238E27FC236}">
                  <a16:creationId xmlns:a16="http://schemas.microsoft.com/office/drawing/2014/main" id="{4214BC20-58E3-4965-97FE-47C03283C9A1}"/>
                </a:ext>
              </a:extLst>
            </p:cNvPr>
            <p:cNvSpPr/>
            <p:nvPr/>
          </p:nvSpPr>
          <p:spPr>
            <a:xfrm>
              <a:off x="5947970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86" name="Diagrama de flujo: terminador 885">
              <a:extLst>
                <a:ext uri="{FF2B5EF4-FFF2-40B4-BE49-F238E27FC236}">
                  <a16:creationId xmlns:a16="http://schemas.microsoft.com/office/drawing/2014/main" id="{0EAD02EB-37B0-41A9-9341-AD7A23180D93}"/>
                </a:ext>
              </a:extLst>
            </p:cNvPr>
            <p:cNvSpPr/>
            <p:nvPr/>
          </p:nvSpPr>
          <p:spPr>
            <a:xfrm>
              <a:off x="5782460" y="355869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87" name="Diagrama de flujo: terminador 886">
              <a:extLst>
                <a:ext uri="{FF2B5EF4-FFF2-40B4-BE49-F238E27FC236}">
                  <a16:creationId xmlns:a16="http://schemas.microsoft.com/office/drawing/2014/main" id="{F90BFE1B-B22B-401E-94EA-4D9E391FF35D}"/>
                </a:ext>
              </a:extLst>
            </p:cNvPr>
            <p:cNvSpPr/>
            <p:nvPr/>
          </p:nvSpPr>
          <p:spPr>
            <a:xfrm>
              <a:off x="589026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88" name="Diagrama de flujo: terminador 887">
              <a:extLst>
                <a:ext uri="{FF2B5EF4-FFF2-40B4-BE49-F238E27FC236}">
                  <a16:creationId xmlns:a16="http://schemas.microsoft.com/office/drawing/2014/main" id="{2941700A-2B90-4BEC-9A1A-A914DC107E35}"/>
                </a:ext>
              </a:extLst>
            </p:cNvPr>
            <p:cNvSpPr/>
            <p:nvPr/>
          </p:nvSpPr>
          <p:spPr>
            <a:xfrm>
              <a:off x="579120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89" name="Diagrama de flujo: terminador 888">
              <a:extLst>
                <a:ext uri="{FF2B5EF4-FFF2-40B4-BE49-F238E27FC236}">
                  <a16:creationId xmlns:a16="http://schemas.microsoft.com/office/drawing/2014/main" id="{5FE15604-E7CE-4874-921A-EEE083695BA3}"/>
                </a:ext>
              </a:extLst>
            </p:cNvPr>
            <p:cNvSpPr/>
            <p:nvPr/>
          </p:nvSpPr>
          <p:spPr>
            <a:xfrm>
              <a:off x="5699705" y="3528771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90" name="Diagrama de flujo: terminador 889">
              <a:extLst>
                <a:ext uri="{FF2B5EF4-FFF2-40B4-BE49-F238E27FC236}">
                  <a16:creationId xmlns:a16="http://schemas.microsoft.com/office/drawing/2014/main" id="{3A165D08-1174-4793-ABEB-FF3EBC1CCFCE}"/>
                </a:ext>
              </a:extLst>
            </p:cNvPr>
            <p:cNvSpPr/>
            <p:nvPr/>
          </p:nvSpPr>
          <p:spPr>
            <a:xfrm>
              <a:off x="574873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91" name="Diagrama de flujo: terminador 890">
              <a:extLst>
                <a:ext uri="{FF2B5EF4-FFF2-40B4-BE49-F238E27FC236}">
                  <a16:creationId xmlns:a16="http://schemas.microsoft.com/office/drawing/2014/main" id="{90CB5684-6F91-45F4-B907-56661B4BB6AB}"/>
                </a:ext>
              </a:extLst>
            </p:cNvPr>
            <p:cNvSpPr/>
            <p:nvPr/>
          </p:nvSpPr>
          <p:spPr>
            <a:xfrm>
              <a:off x="6015540" y="3475589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92" name="Diagrama de flujo: terminador 891">
              <a:extLst>
                <a:ext uri="{FF2B5EF4-FFF2-40B4-BE49-F238E27FC236}">
                  <a16:creationId xmlns:a16="http://schemas.microsoft.com/office/drawing/2014/main" id="{438DE72D-B63D-41A6-A3D1-0A6A0C450907}"/>
                </a:ext>
              </a:extLst>
            </p:cNvPr>
            <p:cNvSpPr/>
            <p:nvPr/>
          </p:nvSpPr>
          <p:spPr>
            <a:xfrm>
              <a:off x="6059130" y="364251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93" name="Diagrama de flujo: terminador 892">
              <a:extLst>
                <a:ext uri="{FF2B5EF4-FFF2-40B4-BE49-F238E27FC236}">
                  <a16:creationId xmlns:a16="http://schemas.microsoft.com/office/drawing/2014/main" id="{841F2C7D-C095-4719-AA4A-3E6C22ED4E66}"/>
                </a:ext>
              </a:extLst>
            </p:cNvPr>
            <p:cNvSpPr/>
            <p:nvPr/>
          </p:nvSpPr>
          <p:spPr>
            <a:xfrm>
              <a:off x="5638635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grpSp>
        <p:nvGrpSpPr>
          <p:cNvPr id="894" name="Grupo 893">
            <a:extLst>
              <a:ext uri="{FF2B5EF4-FFF2-40B4-BE49-F238E27FC236}">
                <a16:creationId xmlns:a16="http://schemas.microsoft.com/office/drawing/2014/main" id="{4DF841F4-575F-4AB7-83CC-393336C9ECBE}"/>
              </a:ext>
            </a:extLst>
          </p:cNvPr>
          <p:cNvGrpSpPr/>
          <p:nvPr/>
        </p:nvGrpSpPr>
        <p:grpSpPr>
          <a:xfrm>
            <a:off x="2513257" y="2792663"/>
            <a:ext cx="122085" cy="99060"/>
            <a:chOff x="5638635" y="3444240"/>
            <a:chExt cx="520675" cy="411875"/>
          </a:xfrm>
        </p:grpSpPr>
        <p:sp>
          <p:nvSpPr>
            <p:cNvPr id="895" name="Diagrama de flujo: terminador 894">
              <a:extLst>
                <a:ext uri="{FF2B5EF4-FFF2-40B4-BE49-F238E27FC236}">
                  <a16:creationId xmlns:a16="http://schemas.microsoft.com/office/drawing/2014/main" id="{297FF29A-2671-41D9-85FE-DFF4DA19301A}"/>
                </a:ext>
              </a:extLst>
            </p:cNvPr>
            <p:cNvSpPr/>
            <p:nvPr/>
          </p:nvSpPr>
          <p:spPr>
            <a:xfrm>
              <a:off x="588264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96" name="Diagrama de flujo: terminador 895">
              <a:extLst>
                <a:ext uri="{FF2B5EF4-FFF2-40B4-BE49-F238E27FC236}">
                  <a16:creationId xmlns:a16="http://schemas.microsoft.com/office/drawing/2014/main" id="{C56A2E19-E319-4B60-AEA8-893D76A88A58}"/>
                </a:ext>
              </a:extLst>
            </p:cNvPr>
            <p:cNvSpPr/>
            <p:nvPr/>
          </p:nvSpPr>
          <p:spPr>
            <a:xfrm>
              <a:off x="5947970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97" name="Diagrama de flujo: terminador 896">
              <a:extLst>
                <a:ext uri="{FF2B5EF4-FFF2-40B4-BE49-F238E27FC236}">
                  <a16:creationId xmlns:a16="http://schemas.microsoft.com/office/drawing/2014/main" id="{67C4872B-882A-4BAE-A1DA-FFC4F76A624E}"/>
                </a:ext>
              </a:extLst>
            </p:cNvPr>
            <p:cNvSpPr/>
            <p:nvPr/>
          </p:nvSpPr>
          <p:spPr>
            <a:xfrm>
              <a:off x="5782460" y="355869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98" name="Diagrama de flujo: terminador 897">
              <a:extLst>
                <a:ext uri="{FF2B5EF4-FFF2-40B4-BE49-F238E27FC236}">
                  <a16:creationId xmlns:a16="http://schemas.microsoft.com/office/drawing/2014/main" id="{8DE6DFF7-C96E-45CD-99A5-FF4ABB76AAA3}"/>
                </a:ext>
              </a:extLst>
            </p:cNvPr>
            <p:cNvSpPr/>
            <p:nvPr/>
          </p:nvSpPr>
          <p:spPr>
            <a:xfrm>
              <a:off x="589026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99" name="Diagrama de flujo: terminador 898">
              <a:extLst>
                <a:ext uri="{FF2B5EF4-FFF2-40B4-BE49-F238E27FC236}">
                  <a16:creationId xmlns:a16="http://schemas.microsoft.com/office/drawing/2014/main" id="{09E64734-153F-433A-8704-061201A6B480}"/>
                </a:ext>
              </a:extLst>
            </p:cNvPr>
            <p:cNvSpPr/>
            <p:nvPr/>
          </p:nvSpPr>
          <p:spPr>
            <a:xfrm>
              <a:off x="5791200" y="3444240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900" name="Diagrama de flujo: terminador 899">
              <a:extLst>
                <a:ext uri="{FF2B5EF4-FFF2-40B4-BE49-F238E27FC236}">
                  <a16:creationId xmlns:a16="http://schemas.microsoft.com/office/drawing/2014/main" id="{1900A329-B214-41D1-BFE4-B62D3142B3A4}"/>
                </a:ext>
              </a:extLst>
            </p:cNvPr>
            <p:cNvSpPr/>
            <p:nvPr/>
          </p:nvSpPr>
          <p:spPr>
            <a:xfrm>
              <a:off x="5699705" y="3528771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901" name="Diagrama de flujo: terminador 900">
              <a:extLst>
                <a:ext uri="{FF2B5EF4-FFF2-40B4-BE49-F238E27FC236}">
                  <a16:creationId xmlns:a16="http://schemas.microsoft.com/office/drawing/2014/main" id="{3116A31C-0A08-4110-84FA-9DCA0D322E95}"/>
                </a:ext>
              </a:extLst>
            </p:cNvPr>
            <p:cNvSpPr/>
            <p:nvPr/>
          </p:nvSpPr>
          <p:spPr>
            <a:xfrm>
              <a:off x="5748730" y="365783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902" name="Diagrama de flujo: terminador 901">
              <a:extLst>
                <a:ext uri="{FF2B5EF4-FFF2-40B4-BE49-F238E27FC236}">
                  <a16:creationId xmlns:a16="http://schemas.microsoft.com/office/drawing/2014/main" id="{E46866DA-B65F-43E8-AA4E-5ED3720891C9}"/>
                </a:ext>
              </a:extLst>
            </p:cNvPr>
            <p:cNvSpPr/>
            <p:nvPr/>
          </p:nvSpPr>
          <p:spPr>
            <a:xfrm>
              <a:off x="6015540" y="3475589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903" name="Diagrama de flujo: terminador 902">
              <a:extLst>
                <a:ext uri="{FF2B5EF4-FFF2-40B4-BE49-F238E27FC236}">
                  <a16:creationId xmlns:a16="http://schemas.microsoft.com/office/drawing/2014/main" id="{21986DFE-0C94-4EB0-BAE4-4F876E1C5AF9}"/>
                </a:ext>
              </a:extLst>
            </p:cNvPr>
            <p:cNvSpPr/>
            <p:nvPr/>
          </p:nvSpPr>
          <p:spPr>
            <a:xfrm>
              <a:off x="6059130" y="3642518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904" name="Diagrama de flujo: terminador 903">
              <a:extLst>
                <a:ext uri="{FF2B5EF4-FFF2-40B4-BE49-F238E27FC236}">
                  <a16:creationId xmlns:a16="http://schemas.microsoft.com/office/drawing/2014/main" id="{D5DF185A-DD68-4541-9CDD-E81AAF197FF7}"/>
                </a:ext>
              </a:extLst>
            </p:cNvPr>
            <p:cNvSpPr/>
            <p:nvPr/>
          </p:nvSpPr>
          <p:spPr>
            <a:xfrm>
              <a:off x="5638635" y="3574017"/>
              <a:ext cx="100180" cy="19827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20346172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p56"/>
          <p:cNvSpPr txBox="1">
            <a:spLocks noGrp="1"/>
          </p:cNvSpPr>
          <p:nvPr>
            <p:ph type="subTitle" idx="1"/>
          </p:nvPr>
        </p:nvSpPr>
        <p:spPr>
          <a:xfrm flipH="1">
            <a:off x="1833395" y="2298980"/>
            <a:ext cx="1440441" cy="34100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Ventrículos</a:t>
            </a:r>
            <a:endParaRPr dirty="0"/>
          </a:p>
        </p:txBody>
      </p:sp>
      <p:sp>
        <p:nvSpPr>
          <p:cNvPr id="943" name="Google Shape;943;p56"/>
          <p:cNvSpPr txBox="1">
            <a:spLocks noGrp="1"/>
          </p:cNvSpPr>
          <p:nvPr>
            <p:ph type="subTitle" idx="2"/>
          </p:nvPr>
        </p:nvSpPr>
        <p:spPr>
          <a:xfrm flipH="1">
            <a:off x="1833395" y="3730050"/>
            <a:ext cx="130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Giros cerebrales</a:t>
            </a:r>
            <a:endParaRPr dirty="0"/>
          </a:p>
        </p:txBody>
      </p:sp>
      <p:sp>
        <p:nvSpPr>
          <p:cNvPr id="947" name="Google Shape;947;p56"/>
          <p:cNvSpPr txBox="1">
            <a:spLocks noGrp="1"/>
          </p:cNvSpPr>
          <p:nvPr>
            <p:ph type="title" idx="5"/>
          </p:nvPr>
        </p:nvSpPr>
        <p:spPr>
          <a:xfrm>
            <a:off x="978911" y="2160300"/>
            <a:ext cx="914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02.</a:t>
            </a:r>
            <a:endParaRPr b="1" dirty="0"/>
          </a:p>
        </p:txBody>
      </p:sp>
      <p:sp>
        <p:nvSpPr>
          <p:cNvPr id="948" name="Google Shape;948;p56"/>
          <p:cNvSpPr txBox="1">
            <a:spLocks noGrp="1"/>
          </p:cNvSpPr>
          <p:nvPr>
            <p:ph type="title" idx="6"/>
          </p:nvPr>
        </p:nvSpPr>
        <p:spPr>
          <a:xfrm>
            <a:off x="1003295" y="3684300"/>
            <a:ext cx="914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03.</a:t>
            </a:r>
            <a:endParaRPr b="1" dirty="0"/>
          </a:p>
        </p:txBody>
      </p:sp>
      <p:sp>
        <p:nvSpPr>
          <p:cNvPr id="949" name="Google Shape;949;p56"/>
          <p:cNvSpPr txBox="1">
            <a:spLocks noGrp="1"/>
          </p:cNvSpPr>
          <p:nvPr>
            <p:ph type="subTitle" idx="7"/>
          </p:nvPr>
        </p:nvSpPr>
        <p:spPr>
          <a:xfrm flipH="1">
            <a:off x="1954275" y="682050"/>
            <a:ext cx="130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Surco</a:t>
            </a:r>
            <a:endParaRPr dirty="0"/>
          </a:p>
        </p:txBody>
      </p:sp>
      <p:sp>
        <p:nvSpPr>
          <p:cNvPr id="951" name="Google Shape;951;p56"/>
          <p:cNvSpPr txBox="1">
            <a:spLocks noGrp="1"/>
          </p:cNvSpPr>
          <p:nvPr>
            <p:ph type="title" idx="9"/>
          </p:nvPr>
        </p:nvSpPr>
        <p:spPr>
          <a:xfrm>
            <a:off x="1039871" y="636300"/>
            <a:ext cx="9144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01.</a:t>
            </a:r>
            <a:endParaRPr b="1"/>
          </a:p>
        </p:txBody>
      </p:sp>
      <p:grpSp>
        <p:nvGrpSpPr>
          <p:cNvPr id="20" name="Group 129">
            <a:extLst>
              <a:ext uri="{FF2B5EF4-FFF2-40B4-BE49-F238E27FC236}">
                <a16:creationId xmlns:a16="http://schemas.microsoft.com/office/drawing/2014/main" id="{FCA2ACC0-3CE4-4B2A-9AB1-BC79BD12DAAA}"/>
              </a:ext>
            </a:extLst>
          </p:cNvPr>
          <p:cNvGrpSpPr>
            <a:grpSpLocks/>
          </p:cNvGrpSpPr>
          <p:nvPr/>
        </p:nvGrpSpPr>
        <p:grpSpPr bwMode="auto">
          <a:xfrm>
            <a:off x="5542749" y="1395413"/>
            <a:ext cx="3067050" cy="2700337"/>
            <a:chOff x="3156" y="960"/>
            <a:chExt cx="2429" cy="2139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82DFF20C-5229-49CB-8E9B-5090E03CC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8" y="1181"/>
              <a:ext cx="105" cy="192"/>
            </a:xfrm>
            <a:custGeom>
              <a:avLst/>
              <a:gdLst>
                <a:gd name="T0" fmla="*/ 0 w 42"/>
                <a:gd name="T1" fmla="*/ 419 h 72"/>
                <a:gd name="T2" fmla="*/ 470 w 42"/>
                <a:gd name="T3" fmla="*/ 0 h 72"/>
                <a:gd name="T4" fmla="*/ 625 w 42"/>
                <a:gd name="T5" fmla="*/ 739 h 72"/>
                <a:gd name="T6" fmla="*/ 188 w 42"/>
                <a:gd name="T7" fmla="*/ 1272 h 7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" h="72">
                  <a:moveTo>
                    <a:pt x="0" y="22"/>
                  </a:moveTo>
                  <a:cubicBezTo>
                    <a:pt x="15" y="24"/>
                    <a:pt x="22" y="9"/>
                    <a:pt x="30" y="0"/>
                  </a:cubicBezTo>
                  <a:cubicBezTo>
                    <a:pt x="31" y="13"/>
                    <a:pt x="38" y="26"/>
                    <a:pt x="40" y="39"/>
                  </a:cubicBezTo>
                  <a:cubicBezTo>
                    <a:pt x="42" y="60"/>
                    <a:pt x="33" y="72"/>
                    <a:pt x="12" y="67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F951F304-0F69-4E83-8715-FB7B403CE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" y="2624"/>
              <a:ext cx="245" cy="299"/>
            </a:xfrm>
            <a:custGeom>
              <a:avLst/>
              <a:gdLst>
                <a:gd name="T0" fmla="*/ 958 w 98"/>
                <a:gd name="T1" fmla="*/ 2130 h 112"/>
                <a:gd name="T2" fmla="*/ 1158 w 98"/>
                <a:gd name="T3" fmla="*/ 1618 h 112"/>
                <a:gd name="T4" fmla="*/ 1425 w 98"/>
                <a:gd name="T5" fmla="*/ 1562 h 112"/>
                <a:gd name="T6" fmla="*/ 1270 w 98"/>
                <a:gd name="T7" fmla="*/ 1241 h 112"/>
                <a:gd name="T8" fmla="*/ 738 w 98"/>
                <a:gd name="T9" fmla="*/ 777 h 112"/>
                <a:gd name="T10" fmla="*/ 583 w 98"/>
                <a:gd name="T11" fmla="*/ 307 h 112"/>
                <a:gd name="T12" fmla="*/ 0 w 98"/>
                <a:gd name="T13" fmla="*/ 683 h 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8" h="112">
                  <a:moveTo>
                    <a:pt x="61" y="112"/>
                  </a:moveTo>
                  <a:cubicBezTo>
                    <a:pt x="57" y="99"/>
                    <a:pt x="61" y="90"/>
                    <a:pt x="74" y="85"/>
                  </a:cubicBezTo>
                  <a:cubicBezTo>
                    <a:pt x="77" y="84"/>
                    <a:pt x="89" y="84"/>
                    <a:pt x="91" y="82"/>
                  </a:cubicBezTo>
                  <a:cubicBezTo>
                    <a:pt x="98" y="74"/>
                    <a:pt x="86" y="68"/>
                    <a:pt x="81" y="65"/>
                  </a:cubicBezTo>
                  <a:cubicBezTo>
                    <a:pt x="70" y="57"/>
                    <a:pt x="56" y="53"/>
                    <a:pt x="47" y="41"/>
                  </a:cubicBezTo>
                  <a:cubicBezTo>
                    <a:pt x="42" y="33"/>
                    <a:pt x="43" y="23"/>
                    <a:pt x="37" y="16"/>
                  </a:cubicBezTo>
                  <a:cubicBezTo>
                    <a:pt x="24" y="0"/>
                    <a:pt x="1" y="20"/>
                    <a:pt x="0" y="36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93B08145-8997-4762-9F3A-46F6587C4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" y="2688"/>
              <a:ext cx="227" cy="200"/>
            </a:xfrm>
            <a:custGeom>
              <a:avLst/>
              <a:gdLst>
                <a:gd name="T0" fmla="*/ 0 w 91"/>
                <a:gd name="T1" fmla="*/ 739 h 75"/>
                <a:gd name="T2" fmla="*/ 354 w 91"/>
                <a:gd name="T3" fmla="*/ 1024 h 75"/>
                <a:gd name="T4" fmla="*/ 404 w 91"/>
                <a:gd name="T5" fmla="*/ 1387 h 75"/>
                <a:gd name="T6" fmla="*/ 634 w 91"/>
                <a:gd name="T7" fmla="*/ 1272 h 75"/>
                <a:gd name="T8" fmla="*/ 1257 w 91"/>
                <a:gd name="T9" fmla="*/ 704 h 75"/>
                <a:gd name="T10" fmla="*/ 1150 w 91"/>
                <a:gd name="T11" fmla="*/ 115 h 75"/>
                <a:gd name="T12" fmla="*/ 511 w 91"/>
                <a:gd name="T13" fmla="*/ 171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1" h="75">
                  <a:moveTo>
                    <a:pt x="0" y="39"/>
                  </a:moveTo>
                  <a:cubicBezTo>
                    <a:pt x="9" y="39"/>
                    <a:pt x="19" y="47"/>
                    <a:pt x="23" y="54"/>
                  </a:cubicBezTo>
                  <a:cubicBezTo>
                    <a:pt x="27" y="61"/>
                    <a:pt x="26" y="67"/>
                    <a:pt x="26" y="73"/>
                  </a:cubicBezTo>
                  <a:cubicBezTo>
                    <a:pt x="31" y="75"/>
                    <a:pt x="37" y="70"/>
                    <a:pt x="41" y="67"/>
                  </a:cubicBezTo>
                  <a:cubicBezTo>
                    <a:pt x="56" y="59"/>
                    <a:pt x="71" y="51"/>
                    <a:pt x="81" y="37"/>
                  </a:cubicBezTo>
                  <a:cubicBezTo>
                    <a:pt x="89" y="25"/>
                    <a:pt x="91" y="12"/>
                    <a:pt x="74" y="6"/>
                  </a:cubicBezTo>
                  <a:cubicBezTo>
                    <a:pt x="61" y="0"/>
                    <a:pt x="47" y="6"/>
                    <a:pt x="33" y="9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B20B8F41-1534-4922-A4D0-ECB91A83C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" y="1824"/>
              <a:ext cx="577" cy="824"/>
            </a:xfrm>
            <a:custGeom>
              <a:avLst/>
              <a:gdLst>
                <a:gd name="T0" fmla="*/ 0 w 231"/>
                <a:gd name="T1" fmla="*/ 2936 h 309"/>
                <a:gd name="T2" fmla="*/ 167 w 231"/>
                <a:gd name="T3" fmla="*/ 3221 h 309"/>
                <a:gd name="T4" fmla="*/ 292 w 231"/>
                <a:gd name="T5" fmla="*/ 3869 h 309"/>
                <a:gd name="T6" fmla="*/ 792 w 231"/>
                <a:gd name="T7" fmla="*/ 4723 h 309"/>
                <a:gd name="T8" fmla="*/ 2620 w 231"/>
                <a:gd name="T9" fmla="*/ 5747 h 309"/>
                <a:gd name="T10" fmla="*/ 3132 w 231"/>
                <a:gd name="T11" fmla="*/ 5576 h 309"/>
                <a:gd name="T12" fmla="*/ 3287 w 231"/>
                <a:gd name="T13" fmla="*/ 4061 h 309"/>
                <a:gd name="T14" fmla="*/ 3337 w 231"/>
                <a:gd name="T15" fmla="*/ 1728 h 309"/>
                <a:gd name="T16" fmla="*/ 3057 w 231"/>
                <a:gd name="T17" fmla="*/ 115 h 309"/>
                <a:gd name="T18" fmla="*/ 2166 w 231"/>
                <a:gd name="T19" fmla="*/ 605 h 309"/>
                <a:gd name="T20" fmla="*/ 1666 w 231"/>
                <a:gd name="T21" fmla="*/ 1229 h 3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1" h="309">
                  <a:moveTo>
                    <a:pt x="0" y="155"/>
                  </a:moveTo>
                  <a:cubicBezTo>
                    <a:pt x="3" y="161"/>
                    <a:pt x="8" y="165"/>
                    <a:pt x="11" y="170"/>
                  </a:cubicBezTo>
                  <a:cubicBezTo>
                    <a:pt x="18" y="180"/>
                    <a:pt x="19" y="192"/>
                    <a:pt x="19" y="204"/>
                  </a:cubicBezTo>
                  <a:cubicBezTo>
                    <a:pt x="21" y="226"/>
                    <a:pt x="33" y="236"/>
                    <a:pt x="51" y="249"/>
                  </a:cubicBezTo>
                  <a:cubicBezTo>
                    <a:pt x="86" y="276"/>
                    <a:pt x="127" y="291"/>
                    <a:pt x="168" y="303"/>
                  </a:cubicBezTo>
                  <a:cubicBezTo>
                    <a:pt x="183" y="307"/>
                    <a:pt x="194" y="309"/>
                    <a:pt x="201" y="294"/>
                  </a:cubicBezTo>
                  <a:cubicBezTo>
                    <a:pt x="212" y="271"/>
                    <a:pt x="210" y="239"/>
                    <a:pt x="211" y="214"/>
                  </a:cubicBezTo>
                  <a:cubicBezTo>
                    <a:pt x="212" y="173"/>
                    <a:pt x="210" y="132"/>
                    <a:pt x="214" y="91"/>
                  </a:cubicBezTo>
                  <a:cubicBezTo>
                    <a:pt x="217" y="66"/>
                    <a:pt x="231" y="17"/>
                    <a:pt x="196" y="6"/>
                  </a:cubicBezTo>
                  <a:cubicBezTo>
                    <a:pt x="179" y="0"/>
                    <a:pt x="151" y="22"/>
                    <a:pt x="139" y="32"/>
                  </a:cubicBezTo>
                  <a:cubicBezTo>
                    <a:pt x="127" y="42"/>
                    <a:pt x="119" y="55"/>
                    <a:pt x="107" y="65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B003E838-08F2-400F-8058-DDD11A9F8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" y="971"/>
              <a:ext cx="2429" cy="2128"/>
            </a:xfrm>
            <a:custGeom>
              <a:avLst/>
              <a:gdLst>
                <a:gd name="T0" fmla="*/ 10111 w 972"/>
                <a:gd name="T1" fmla="*/ 419 h 798"/>
                <a:gd name="T2" fmla="*/ 11548 w 972"/>
                <a:gd name="T3" fmla="*/ 1059 h 798"/>
                <a:gd name="T4" fmla="*/ 12890 w 972"/>
                <a:gd name="T5" fmla="*/ 2595 h 798"/>
                <a:gd name="T6" fmla="*/ 14389 w 972"/>
                <a:gd name="T7" fmla="*/ 3448 h 798"/>
                <a:gd name="T8" fmla="*/ 15064 w 972"/>
                <a:gd name="T9" fmla="*/ 5440 h 798"/>
                <a:gd name="T10" fmla="*/ 14669 w 972"/>
                <a:gd name="T11" fmla="*/ 7680 h 798"/>
                <a:gd name="T12" fmla="*/ 15001 w 972"/>
                <a:gd name="T13" fmla="*/ 9955 h 798"/>
                <a:gd name="T14" fmla="*/ 14919 w 972"/>
                <a:gd name="T15" fmla="*/ 11187 h 798"/>
                <a:gd name="T16" fmla="*/ 13844 w 972"/>
                <a:gd name="T17" fmla="*/ 13389 h 798"/>
                <a:gd name="T18" fmla="*/ 13190 w 972"/>
                <a:gd name="T19" fmla="*/ 13747 h 798"/>
                <a:gd name="T20" fmla="*/ 11173 w 972"/>
                <a:gd name="T21" fmla="*/ 15019 h 798"/>
                <a:gd name="T22" fmla="*/ 10391 w 972"/>
                <a:gd name="T23" fmla="*/ 14941 h 798"/>
                <a:gd name="T24" fmla="*/ 9848 w 972"/>
                <a:gd name="T25" fmla="*/ 13517 h 798"/>
                <a:gd name="T26" fmla="*/ 9006 w 972"/>
                <a:gd name="T27" fmla="*/ 12344 h 798"/>
                <a:gd name="T28" fmla="*/ 10141 w 972"/>
                <a:gd name="T29" fmla="*/ 11549 h 798"/>
                <a:gd name="T30" fmla="*/ 8911 w 972"/>
                <a:gd name="T31" fmla="*/ 11912 h 798"/>
                <a:gd name="T32" fmla="*/ 9161 w 972"/>
                <a:gd name="T33" fmla="*/ 10888 h 798"/>
                <a:gd name="T34" fmla="*/ 8319 w 972"/>
                <a:gd name="T35" fmla="*/ 11683 h 798"/>
                <a:gd name="T36" fmla="*/ 7787 w 972"/>
                <a:gd name="T37" fmla="*/ 11285 h 798"/>
                <a:gd name="T38" fmla="*/ 6820 w 972"/>
                <a:gd name="T39" fmla="*/ 11187 h 798"/>
                <a:gd name="T40" fmla="*/ 6632 w 972"/>
                <a:gd name="T41" fmla="*/ 11171 h 798"/>
                <a:gd name="T42" fmla="*/ 6040 w 972"/>
                <a:gd name="T43" fmla="*/ 11683 h 798"/>
                <a:gd name="T44" fmla="*/ 5683 w 972"/>
                <a:gd name="T45" fmla="*/ 11797 h 798"/>
                <a:gd name="T46" fmla="*/ 6337 w 972"/>
                <a:gd name="T47" fmla="*/ 13347 h 798"/>
                <a:gd name="T48" fmla="*/ 5778 w 972"/>
                <a:gd name="T49" fmla="*/ 14656 h 798"/>
                <a:gd name="T50" fmla="*/ 3683 w 972"/>
                <a:gd name="T51" fmla="*/ 14643 h 798"/>
                <a:gd name="T52" fmla="*/ 1717 w 972"/>
                <a:gd name="T53" fmla="*/ 13504 h 798"/>
                <a:gd name="T54" fmla="*/ 1062 w 972"/>
                <a:gd name="T55" fmla="*/ 12765 h 798"/>
                <a:gd name="T56" fmla="*/ 1292 w 972"/>
                <a:gd name="T57" fmla="*/ 9523 h 798"/>
                <a:gd name="T58" fmla="*/ 2387 w 972"/>
                <a:gd name="T59" fmla="*/ 10240 h 798"/>
                <a:gd name="T60" fmla="*/ 2749 w 972"/>
                <a:gd name="T61" fmla="*/ 9160 h 798"/>
                <a:gd name="T62" fmla="*/ 3321 w 972"/>
                <a:gd name="T63" fmla="*/ 11413 h 798"/>
                <a:gd name="T64" fmla="*/ 3059 w 972"/>
                <a:gd name="T65" fmla="*/ 8968 h 798"/>
                <a:gd name="T66" fmla="*/ 2874 w 972"/>
                <a:gd name="T67" fmla="*/ 8227 h 798"/>
                <a:gd name="T68" fmla="*/ 2811 w 972"/>
                <a:gd name="T69" fmla="*/ 8725 h 798"/>
                <a:gd name="T70" fmla="*/ 2262 w 972"/>
                <a:gd name="T71" fmla="*/ 9365 h 798"/>
                <a:gd name="T72" fmla="*/ 155 w 972"/>
                <a:gd name="T73" fmla="*/ 8781 h 798"/>
                <a:gd name="T74" fmla="*/ 375 w 972"/>
                <a:gd name="T75" fmla="*/ 6371 h 798"/>
                <a:gd name="T76" fmla="*/ 1637 w 972"/>
                <a:gd name="T77" fmla="*/ 3221 h 798"/>
                <a:gd name="T78" fmla="*/ 3354 w 972"/>
                <a:gd name="T79" fmla="*/ 1229 h 798"/>
                <a:gd name="T80" fmla="*/ 5308 w 972"/>
                <a:gd name="T81" fmla="*/ 1387 h 798"/>
                <a:gd name="T82" fmla="*/ 6632 w 972"/>
                <a:gd name="T83" fmla="*/ 171 h 798"/>
                <a:gd name="T84" fmla="*/ 7707 w 972"/>
                <a:gd name="T85" fmla="*/ 1272 h 798"/>
                <a:gd name="T86" fmla="*/ 7707 w 972"/>
                <a:gd name="T87" fmla="*/ 3208 h 798"/>
                <a:gd name="T88" fmla="*/ 7225 w 972"/>
                <a:gd name="T89" fmla="*/ 3811 h 798"/>
                <a:gd name="T90" fmla="*/ 6307 w 972"/>
                <a:gd name="T91" fmla="*/ 3448 h 798"/>
                <a:gd name="T92" fmla="*/ 6787 w 972"/>
                <a:gd name="T93" fmla="*/ 4040 h 798"/>
                <a:gd name="T94" fmla="*/ 6882 w 972"/>
                <a:gd name="T95" fmla="*/ 4131 h 798"/>
                <a:gd name="T96" fmla="*/ 7694 w 972"/>
                <a:gd name="T97" fmla="*/ 3925 h 798"/>
                <a:gd name="T98" fmla="*/ 7319 w 972"/>
                <a:gd name="T99" fmla="*/ 5085 h 798"/>
                <a:gd name="T100" fmla="*/ 7787 w 972"/>
                <a:gd name="T101" fmla="*/ 5269 h 798"/>
                <a:gd name="T102" fmla="*/ 8661 w 972"/>
                <a:gd name="T103" fmla="*/ 5027 h 798"/>
                <a:gd name="T104" fmla="*/ 8162 w 972"/>
                <a:gd name="T105" fmla="*/ 5085 h 798"/>
                <a:gd name="T106" fmla="*/ 7912 w 972"/>
                <a:gd name="T107" fmla="*/ 3832 h 798"/>
                <a:gd name="T108" fmla="*/ 8457 w 972"/>
                <a:gd name="T109" fmla="*/ 3469 h 798"/>
                <a:gd name="T110" fmla="*/ 7799 w 972"/>
                <a:gd name="T111" fmla="*/ 2979 h 798"/>
                <a:gd name="T112" fmla="*/ 7894 w 972"/>
                <a:gd name="T113" fmla="*/ 1272 h 7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72" h="798">
                  <a:moveTo>
                    <a:pt x="542" y="9"/>
                  </a:moveTo>
                  <a:cubicBezTo>
                    <a:pt x="560" y="6"/>
                    <a:pt x="625" y="13"/>
                    <a:pt x="648" y="22"/>
                  </a:cubicBezTo>
                  <a:cubicBezTo>
                    <a:pt x="671" y="31"/>
                    <a:pt x="686" y="43"/>
                    <a:pt x="685" y="64"/>
                  </a:cubicBezTo>
                  <a:cubicBezTo>
                    <a:pt x="695" y="47"/>
                    <a:pt x="719" y="46"/>
                    <a:pt x="740" y="56"/>
                  </a:cubicBezTo>
                  <a:cubicBezTo>
                    <a:pt x="761" y="66"/>
                    <a:pt x="782" y="74"/>
                    <a:pt x="802" y="86"/>
                  </a:cubicBezTo>
                  <a:cubicBezTo>
                    <a:pt x="822" y="98"/>
                    <a:pt x="830" y="124"/>
                    <a:pt x="826" y="137"/>
                  </a:cubicBezTo>
                  <a:cubicBezTo>
                    <a:pt x="841" y="114"/>
                    <a:pt x="862" y="124"/>
                    <a:pt x="875" y="132"/>
                  </a:cubicBezTo>
                  <a:cubicBezTo>
                    <a:pt x="888" y="140"/>
                    <a:pt x="907" y="165"/>
                    <a:pt x="922" y="182"/>
                  </a:cubicBezTo>
                  <a:cubicBezTo>
                    <a:pt x="937" y="199"/>
                    <a:pt x="925" y="233"/>
                    <a:pt x="920" y="238"/>
                  </a:cubicBezTo>
                  <a:cubicBezTo>
                    <a:pt x="939" y="236"/>
                    <a:pt x="958" y="253"/>
                    <a:pt x="965" y="287"/>
                  </a:cubicBezTo>
                  <a:cubicBezTo>
                    <a:pt x="972" y="321"/>
                    <a:pt x="967" y="356"/>
                    <a:pt x="968" y="371"/>
                  </a:cubicBezTo>
                  <a:cubicBezTo>
                    <a:pt x="969" y="386"/>
                    <a:pt x="949" y="402"/>
                    <a:pt x="940" y="405"/>
                  </a:cubicBezTo>
                  <a:cubicBezTo>
                    <a:pt x="961" y="412"/>
                    <a:pt x="966" y="441"/>
                    <a:pt x="967" y="472"/>
                  </a:cubicBezTo>
                  <a:cubicBezTo>
                    <a:pt x="968" y="503"/>
                    <a:pt x="970" y="511"/>
                    <a:pt x="961" y="525"/>
                  </a:cubicBezTo>
                  <a:cubicBezTo>
                    <a:pt x="952" y="539"/>
                    <a:pt x="933" y="545"/>
                    <a:pt x="927" y="544"/>
                  </a:cubicBezTo>
                  <a:cubicBezTo>
                    <a:pt x="937" y="552"/>
                    <a:pt x="956" y="563"/>
                    <a:pt x="956" y="590"/>
                  </a:cubicBezTo>
                  <a:cubicBezTo>
                    <a:pt x="956" y="620"/>
                    <a:pt x="935" y="645"/>
                    <a:pt x="927" y="660"/>
                  </a:cubicBezTo>
                  <a:cubicBezTo>
                    <a:pt x="911" y="688"/>
                    <a:pt x="898" y="697"/>
                    <a:pt x="887" y="706"/>
                  </a:cubicBezTo>
                  <a:cubicBezTo>
                    <a:pt x="876" y="715"/>
                    <a:pt x="829" y="699"/>
                    <a:pt x="826" y="671"/>
                  </a:cubicBezTo>
                  <a:cubicBezTo>
                    <a:pt x="825" y="687"/>
                    <a:pt x="835" y="708"/>
                    <a:pt x="845" y="725"/>
                  </a:cubicBezTo>
                  <a:cubicBezTo>
                    <a:pt x="855" y="742"/>
                    <a:pt x="833" y="758"/>
                    <a:pt x="792" y="772"/>
                  </a:cubicBezTo>
                  <a:cubicBezTo>
                    <a:pt x="751" y="786"/>
                    <a:pt x="732" y="794"/>
                    <a:pt x="716" y="792"/>
                  </a:cubicBezTo>
                  <a:cubicBezTo>
                    <a:pt x="700" y="790"/>
                    <a:pt x="708" y="766"/>
                    <a:pt x="708" y="766"/>
                  </a:cubicBezTo>
                  <a:cubicBezTo>
                    <a:pt x="704" y="784"/>
                    <a:pt x="689" y="792"/>
                    <a:pt x="666" y="788"/>
                  </a:cubicBezTo>
                  <a:cubicBezTo>
                    <a:pt x="643" y="784"/>
                    <a:pt x="614" y="759"/>
                    <a:pt x="611" y="747"/>
                  </a:cubicBezTo>
                  <a:cubicBezTo>
                    <a:pt x="608" y="735"/>
                    <a:pt x="625" y="717"/>
                    <a:pt x="631" y="713"/>
                  </a:cubicBezTo>
                  <a:cubicBezTo>
                    <a:pt x="616" y="718"/>
                    <a:pt x="604" y="739"/>
                    <a:pt x="591" y="711"/>
                  </a:cubicBezTo>
                  <a:cubicBezTo>
                    <a:pt x="578" y="683"/>
                    <a:pt x="571" y="664"/>
                    <a:pt x="577" y="651"/>
                  </a:cubicBezTo>
                  <a:cubicBezTo>
                    <a:pt x="589" y="634"/>
                    <a:pt x="615" y="624"/>
                    <a:pt x="634" y="622"/>
                  </a:cubicBezTo>
                  <a:cubicBezTo>
                    <a:pt x="649" y="620"/>
                    <a:pt x="650" y="609"/>
                    <a:pt x="650" y="609"/>
                  </a:cubicBezTo>
                  <a:cubicBezTo>
                    <a:pt x="643" y="616"/>
                    <a:pt x="631" y="625"/>
                    <a:pt x="611" y="616"/>
                  </a:cubicBezTo>
                  <a:cubicBezTo>
                    <a:pt x="603" y="626"/>
                    <a:pt x="590" y="640"/>
                    <a:pt x="571" y="628"/>
                  </a:cubicBezTo>
                  <a:cubicBezTo>
                    <a:pt x="553" y="616"/>
                    <a:pt x="565" y="593"/>
                    <a:pt x="573" y="589"/>
                  </a:cubicBezTo>
                  <a:cubicBezTo>
                    <a:pt x="578" y="587"/>
                    <a:pt x="583" y="579"/>
                    <a:pt x="587" y="574"/>
                  </a:cubicBezTo>
                  <a:cubicBezTo>
                    <a:pt x="580" y="582"/>
                    <a:pt x="567" y="590"/>
                    <a:pt x="561" y="590"/>
                  </a:cubicBezTo>
                  <a:cubicBezTo>
                    <a:pt x="559" y="600"/>
                    <a:pt x="549" y="617"/>
                    <a:pt x="533" y="616"/>
                  </a:cubicBezTo>
                  <a:cubicBezTo>
                    <a:pt x="515" y="616"/>
                    <a:pt x="511" y="595"/>
                    <a:pt x="499" y="595"/>
                  </a:cubicBezTo>
                  <a:cubicBezTo>
                    <a:pt x="499" y="595"/>
                    <a:pt x="499" y="595"/>
                    <a:pt x="499" y="595"/>
                  </a:cubicBezTo>
                  <a:cubicBezTo>
                    <a:pt x="487" y="595"/>
                    <a:pt x="483" y="616"/>
                    <a:pt x="465" y="616"/>
                  </a:cubicBezTo>
                  <a:cubicBezTo>
                    <a:pt x="449" y="617"/>
                    <a:pt x="439" y="600"/>
                    <a:pt x="437" y="590"/>
                  </a:cubicBezTo>
                  <a:cubicBezTo>
                    <a:pt x="431" y="590"/>
                    <a:pt x="418" y="582"/>
                    <a:pt x="411" y="574"/>
                  </a:cubicBezTo>
                  <a:cubicBezTo>
                    <a:pt x="415" y="579"/>
                    <a:pt x="420" y="587"/>
                    <a:pt x="425" y="589"/>
                  </a:cubicBezTo>
                  <a:cubicBezTo>
                    <a:pt x="433" y="593"/>
                    <a:pt x="445" y="616"/>
                    <a:pt x="427" y="628"/>
                  </a:cubicBezTo>
                  <a:cubicBezTo>
                    <a:pt x="408" y="640"/>
                    <a:pt x="395" y="626"/>
                    <a:pt x="387" y="616"/>
                  </a:cubicBezTo>
                  <a:cubicBezTo>
                    <a:pt x="367" y="625"/>
                    <a:pt x="355" y="616"/>
                    <a:pt x="348" y="609"/>
                  </a:cubicBezTo>
                  <a:cubicBezTo>
                    <a:pt x="348" y="609"/>
                    <a:pt x="349" y="620"/>
                    <a:pt x="364" y="622"/>
                  </a:cubicBezTo>
                  <a:cubicBezTo>
                    <a:pt x="383" y="624"/>
                    <a:pt x="408" y="633"/>
                    <a:pt x="421" y="650"/>
                  </a:cubicBezTo>
                  <a:cubicBezTo>
                    <a:pt x="433" y="666"/>
                    <a:pt x="416" y="687"/>
                    <a:pt x="406" y="704"/>
                  </a:cubicBezTo>
                  <a:cubicBezTo>
                    <a:pt x="395" y="721"/>
                    <a:pt x="393" y="740"/>
                    <a:pt x="370" y="729"/>
                  </a:cubicBezTo>
                  <a:cubicBezTo>
                    <a:pt x="397" y="759"/>
                    <a:pt x="370" y="773"/>
                    <a:pt x="370" y="773"/>
                  </a:cubicBezTo>
                  <a:cubicBezTo>
                    <a:pt x="370" y="773"/>
                    <a:pt x="337" y="796"/>
                    <a:pt x="311" y="794"/>
                  </a:cubicBezTo>
                  <a:cubicBezTo>
                    <a:pt x="286" y="792"/>
                    <a:pt x="244" y="798"/>
                    <a:pt x="236" y="772"/>
                  </a:cubicBezTo>
                  <a:cubicBezTo>
                    <a:pt x="229" y="791"/>
                    <a:pt x="169" y="775"/>
                    <a:pt x="140" y="756"/>
                  </a:cubicBezTo>
                  <a:cubicBezTo>
                    <a:pt x="123" y="742"/>
                    <a:pt x="103" y="740"/>
                    <a:pt x="110" y="712"/>
                  </a:cubicBezTo>
                  <a:cubicBezTo>
                    <a:pt x="117" y="690"/>
                    <a:pt x="149" y="686"/>
                    <a:pt x="154" y="665"/>
                  </a:cubicBezTo>
                  <a:cubicBezTo>
                    <a:pt x="133" y="684"/>
                    <a:pt x="93" y="692"/>
                    <a:pt x="68" y="673"/>
                  </a:cubicBezTo>
                  <a:cubicBezTo>
                    <a:pt x="49" y="657"/>
                    <a:pt x="47" y="628"/>
                    <a:pt x="41" y="606"/>
                  </a:cubicBezTo>
                  <a:cubicBezTo>
                    <a:pt x="25" y="552"/>
                    <a:pt x="17" y="507"/>
                    <a:pt x="83" y="502"/>
                  </a:cubicBezTo>
                  <a:cubicBezTo>
                    <a:pt x="96" y="501"/>
                    <a:pt x="123" y="501"/>
                    <a:pt x="145" y="499"/>
                  </a:cubicBezTo>
                  <a:cubicBezTo>
                    <a:pt x="169" y="500"/>
                    <a:pt x="149" y="530"/>
                    <a:pt x="153" y="540"/>
                  </a:cubicBezTo>
                  <a:cubicBezTo>
                    <a:pt x="159" y="556"/>
                    <a:pt x="164" y="530"/>
                    <a:pt x="164" y="524"/>
                  </a:cubicBezTo>
                  <a:cubicBezTo>
                    <a:pt x="163" y="515"/>
                    <a:pt x="164" y="489"/>
                    <a:pt x="176" y="483"/>
                  </a:cubicBezTo>
                  <a:cubicBezTo>
                    <a:pt x="192" y="473"/>
                    <a:pt x="183" y="499"/>
                    <a:pt x="192" y="534"/>
                  </a:cubicBezTo>
                  <a:cubicBezTo>
                    <a:pt x="198" y="553"/>
                    <a:pt x="209" y="605"/>
                    <a:pt x="213" y="602"/>
                  </a:cubicBezTo>
                  <a:cubicBezTo>
                    <a:pt x="217" y="600"/>
                    <a:pt x="207" y="556"/>
                    <a:pt x="200" y="533"/>
                  </a:cubicBezTo>
                  <a:cubicBezTo>
                    <a:pt x="197" y="504"/>
                    <a:pt x="203" y="483"/>
                    <a:pt x="196" y="473"/>
                  </a:cubicBezTo>
                  <a:cubicBezTo>
                    <a:pt x="176" y="446"/>
                    <a:pt x="214" y="371"/>
                    <a:pt x="198" y="370"/>
                  </a:cubicBezTo>
                  <a:cubicBezTo>
                    <a:pt x="182" y="368"/>
                    <a:pt x="197" y="424"/>
                    <a:pt x="184" y="434"/>
                  </a:cubicBezTo>
                  <a:cubicBezTo>
                    <a:pt x="164" y="449"/>
                    <a:pt x="153" y="403"/>
                    <a:pt x="146" y="410"/>
                  </a:cubicBezTo>
                  <a:cubicBezTo>
                    <a:pt x="139" y="416"/>
                    <a:pt x="177" y="454"/>
                    <a:pt x="180" y="460"/>
                  </a:cubicBezTo>
                  <a:cubicBezTo>
                    <a:pt x="187" y="475"/>
                    <a:pt x="180" y="463"/>
                    <a:pt x="169" y="476"/>
                  </a:cubicBezTo>
                  <a:cubicBezTo>
                    <a:pt x="157" y="491"/>
                    <a:pt x="163" y="497"/>
                    <a:pt x="145" y="494"/>
                  </a:cubicBezTo>
                  <a:cubicBezTo>
                    <a:pt x="126" y="490"/>
                    <a:pt x="78" y="499"/>
                    <a:pt x="70" y="498"/>
                  </a:cubicBezTo>
                  <a:cubicBezTo>
                    <a:pt x="45" y="496"/>
                    <a:pt x="15" y="484"/>
                    <a:pt x="10" y="463"/>
                  </a:cubicBezTo>
                  <a:cubicBezTo>
                    <a:pt x="0" y="428"/>
                    <a:pt x="5" y="392"/>
                    <a:pt x="47" y="392"/>
                  </a:cubicBezTo>
                  <a:cubicBezTo>
                    <a:pt x="15" y="378"/>
                    <a:pt x="18" y="370"/>
                    <a:pt x="24" y="336"/>
                  </a:cubicBezTo>
                  <a:cubicBezTo>
                    <a:pt x="30" y="303"/>
                    <a:pt x="42" y="291"/>
                    <a:pt x="71" y="277"/>
                  </a:cubicBezTo>
                  <a:cubicBezTo>
                    <a:pt x="19" y="264"/>
                    <a:pt x="67" y="176"/>
                    <a:pt x="105" y="170"/>
                  </a:cubicBezTo>
                  <a:cubicBezTo>
                    <a:pt x="82" y="126"/>
                    <a:pt x="182" y="65"/>
                    <a:pt x="209" y="120"/>
                  </a:cubicBezTo>
                  <a:cubicBezTo>
                    <a:pt x="211" y="104"/>
                    <a:pt x="205" y="77"/>
                    <a:pt x="215" y="65"/>
                  </a:cubicBezTo>
                  <a:cubicBezTo>
                    <a:pt x="224" y="56"/>
                    <a:pt x="248" y="54"/>
                    <a:pt x="259" y="50"/>
                  </a:cubicBezTo>
                  <a:cubicBezTo>
                    <a:pt x="301" y="36"/>
                    <a:pt x="316" y="30"/>
                    <a:pt x="340" y="73"/>
                  </a:cubicBezTo>
                  <a:cubicBezTo>
                    <a:pt x="344" y="47"/>
                    <a:pt x="331" y="31"/>
                    <a:pt x="360" y="20"/>
                  </a:cubicBezTo>
                  <a:cubicBezTo>
                    <a:pt x="381" y="12"/>
                    <a:pt x="403" y="14"/>
                    <a:pt x="425" y="9"/>
                  </a:cubicBezTo>
                  <a:cubicBezTo>
                    <a:pt x="463" y="0"/>
                    <a:pt x="486" y="26"/>
                    <a:pt x="474" y="44"/>
                  </a:cubicBezTo>
                  <a:cubicBezTo>
                    <a:pt x="490" y="37"/>
                    <a:pt x="490" y="58"/>
                    <a:pt x="494" y="67"/>
                  </a:cubicBezTo>
                  <a:cubicBezTo>
                    <a:pt x="500" y="87"/>
                    <a:pt x="498" y="94"/>
                    <a:pt x="498" y="118"/>
                  </a:cubicBezTo>
                  <a:cubicBezTo>
                    <a:pt x="498" y="141"/>
                    <a:pt x="490" y="158"/>
                    <a:pt x="494" y="169"/>
                  </a:cubicBezTo>
                  <a:cubicBezTo>
                    <a:pt x="499" y="181"/>
                    <a:pt x="497" y="196"/>
                    <a:pt x="489" y="199"/>
                  </a:cubicBezTo>
                  <a:cubicBezTo>
                    <a:pt x="481" y="201"/>
                    <a:pt x="473" y="201"/>
                    <a:pt x="463" y="201"/>
                  </a:cubicBezTo>
                  <a:cubicBezTo>
                    <a:pt x="455" y="202"/>
                    <a:pt x="435" y="205"/>
                    <a:pt x="424" y="197"/>
                  </a:cubicBezTo>
                  <a:cubicBezTo>
                    <a:pt x="416" y="193"/>
                    <a:pt x="413" y="180"/>
                    <a:pt x="404" y="182"/>
                  </a:cubicBezTo>
                  <a:cubicBezTo>
                    <a:pt x="401" y="185"/>
                    <a:pt x="409" y="195"/>
                    <a:pt x="419" y="203"/>
                  </a:cubicBezTo>
                  <a:cubicBezTo>
                    <a:pt x="425" y="207"/>
                    <a:pt x="433" y="211"/>
                    <a:pt x="435" y="213"/>
                  </a:cubicBezTo>
                  <a:cubicBezTo>
                    <a:pt x="440" y="221"/>
                    <a:pt x="407" y="236"/>
                    <a:pt x="411" y="244"/>
                  </a:cubicBezTo>
                  <a:cubicBezTo>
                    <a:pt x="415" y="251"/>
                    <a:pt x="431" y="227"/>
                    <a:pt x="441" y="218"/>
                  </a:cubicBezTo>
                  <a:cubicBezTo>
                    <a:pt x="452" y="210"/>
                    <a:pt x="460" y="210"/>
                    <a:pt x="473" y="207"/>
                  </a:cubicBezTo>
                  <a:cubicBezTo>
                    <a:pt x="483" y="204"/>
                    <a:pt x="489" y="203"/>
                    <a:pt x="493" y="207"/>
                  </a:cubicBezTo>
                  <a:cubicBezTo>
                    <a:pt x="500" y="218"/>
                    <a:pt x="505" y="245"/>
                    <a:pt x="495" y="254"/>
                  </a:cubicBezTo>
                  <a:cubicBezTo>
                    <a:pt x="487" y="262"/>
                    <a:pt x="481" y="266"/>
                    <a:pt x="469" y="268"/>
                  </a:cubicBezTo>
                  <a:cubicBezTo>
                    <a:pt x="451" y="265"/>
                    <a:pt x="437" y="256"/>
                    <a:pt x="437" y="261"/>
                  </a:cubicBezTo>
                  <a:cubicBezTo>
                    <a:pt x="437" y="266"/>
                    <a:pt x="454" y="278"/>
                    <a:pt x="499" y="278"/>
                  </a:cubicBezTo>
                  <a:cubicBezTo>
                    <a:pt x="512" y="278"/>
                    <a:pt x="541" y="278"/>
                    <a:pt x="557" y="270"/>
                  </a:cubicBezTo>
                  <a:cubicBezTo>
                    <a:pt x="564" y="268"/>
                    <a:pt x="561" y="263"/>
                    <a:pt x="555" y="265"/>
                  </a:cubicBezTo>
                  <a:cubicBezTo>
                    <a:pt x="549" y="267"/>
                    <a:pt x="535" y="270"/>
                    <a:pt x="523" y="268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11" y="265"/>
                    <a:pt x="507" y="267"/>
                    <a:pt x="507" y="254"/>
                  </a:cubicBezTo>
                  <a:cubicBezTo>
                    <a:pt x="506" y="243"/>
                    <a:pt x="503" y="217"/>
                    <a:pt x="507" y="202"/>
                  </a:cubicBezTo>
                  <a:cubicBezTo>
                    <a:pt x="511" y="191"/>
                    <a:pt x="521" y="189"/>
                    <a:pt x="526" y="189"/>
                  </a:cubicBezTo>
                  <a:cubicBezTo>
                    <a:pt x="539" y="190"/>
                    <a:pt x="549" y="188"/>
                    <a:pt x="542" y="183"/>
                  </a:cubicBezTo>
                  <a:cubicBezTo>
                    <a:pt x="535" y="178"/>
                    <a:pt x="505" y="187"/>
                    <a:pt x="503" y="180"/>
                  </a:cubicBezTo>
                  <a:cubicBezTo>
                    <a:pt x="500" y="173"/>
                    <a:pt x="499" y="165"/>
                    <a:pt x="500" y="157"/>
                  </a:cubicBezTo>
                  <a:cubicBezTo>
                    <a:pt x="502" y="148"/>
                    <a:pt x="503" y="139"/>
                    <a:pt x="502" y="123"/>
                  </a:cubicBezTo>
                  <a:cubicBezTo>
                    <a:pt x="502" y="100"/>
                    <a:pt x="501" y="87"/>
                    <a:pt x="506" y="67"/>
                  </a:cubicBezTo>
                  <a:cubicBezTo>
                    <a:pt x="511" y="58"/>
                    <a:pt x="507" y="21"/>
                    <a:pt x="539" y="10"/>
                  </a:cubicBezTo>
                </a:path>
              </a:pathLst>
            </a:custGeom>
            <a:solidFill>
              <a:srgbClr val="E8E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23E5C5AE-04B9-4AD6-AA2C-B9D846981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" y="1083"/>
              <a:ext cx="2158" cy="1922"/>
            </a:xfrm>
            <a:custGeom>
              <a:avLst/>
              <a:gdLst>
                <a:gd name="T0" fmla="*/ 13431 w 863"/>
                <a:gd name="T1" fmla="*/ 8072 h 721"/>
                <a:gd name="T2" fmla="*/ 13088 w 863"/>
                <a:gd name="T3" fmla="*/ 6424 h 721"/>
                <a:gd name="T4" fmla="*/ 13131 w 863"/>
                <a:gd name="T5" fmla="*/ 4889 h 721"/>
                <a:gd name="T6" fmla="*/ 11663 w 863"/>
                <a:gd name="T7" fmla="*/ 6211 h 721"/>
                <a:gd name="T8" fmla="*/ 11118 w 863"/>
                <a:gd name="T9" fmla="*/ 3844 h 721"/>
                <a:gd name="T10" fmla="*/ 12600 w 863"/>
                <a:gd name="T11" fmla="*/ 2708 h 721"/>
                <a:gd name="T12" fmla="*/ 10722 w 863"/>
                <a:gd name="T13" fmla="*/ 2615 h 721"/>
                <a:gd name="T14" fmla="*/ 10210 w 863"/>
                <a:gd name="T15" fmla="*/ 930 h 721"/>
                <a:gd name="T16" fmla="*/ 9567 w 863"/>
                <a:gd name="T17" fmla="*/ 3148 h 721"/>
                <a:gd name="T18" fmla="*/ 8222 w 863"/>
                <a:gd name="T19" fmla="*/ 1989 h 721"/>
                <a:gd name="T20" fmla="*/ 7679 w 863"/>
                <a:gd name="T21" fmla="*/ 136 h 721"/>
                <a:gd name="T22" fmla="*/ 7534 w 863"/>
                <a:gd name="T23" fmla="*/ 2197 h 721"/>
                <a:gd name="T24" fmla="*/ 6992 w 863"/>
                <a:gd name="T25" fmla="*/ 3900 h 721"/>
                <a:gd name="T26" fmla="*/ 6554 w 863"/>
                <a:gd name="T27" fmla="*/ 4470 h 721"/>
                <a:gd name="T28" fmla="*/ 5521 w 863"/>
                <a:gd name="T29" fmla="*/ 4151 h 721"/>
                <a:gd name="T30" fmla="*/ 5376 w 863"/>
                <a:gd name="T31" fmla="*/ 4151 h 721"/>
                <a:gd name="T32" fmla="*/ 4459 w 863"/>
                <a:gd name="T33" fmla="*/ 2650 h 721"/>
                <a:gd name="T34" fmla="*/ 5534 w 863"/>
                <a:gd name="T35" fmla="*/ 1706 h 721"/>
                <a:gd name="T36" fmla="*/ 5566 w 863"/>
                <a:gd name="T37" fmla="*/ 205 h 721"/>
                <a:gd name="T38" fmla="*/ 4063 w 863"/>
                <a:gd name="T39" fmla="*/ 1898 h 721"/>
                <a:gd name="T40" fmla="*/ 2833 w 863"/>
                <a:gd name="T41" fmla="*/ 2159 h 721"/>
                <a:gd name="T42" fmla="*/ 1438 w 863"/>
                <a:gd name="T43" fmla="*/ 2900 h 721"/>
                <a:gd name="T44" fmla="*/ 270 w 863"/>
                <a:gd name="T45" fmla="*/ 3695 h 721"/>
                <a:gd name="T46" fmla="*/ 1083 w 863"/>
                <a:gd name="T47" fmla="*/ 5985 h 721"/>
                <a:gd name="T48" fmla="*/ 300 w 863"/>
                <a:gd name="T49" fmla="*/ 7901 h 721"/>
                <a:gd name="T50" fmla="*/ 1313 w 863"/>
                <a:gd name="T51" fmla="*/ 6177 h 721"/>
                <a:gd name="T52" fmla="*/ 2145 w 863"/>
                <a:gd name="T53" fmla="*/ 8642 h 721"/>
                <a:gd name="T54" fmla="*/ 2000 w 863"/>
                <a:gd name="T55" fmla="*/ 11292 h 721"/>
                <a:gd name="T56" fmla="*/ 158 w 863"/>
                <a:gd name="T57" fmla="*/ 9471 h 721"/>
                <a:gd name="T58" fmla="*/ 1675 w 863"/>
                <a:gd name="T59" fmla="*/ 11647 h 721"/>
                <a:gd name="T60" fmla="*/ 2721 w 863"/>
                <a:gd name="T61" fmla="*/ 12236 h 721"/>
                <a:gd name="T62" fmla="*/ 3876 w 863"/>
                <a:gd name="T63" fmla="*/ 12316 h 721"/>
                <a:gd name="T64" fmla="*/ 4471 w 863"/>
                <a:gd name="T65" fmla="*/ 11724 h 721"/>
                <a:gd name="T66" fmla="*/ 4676 w 863"/>
                <a:gd name="T67" fmla="*/ 10362 h 721"/>
                <a:gd name="T68" fmla="*/ 5959 w 863"/>
                <a:gd name="T69" fmla="*/ 10874 h 721"/>
                <a:gd name="T70" fmla="*/ 7459 w 863"/>
                <a:gd name="T71" fmla="*/ 10383 h 721"/>
                <a:gd name="T72" fmla="*/ 9430 w 863"/>
                <a:gd name="T73" fmla="*/ 10063 h 721"/>
                <a:gd name="T74" fmla="*/ 8930 w 863"/>
                <a:gd name="T75" fmla="*/ 11364 h 721"/>
                <a:gd name="T76" fmla="*/ 8522 w 863"/>
                <a:gd name="T77" fmla="*/ 11817 h 721"/>
                <a:gd name="T78" fmla="*/ 9117 w 863"/>
                <a:gd name="T79" fmla="*/ 13182 h 721"/>
                <a:gd name="T80" fmla="*/ 9630 w 863"/>
                <a:gd name="T81" fmla="*/ 13318 h 721"/>
                <a:gd name="T82" fmla="*/ 11288 w 863"/>
                <a:gd name="T83" fmla="*/ 12806 h 721"/>
                <a:gd name="T84" fmla="*/ 11100 w 863"/>
                <a:gd name="T85" fmla="*/ 11100 h 721"/>
                <a:gd name="T86" fmla="*/ 12275 w 863"/>
                <a:gd name="T87" fmla="*/ 11975 h 721"/>
                <a:gd name="T88" fmla="*/ 12443 w 863"/>
                <a:gd name="T89" fmla="*/ 9949 h 721"/>
                <a:gd name="T90" fmla="*/ 11400 w 863"/>
                <a:gd name="T91" fmla="*/ 10005 h 721"/>
                <a:gd name="T92" fmla="*/ 10335 w 863"/>
                <a:gd name="T93" fmla="*/ 11292 h 721"/>
                <a:gd name="T94" fmla="*/ 10055 w 863"/>
                <a:gd name="T95" fmla="*/ 10154 h 721"/>
                <a:gd name="T96" fmla="*/ 10818 w 863"/>
                <a:gd name="T97" fmla="*/ 8584 h 721"/>
                <a:gd name="T98" fmla="*/ 10913 w 863"/>
                <a:gd name="T99" fmla="*/ 7235 h 721"/>
                <a:gd name="T100" fmla="*/ 11818 w 863"/>
                <a:gd name="T101" fmla="*/ 6800 h 721"/>
                <a:gd name="T102" fmla="*/ 12213 w 863"/>
                <a:gd name="T103" fmla="*/ 8221 h 7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63" h="721">
                  <a:moveTo>
                    <a:pt x="831" y="479"/>
                  </a:moveTo>
                  <a:cubicBezTo>
                    <a:pt x="836" y="482"/>
                    <a:pt x="845" y="481"/>
                    <a:pt x="850" y="479"/>
                  </a:cubicBezTo>
                  <a:cubicBezTo>
                    <a:pt x="860" y="475"/>
                    <a:pt x="863" y="470"/>
                    <a:pt x="861" y="460"/>
                  </a:cubicBezTo>
                  <a:cubicBezTo>
                    <a:pt x="860" y="448"/>
                    <a:pt x="861" y="437"/>
                    <a:pt x="859" y="426"/>
                  </a:cubicBezTo>
                  <a:cubicBezTo>
                    <a:pt x="857" y="417"/>
                    <a:pt x="858" y="409"/>
                    <a:pt x="853" y="401"/>
                  </a:cubicBezTo>
                  <a:cubicBezTo>
                    <a:pt x="849" y="394"/>
                    <a:pt x="843" y="389"/>
                    <a:pt x="837" y="383"/>
                  </a:cubicBezTo>
                  <a:cubicBezTo>
                    <a:pt x="831" y="378"/>
                    <a:pt x="823" y="371"/>
                    <a:pt x="823" y="362"/>
                  </a:cubicBezTo>
                  <a:cubicBezTo>
                    <a:pt x="824" y="354"/>
                    <a:pt x="831" y="344"/>
                    <a:pt x="837" y="339"/>
                  </a:cubicBezTo>
                  <a:cubicBezTo>
                    <a:pt x="843" y="334"/>
                    <a:pt x="852" y="334"/>
                    <a:pt x="856" y="327"/>
                  </a:cubicBezTo>
                  <a:cubicBezTo>
                    <a:pt x="859" y="322"/>
                    <a:pt x="860" y="314"/>
                    <a:pt x="861" y="308"/>
                  </a:cubicBezTo>
                  <a:cubicBezTo>
                    <a:pt x="861" y="294"/>
                    <a:pt x="860" y="278"/>
                    <a:pt x="854" y="265"/>
                  </a:cubicBezTo>
                  <a:cubicBezTo>
                    <a:pt x="851" y="257"/>
                    <a:pt x="847" y="254"/>
                    <a:pt x="840" y="258"/>
                  </a:cubicBezTo>
                  <a:cubicBezTo>
                    <a:pt x="835" y="261"/>
                    <a:pt x="824" y="273"/>
                    <a:pt x="821" y="278"/>
                  </a:cubicBezTo>
                  <a:cubicBezTo>
                    <a:pt x="815" y="286"/>
                    <a:pt x="803" y="301"/>
                    <a:pt x="798" y="311"/>
                  </a:cubicBezTo>
                  <a:cubicBezTo>
                    <a:pt x="794" y="318"/>
                    <a:pt x="791" y="326"/>
                    <a:pt x="784" y="331"/>
                  </a:cubicBezTo>
                  <a:cubicBezTo>
                    <a:pt x="772" y="339"/>
                    <a:pt x="758" y="334"/>
                    <a:pt x="746" y="328"/>
                  </a:cubicBezTo>
                  <a:cubicBezTo>
                    <a:pt x="733" y="322"/>
                    <a:pt x="724" y="312"/>
                    <a:pt x="726" y="298"/>
                  </a:cubicBezTo>
                  <a:cubicBezTo>
                    <a:pt x="728" y="284"/>
                    <a:pt x="728" y="278"/>
                    <a:pt x="716" y="269"/>
                  </a:cubicBezTo>
                  <a:cubicBezTo>
                    <a:pt x="705" y="261"/>
                    <a:pt x="684" y="252"/>
                    <a:pt x="683" y="237"/>
                  </a:cubicBezTo>
                  <a:cubicBezTo>
                    <a:pt x="681" y="221"/>
                    <a:pt x="694" y="204"/>
                    <a:pt x="711" y="203"/>
                  </a:cubicBezTo>
                  <a:cubicBezTo>
                    <a:pt x="722" y="203"/>
                    <a:pt x="737" y="208"/>
                    <a:pt x="746" y="215"/>
                  </a:cubicBezTo>
                  <a:cubicBezTo>
                    <a:pt x="754" y="221"/>
                    <a:pt x="756" y="228"/>
                    <a:pt x="766" y="224"/>
                  </a:cubicBezTo>
                  <a:cubicBezTo>
                    <a:pt x="775" y="221"/>
                    <a:pt x="781" y="215"/>
                    <a:pt x="786" y="207"/>
                  </a:cubicBezTo>
                  <a:cubicBezTo>
                    <a:pt x="797" y="191"/>
                    <a:pt x="820" y="163"/>
                    <a:pt x="806" y="143"/>
                  </a:cubicBezTo>
                  <a:cubicBezTo>
                    <a:pt x="800" y="135"/>
                    <a:pt x="788" y="121"/>
                    <a:pt x="777" y="119"/>
                  </a:cubicBezTo>
                  <a:cubicBezTo>
                    <a:pt x="770" y="117"/>
                    <a:pt x="764" y="127"/>
                    <a:pt x="761" y="134"/>
                  </a:cubicBezTo>
                  <a:cubicBezTo>
                    <a:pt x="752" y="150"/>
                    <a:pt x="747" y="180"/>
                    <a:pt x="723" y="180"/>
                  </a:cubicBezTo>
                  <a:cubicBezTo>
                    <a:pt x="702" y="180"/>
                    <a:pt x="680" y="160"/>
                    <a:pt x="686" y="138"/>
                  </a:cubicBezTo>
                  <a:cubicBezTo>
                    <a:pt x="690" y="127"/>
                    <a:pt x="702" y="121"/>
                    <a:pt x="706" y="110"/>
                  </a:cubicBezTo>
                  <a:cubicBezTo>
                    <a:pt x="710" y="101"/>
                    <a:pt x="712" y="89"/>
                    <a:pt x="706" y="80"/>
                  </a:cubicBezTo>
                  <a:cubicBezTo>
                    <a:pt x="702" y="71"/>
                    <a:pt x="692" y="66"/>
                    <a:pt x="684" y="62"/>
                  </a:cubicBezTo>
                  <a:cubicBezTo>
                    <a:pt x="675" y="58"/>
                    <a:pt x="663" y="49"/>
                    <a:pt x="653" y="49"/>
                  </a:cubicBezTo>
                  <a:cubicBezTo>
                    <a:pt x="644" y="49"/>
                    <a:pt x="637" y="59"/>
                    <a:pt x="636" y="68"/>
                  </a:cubicBezTo>
                  <a:cubicBezTo>
                    <a:pt x="635" y="77"/>
                    <a:pt x="639" y="86"/>
                    <a:pt x="641" y="95"/>
                  </a:cubicBezTo>
                  <a:cubicBezTo>
                    <a:pt x="642" y="108"/>
                    <a:pt x="641" y="120"/>
                    <a:pt x="637" y="132"/>
                  </a:cubicBezTo>
                  <a:cubicBezTo>
                    <a:pt x="632" y="144"/>
                    <a:pt x="624" y="161"/>
                    <a:pt x="612" y="166"/>
                  </a:cubicBezTo>
                  <a:cubicBezTo>
                    <a:pt x="596" y="173"/>
                    <a:pt x="578" y="168"/>
                    <a:pt x="564" y="158"/>
                  </a:cubicBezTo>
                  <a:cubicBezTo>
                    <a:pt x="550" y="147"/>
                    <a:pt x="554" y="139"/>
                    <a:pt x="555" y="123"/>
                  </a:cubicBezTo>
                  <a:cubicBezTo>
                    <a:pt x="555" y="115"/>
                    <a:pt x="552" y="106"/>
                    <a:pt x="543" y="104"/>
                  </a:cubicBezTo>
                  <a:cubicBezTo>
                    <a:pt x="538" y="103"/>
                    <a:pt x="531" y="107"/>
                    <a:pt x="526" y="105"/>
                  </a:cubicBezTo>
                  <a:cubicBezTo>
                    <a:pt x="511" y="98"/>
                    <a:pt x="528" y="60"/>
                    <a:pt x="535" y="50"/>
                  </a:cubicBezTo>
                  <a:cubicBezTo>
                    <a:pt x="541" y="43"/>
                    <a:pt x="559" y="49"/>
                    <a:pt x="564" y="43"/>
                  </a:cubicBezTo>
                  <a:cubicBezTo>
                    <a:pt x="571" y="36"/>
                    <a:pt x="566" y="23"/>
                    <a:pt x="560" y="19"/>
                  </a:cubicBezTo>
                  <a:cubicBezTo>
                    <a:pt x="547" y="9"/>
                    <a:pt x="506" y="8"/>
                    <a:pt x="491" y="7"/>
                  </a:cubicBezTo>
                  <a:cubicBezTo>
                    <a:pt x="473" y="6"/>
                    <a:pt x="460" y="20"/>
                    <a:pt x="453" y="36"/>
                  </a:cubicBezTo>
                  <a:cubicBezTo>
                    <a:pt x="448" y="48"/>
                    <a:pt x="443" y="66"/>
                    <a:pt x="441" y="80"/>
                  </a:cubicBezTo>
                  <a:cubicBezTo>
                    <a:pt x="440" y="91"/>
                    <a:pt x="450" y="95"/>
                    <a:pt x="458" y="100"/>
                  </a:cubicBezTo>
                  <a:cubicBezTo>
                    <a:pt x="466" y="107"/>
                    <a:pt x="476" y="107"/>
                    <a:pt x="482" y="116"/>
                  </a:cubicBezTo>
                  <a:cubicBezTo>
                    <a:pt x="490" y="127"/>
                    <a:pt x="486" y="145"/>
                    <a:pt x="483" y="158"/>
                  </a:cubicBezTo>
                  <a:cubicBezTo>
                    <a:pt x="479" y="173"/>
                    <a:pt x="473" y="178"/>
                    <a:pt x="458" y="181"/>
                  </a:cubicBezTo>
                  <a:cubicBezTo>
                    <a:pt x="452" y="182"/>
                    <a:pt x="449" y="181"/>
                    <a:pt x="447" y="189"/>
                  </a:cubicBezTo>
                  <a:cubicBezTo>
                    <a:pt x="446" y="195"/>
                    <a:pt x="446" y="201"/>
                    <a:pt x="447" y="206"/>
                  </a:cubicBezTo>
                  <a:cubicBezTo>
                    <a:pt x="450" y="221"/>
                    <a:pt x="463" y="217"/>
                    <a:pt x="474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8" y="222"/>
                    <a:pt x="479" y="226"/>
                    <a:pt x="473" y="228"/>
                  </a:cubicBezTo>
                  <a:cubicBezTo>
                    <a:pt x="459" y="236"/>
                    <a:pt x="434" y="236"/>
                    <a:pt x="419" y="236"/>
                  </a:cubicBezTo>
                  <a:cubicBezTo>
                    <a:pt x="419" y="236"/>
                    <a:pt x="419" y="236"/>
                    <a:pt x="419" y="236"/>
                  </a:cubicBezTo>
                  <a:cubicBezTo>
                    <a:pt x="419" y="236"/>
                    <a:pt x="419" y="236"/>
                    <a:pt x="419" y="236"/>
                  </a:cubicBezTo>
                  <a:cubicBezTo>
                    <a:pt x="418" y="236"/>
                    <a:pt x="416" y="236"/>
                    <a:pt x="415" y="236"/>
                  </a:cubicBezTo>
                  <a:cubicBezTo>
                    <a:pt x="370" y="236"/>
                    <a:pt x="353" y="224"/>
                    <a:pt x="353" y="219"/>
                  </a:cubicBezTo>
                  <a:cubicBezTo>
                    <a:pt x="353" y="216"/>
                    <a:pt x="357" y="217"/>
                    <a:pt x="363" y="220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79" y="218"/>
                    <a:pt x="400" y="202"/>
                    <a:pt x="393" y="192"/>
                  </a:cubicBezTo>
                  <a:cubicBezTo>
                    <a:pt x="387" y="183"/>
                    <a:pt x="355" y="208"/>
                    <a:pt x="344" y="219"/>
                  </a:cubicBezTo>
                  <a:cubicBezTo>
                    <a:pt x="333" y="230"/>
                    <a:pt x="315" y="224"/>
                    <a:pt x="303" y="210"/>
                  </a:cubicBezTo>
                  <a:cubicBezTo>
                    <a:pt x="291" y="195"/>
                    <a:pt x="291" y="186"/>
                    <a:pt x="294" y="169"/>
                  </a:cubicBezTo>
                  <a:cubicBezTo>
                    <a:pt x="293" y="157"/>
                    <a:pt x="284" y="165"/>
                    <a:pt x="279" y="157"/>
                  </a:cubicBezTo>
                  <a:cubicBezTo>
                    <a:pt x="276" y="152"/>
                    <a:pt x="283" y="144"/>
                    <a:pt x="285" y="140"/>
                  </a:cubicBezTo>
                  <a:cubicBezTo>
                    <a:pt x="291" y="132"/>
                    <a:pt x="302" y="111"/>
                    <a:pt x="311" y="108"/>
                  </a:cubicBezTo>
                  <a:cubicBezTo>
                    <a:pt x="335" y="98"/>
                    <a:pt x="343" y="134"/>
                    <a:pt x="360" y="136"/>
                  </a:cubicBezTo>
                  <a:cubicBezTo>
                    <a:pt x="375" y="138"/>
                    <a:pt x="379" y="115"/>
                    <a:pt x="374" y="104"/>
                  </a:cubicBezTo>
                  <a:cubicBezTo>
                    <a:pt x="366" y="83"/>
                    <a:pt x="366" y="100"/>
                    <a:pt x="354" y="90"/>
                  </a:cubicBezTo>
                  <a:cubicBezTo>
                    <a:pt x="351" y="88"/>
                    <a:pt x="349" y="82"/>
                    <a:pt x="346" y="75"/>
                  </a:cubicBezTo>
                  <a:cubicBezTo>
                    <a:pt x="344" y="69"/>
                    <a:pt x="347" y="53"/>
                    <a:pt x="353" y="50"/>
                  </a:cubicBezTo>
                  <a:cubicBezTo>
                    <a:pt x="358" y="47"/>
                    <a:pt x="365" y="43"/>
                    <a:pt x="366" y="39"/>
                  </a:cubicBezTo>
                  <a:cubicBezTo>
                    <a:pt x="370" y="30"/>
                    <a:pt x="357" y="17"/>
                    <a:pt x="356" y="11"/>
                  </a:cubicBezTo>
                  <a:cubicBezTo>
                    <a:pt x="355" y="1"/>
                    <a:pt x="323" y="0"/>
                    <a:pt x="314" y="4"/>
                  </a:cubicBezTo>
                  <a:cubicBezTo>
                    <a:pt x="303" y="10"/>
                    <a:pt x="301" y="48"/>
                    <a:pt x="303" y="58"/>
                  </a:cubicBezTo>
                  <a:cubicBezTo>
                    <a:pt x="306" y="71"/>
                    <a:pt x="304" y="74"/>
                    <a:pt x="293" y="84"/>
                  </a:cubicBezTo>
                  <a:cubicBezTo>
                    <a:pt x="284" y="91"/>
                    <a:pt x="270" y="99"/>
                    <a:pt x="260" y="100"/>
                  </a:cubicBezTo>
                  <a:cubicBezTo>
                    <a:pt x="236" y="104"/>
                    <a:pt x="234" y="101"/>
                    <a:pt x="224" y="77"/>
                  </a:cubicBezTo>
                  <a:cubicBezTo>
                    <a:pt x="221" y="67"/>
                    <a:pt x="219" y="57"/>
                    <a:pt x="208" y="53"/>
                  </a:cubicBezTo>
                  <a:cubicBezTo>
                    <a:pt x="191" y="46"/>
                    <a:pt x="173" y="65"/>
                    <a:pt x="173" y="79"/>
                  </a:cubicBezTo>
                  <a:cubicBezTo>
                    <a:pt x="173" y="88"/>
                    <a:pt x="175" y="107"/>
                    <a:pt x="181" y="114"/>
                  </a:cubicBezTo>
                  <a:cubicBezTo>
                    <a:pt x="184" y="118"/>
                    <a:pt x="192" y="117"/>
                    <a:pt x="196" y="121"/>
                  </a:cubicBezTo>
                  <a:cubicBezTo>
                    <a:pt x="202" y="129"/>
                    <a:pt x="206" y="147"/>
                    <a:pt x="201" y="157"/>
                  </a:cubicBezTo>
                  <a:cubicBezTo>
                    <a:pt x="185" y="184"/>
                    <a:pt x="173" y="203"/>
                    <a:pt x="137" y="187"/>
                  </a:cubicBezTo>
                  <a:cubicBezTo>
                    <a:pt x="123" y="181"/>
                    <a:pt x="98" y="169"/>
                    <a:pt x="92" y="153"/>
                  </a:cubicBezTo>
                  <a:cubicBezTo>
                    <a:pt x="90" y="146"/>
                    <a:pt x="94" y="115"/>
                    <a:pt x="76" y="122"/>
                  </a:cubicBezTo>
                  <a:cubicBezTo>
                    <a:pt x="70" y="125"/>
                    <a:pt x="69" y="134"/>
                    <a:pt x="65" y="139"/>
                  </a:cubicBezTo>
                  <a:cubicBezTo>
                    <a:pt x="61" y="144"/>
                    <a:pt x="54" y="147"/>
                    <a:pt x="50" y="152"/>
                  </a:cubicBezTo>
                  <a:cubicBezTo>
                    <a:pt x="45" y="158"/>
                    <a:pt x="14" y="187"/>
                    <a:pt x="17" y="195"/>
                  </a:cubicBezTo>
                  <a:cubicBezTo>
                    <a:pt x="23" y="210"/>
                    <a:pt x="66" y="209"/>
                    <a:pt x="77" y="212"/>
                  </a:cubicBezTo>
                  <a:cubicBezTo>
                    <a:pt x="93" y="217"/>
                    <a:pt x="105" y="226"/>
                    <a:pt x="104" y="240"/>
                  </a:cubicBezTo>
                  <a:cubicBezTo>
                    <a:pt x="103" y="257"/>
                    <a:pt x="94" y="267"/>
                    <a:pt x="84" y="278"/>
                  </a:cubicBezTo>
                  <a:cubicBezTo>
                    <a:pt x="74" y="290"/>
                    <a:pt x="72" y="301"/>
                    <a:pt x="69" y="316"/>
                  </a:cubicBezTo>
                  <a:cubicBezTo>
                    <a:pt x="65" y="341"/>
                    <a:pt x="29" y="318"/>
                    <a:pt x="12" y="318"/>
                  </a:cubicBezTo>
                  <a:cubicBezTo>
                    <a:pt x="0" y="319"/>
                    <a:pt x="14" y="333"/>
                    <a:pt x="17" y="344"/>
                  </a:cubicBezTo>
                  <a:cubicBezTo>
                    <a:pt x="19" y="353"/>
                    <a:pt x="18" y="364"/>
                    <a:pt x="20" y="373"/>
                  </a:cubicBezTo>
                  <a:cubicBezTo>
                    <a:pt x="25" y="389"/>
                    <a:pt x="42" y="407"/>
                    <a:pt x="19" y="417"/>
                  </a:cubicBezTo>
                  <a:cubicBezTo>
                    <a:pt x="52" y="427"/>
                    <a:pt x="40" y="385"/>
                    <a:pt x="34" y="368"/>
                  </a:cubicBezTo>
                  <a:cubicBezTo>
                    <a:pt x="30" y="359"/>
                    <a:pt x="24" y="343"/>
                    <a:pt x="39" y="339"/>
                  </a:cubicBezTo>
                  <a:cubicBezTo>
                    <a:pt x="50" y="337"/>
                    <a:pt x="57" y="350"/>
                    <a:pt x="68" y="349"/>
                  </a:cubicBezTo>
                  <a:cubicBezTo>
                    <a:pt x="80" y="347"/>
                    <a:pt x="81" y="335"/>
                    <a:pt x="84" y="326"/>
                  </a:cubicBezTo>
                  <a:cubicBezTo>
                    <a:pt x="87" y="316"/>
                    <a:pt x="92" y="309"/>
                    <a:pt x="102" y="305"/>
                  </a:cubicBezTo>
                  <a:cubicBezTo>
                    <a:pt x="124" y="296"/>
                    <a:pt x="131" y="312"/>
                    <a:pt x="130" y="331"/>
                  </a:cubicBezTo>
                  <a:cubicBezTo>
                    <a:pt x="129" y="356"/>
                    <a:pt x="127" y="383"/>
                    <a:pt x="129" y="408"/>
                  </a:cubicBezTo>
                  <a:cubicBezTo>
                    <a:pt x="130" y="425"/>
                    <a:pt x="136" y="439"/>
                    <a:pt x="137" y="456"/>
                  </a:cubicBezTo>
                  <a:cubicBezTo>
                    <a:pt x="139" y="475"/>
                    <a:pt x="138" y="498"/>
                    <a:pt x="143" y="515"/>
                  </a:cubicBezTo>
                  <a:cubicBezTo>
                    <a:pt x="147" y="531"/>
                    <a:pt x="160" y="541"/>
                    <a:pt x="162" y="557"/>
                  </a:cubicBezTo>
                  <a:cubicBezTo>
                    <a:pt x="164" y="568"/>
                    <a:pt x="164" y="578"/>
                    <a:pt x="157" y="588"/>
                  </a:cubicBezTo>
                  <a:cubicBezTo>
                    <a:pt x="148" y="599"/>
                    <a:pt x="138" y="602"/>
                    <a:pt x="128" y="596"/>
                  </a:cubicBezTo>
                  <a:cubicBezTo>
                    <a:pt x="109" y="583"/>
                    <a:pt x="104" y="561"/>
                    <a:pt x="90" y="544"/>
                  </a:cubicBezTo>
                  <a:cubicBezTo>
                    <a:pt x="71" y="521"/>
                    <a:pt x="60" y="557"/>
                    <a:pt x="43" y="541"/>
                  </a:cubicBezTo>
                  <a:cubicBezTo>
                    <a:pt x="35" y="535"/>
                    <a:pt x="29" y="509"/>
                    <a:pt x="24" y="502"/>
                  </a:cubicBezTo>
                  <a:cubicBezTo>
                    <a:pt x="21" y="499"/>
                    <a:pt x="15" y="498"/>
                    <a:pt x="10" y="500"/>
                  </a:cubicBezTo>
                  <a:cubicBezTo>
                    <a:pt x="3" y="503"/>
                    <a:pt x="5" y="511"/>
                    <a:pt x="5" y="515"/>
                  </a:cubicBezTo>
                  <a:cubicBezTo>
                    <a:pt x="7" y="530"/>
                    <a:pt x="7" y="580"/>
                    <a:pt x="16" y="587"/>
                  </a:cubicBezTo>
                  <a:cubicBezTo>
                    <a:pt x="33" y="600"/>
                    <a:pt x="58" y="581"/>
                    <a:pt x="75" y="582"/>
                  </a:cubicBezTo>
                  <a:cubicBezTo>
                    <a:pt x="96" y="584"/>
                    <a:pt x="115" y="597"/>
                    <a:pt x="107" y="615"/>
                  </a:cubicBezTo>
                  <a:cubicBezTo>
                    <a:pt x="99" y="634"/>
                    <a:pt x="81" y="634"/>
                    <a:pt x="95" y="655"/>
                  </a:cubicBezTo>
                  <a:cubicBezTo>
                    <a:pt x="106" y="653"/>
                    <a:pt x="106" y="644"/>
                    <a:pt x="113" y="638"/>
                  </a:cubicBezTo>
                  <a:cubicBezTo>
                    <a:pt x="122" y="631"/>
                    <a:pt x="131" y="632"/>
                    <a:pt x="141" y="635"/>
                  </a:cubicBezTo>
                  <a:cubicBezTo>
                    <a:pt x="153" y="639"/>
                    <a:pt x="160" y="646"/>
                    <a:pt x="174" y="646"/>
                  </a:cubicBezTo>
                  <a:cubicBezTo>
                    <a:pt x="187" y="646"/>
                    <a:pt x="200" y="641"/>
                    <a:pt x="213" y="647"/>
                  </a:cubicBezTo>
                  <a:cubicBezTo>
                    <a:pt x="243" y="661"/>
                    <a:pt x="203" y="693"/>
                    <a:pt x="216" y="701"/>
                  </a:cubicBezTo>
                  <a:cubicBezTo>
                    <a:pt x="227" y="708"/>
                    <a:pt x="225" y="682"/>
                    <a:pt x="226" y="677"/>
                  </a:cubicBezTo>
                  <a:cubicBezTo>
                    <a:pt x="230" y="666"/>
                    <a:pt x="245" y="661"/>
                    <a:pt x="248" y="650"/>
                  </a:cubicBezTo>
                  <a:cubicBezTo>
                    <a:pt x="251" y="641"/>
                    <a:pt x="240" y="629"/>
                    <a:pt x="243" y="623"/>
                  </a:cubicBezTo>
                  <a:cubicBezTo>
                    <a:pt x="247" y="614"/>
                    <a:pt x="262" y="620"/>
                    <a:pt x="268" y="623"/>
                  </a:cubicBezTo>
                  <a:cubicBezTo>
                    <a:pt x="272" y="625"/>
                    <a:pt x="286" y="637"/>
                    <a:pt x="288" y="637"/>
                  </a:cubicBezTo>
                  <a:cubicBezTo>
                    <a:pt x="300" y="635"/>
                    <a:pt x="291" y="623"/>
                    <a:pt x="286" y="619"/>
                  </a:cubicBezTo>
                  <a:cubicBezTo>
                    <a:pt x="278" y="613"/>
                    <a:pt x="265" y="614"/>
                    <a:pt x="256" y="610"/>
                  </a:cubicBezTo>
                  <a:cubicBezTo>
                    <a:pt x="246" y="605"/>
                    <a:pt x="232" y="595"/>
                    <a:pt x="227" y="586"/>
                  </a:cubicBezTo>
                  <a:cubicBezTo>
                    <a:pt x="217" y="568"/>
                    <a:pt x="214" y="533"/>
                    <a:pt x="241" y="531"/>
                  </a:cubicBezTo>
                  <a:cubicBezTo>
                    <a:pt x="261" y="530"/>
                    <a:pt x="295" y="536"/>
                    <a:pt x="299" y="547"/>
                  </a:cubicBezTo>
                  <a:cubicBezTo>
                    <a:pt x="305" y="535"/>
                    <a:pt x="313" y="548"/>
                    <a:pt x="321" y="554"/>
                  </a:cubicBezTo>
                  <a:cubicBezTo>
                    <a:pt x="329" y="559"/>
                    <a:pt x="323" y="533"/>
                    <a:pt x="327" y="532"/>
                  </a:cubicBezTo>
                  <a:cubicBezTo>
                    <a:pt x="334" y="540"/>
                    <a:pt x="347" y="548"/>
                    <a:pt x="353" y="548"/>
                  </a:cubicBezTo>
                  <a:cubicBezTo>
                    <a:pt x="355" y="558"/>
                    <a:pt x="365" y="575"/>
                    <a:pt x="381" y="574"/>
                  </a:cubicBezTo>
                  <a:cubicBezTo>
                    <a:pt x="399" y="574"/>
                    <a:pt x="403" y="553"/>
                    <a:pt x="415" y="553"/>
                  </a:cubicBezTo>
                  <a:cubicBezTo>
                    <a:pt x="415" y="553"/>
                    <a:pt x="415" y="553"/>
                    <a:pt x="415" y="553"/>
                  </a:cubicBezTo>
                  <a:cubicBezTo>
                    <a:pt x="427" y="553"/>
                    <a:pt x="431" y="574"/>
                    <a:pt x="449" y="574"/>
                  </a:cubicBezTo>
                  <a:cubicBezTo>
                    <a:pt x="465" y="575"/>
                    <a:pt x="475" y="558"/>
                    <a:pt x="477" y="548"/>
                  </a:cubicBezTo>
                  <a:cubicBezTo>
                    <a:pt x="483" y="548"/>
                    <a:pt x="496" y="540"/>
                    <a:pt x="503" y="532"/>
                  </a:cubicBezTo>
                  <a:cubicBezTo>
                    <a:pt x="502" y="534"/>
                    <a:pt x="500" y="536"/>
                    <a:pt x="499" y="538"/>
                  </a:cubicBezTo>
                  <a:cubicBezTo>
                    <a:pt x="505" y="536"/>
                    <a:pt x="549" y="525"/>
                    <a:pt x="550" y="525"/>
                  </a:cubicBezTo>
                  <a:cubicBezTo>
                    <a:pt x="551" y="525"/>
                    <a:pt x="602" y="530"/>
                    <a:pt x="603" y="531"/>
                  </a:cubicBezTo>
                  <a:cubicBezTo>
                    <a:pt x="603" y="532"/>
                    <a:pt x="610" y="550"/>
                    <a:pt x="610" y="550"/>
                  </a:cubicBezTo>
                  <a:cubicBezTo>
                    <a:pt x="609" y="570"/>
                    <a:pt x="609" y="570"/>
                    <a:pt x="609" y="570"/>
                  </a:cubicBezTo>
                  <a:cubicBezTo>
                    <a:pt x="595" y="586"/>
                    <a:pt x="595" y="586"/>
                    <a:pt x="595" y="586"/>
                  </a:cubicBezTo>
                  <a:cubicBezTo>
                    <a:pt x="595" y="586"/>
                    <a:pt x="572" y="599"/>
                    <a:pt x="571" y="600"/>
                  </a:cubicBezTo>
                  <a:cubicBezTo>
                    <a:pt x="570" y="600"/>
                    <a:pt x="550" y="608"/>
                    <a:pt x="550" y="608"/>
                  </a:cubicBezTo>
                  <a:cubicBezTo>
                    <a:pt x="543" y="612"/>
                    <a:pt x="527" y="615"/>
                    <a:pt x="525" y="623"/>
                  </a:cubicBezTo>
                  <a:cubicBezTo>
                    <a:pt x="522" y="631"/>
                    <a:pt x="529" y="658"/>
                    <a:pt x="538" y="643"/>
                  </a:cubicBezTo>
                  <a:cubicBezTo>
                    <a:pt x="542" y="637"/>
                    <a:pt x="540" y="629"/>
                    <a:pt x="545" y="624"/>
                  </a:cubicBezTo>
                  <a:cubicBezTo>
                    <a:pt x="550" y="619"/>
                    <a:pt x="558" y="619"/>
                    <a:pt x="563" y="619"/>
                  </a:cubicBezTo>
                  <a:cubicBezTo>
                    <a:pt x="578" y="619"/>
                    <a:pt x="590" y="621"/>
                    <a:pt x="593" y="637"/>
                  </a:cubicBezTo>
                  <a:cubicBezTo>
                    <a:pt x="596" y="654"/>
                    <a:pt x="580" y="661"/>
                    <a:pt x="583" y="677"/>
                  </a:cubicBezTo>
                  <a:cubicBezTo>
                    <a:pt x="584" y="683"/>
                    <a:pt x="588" y="690"/>
                    <a:pt x="583" y="696"/>
                  </a:cubicBezTo>
                  <a:cubicBezTo>
                    <a:pt x="581" y="700"/>
                    <a:pt x="570" y="701"/>
                    <a:pt x="577" y="707"/>
                  </a:cubicBezTo>
                  <a:cubicBezTo>
                    <a:pt x="578" y="708"/>
                    <a:pt x="589" y="708"/>
                    <a:pt x="591" y="709"/>
                  </a:cubicBezTo>
                  <a:cubicBezTo>
                    <a:pt x="595" y="710"/>
                    <a:pt x="596" y="711"/>
                    <a:pt x="600" y="711"/>
                  </a:cubicBezTo>
                  <a:cubicBezTo>
                    <a:pt x="606" y="710"/>
                    <a:pt x="611" y="706"/>
                    <a:pt x="616" y="703"/>
                  </a:cubicBezTo>
                  <a:cubicBezTo>
                    <a:pt x="623" y="699"/>
                    <a:pt x="628" y="699"/>
                    <a:pt x="636" y="700"/>
                  </a:cubicBezTo>
                  <a:cubicBezTo>
                    <a:pt x="646" y="701"/>
                    <a:pt x="648" y="705"/>
                    <a:pt x="655" y="711"/>
                  </a:cubicBezTo>
                  <a:cubicBezTo>
                    <a:pt x="666" y="721"/>
                    <a:pt x="689" y="713"/>
                    <a:pt x="701" y="708"/>
                  </a:cubicBezTo>
                  <a:cubicBezTo>
                    <a:pt x="712" y="699"/>
                    <a:pt x="724" y="690"/>
                    <a:pt x="722" y="676"/>
                  </a:cubicBezTo>
                  <a:cubicBezTo>
                    <a:pt x="722" y="668"/>
                    <a:pt x="719" y="661"/>
                    <a:pt x="718" y="653"/>
                  </a:cubicBezTo>
                  <a:cubicBezTo>
                    <a:pt x="717" y="646"/>
                    <a:pt x="718" y="637"/>
                    <a:pt x="717" y="630"/>
                  </a:cubicBezTo>
                  <a:cubicBezTo>
                    <a:pt x="715" y="621"/>
                    <a:pt x="708" y="617"/>
                    <a:pt x="706" y="609"/>
                  </a:cubicBezTo>
                  <a:cubicBezTo>
                    <a:pt x="704" y="603"/>
                    <a:pt x="707" y="592"/>
                    <a:pt x="710" y="586"/>
                  </a:cubicBezTo>
                  <a:cubicBezTo>
                    <a:pt x="717" y="572"/>
                    <a:pt x="734" y="570"/>
                    <a:pt x="747" y="576"/>
                  </a:cubicBezTo>
                  <a:cubicBezTo>
                    <a:pt x="755" y="580"/>
                    <a:pt x="766" y="585"/>
                    <a:pt x="773" y="590"/>
                  </a:cubicBezTo>
                  <a:cubicBezTo>
                    <a:pt x="782" y="597"/>
                    <a:pt x="779" y="607"/>
                    <a:pt x="777" y="617"/>
                  </a:cubicBezTo>
                  <a:cubicBezTo>
                    <a:pt x="774" y="626"/>
                    <a:pt x="775" y="630"/>
                    <a:pt x="785" y="632"/>
                  </a:cubicBezTo>
                  <a:cubicBezTo>
                    <a:pt x="791" y="633"/>
                    <a:pt x="795" y="631"/>
                    <a:pt x="800" y="627"/>
                  </a:cubicBezTo>
                  <a:cubicBezTo>
                    <a:pt x="812" y="617"/>
                    <a:pt x="826" y="602"/>
                    <a:pt x="832" y="587"/>
                  </a:cubicBezTo>
                  <a:cubicBezTo>
                    <a:pt x="837" y="575"/>
                    <a:pt x="843" y="553"/>
                    <a:pt x="833" y="542"/>
                  </a:cubicBezTo>
                  <a:cubicBezTo>
                    <a:pt x="825" y="532"/>
                    <a:pt x="809" y="527"/>
                    <a:pt x="796" y="525"/>
                  </a:cubicBezTo>
                  <a:cubicBezTo>
                    <a:pt x="789" y="524"/>
                    <a:pt x="781" y="523"/>
                    <a:pt x="775" y="527"/>
                  </a:cubicBezTo>
                  <a:cubicBezTo>
                    <a:pt x="768" y="532"/>
                    <a:pt x="766" y="542"/>
                    <a:pt x="759" y="547"/>
                  </a:cubicBezTo>
                  <a:cubicBezTo>
                    <a:pt x="752" y="553"/>
                    <a:pt x="740" y="551"/>
                    <a:pt x="735" y="542"/>
                  </a:cubicBezTo>
                  <a:cubicBezTo>
                    <a:pt x="733" y="538"/>
                    <a:pt x="736" y="528"/>
                    <a:pt x="729" y="528"/>
                  </a:cubicBezTo>
                  <a:cubicBezTo>
                    <a:pt x="719" y="529"/>
                    <a:pt x="712" y="557"/>
                    <a:pt x="710" y="564"/>
                  </a:cubicBezTo>
                  <a:cubicBezTo>
                    <a:pt x="708" y="573"/>
                    <a:pt x="708" y="585"/>
                    <a:pt x="703" y="592"/>
                  </a:cubicBezTo>
                  <a:cubicBezTo>
                    <a:pt x="699" y="600"/>
                    <a:pt x="689" y="601"/>
                    <a:pt x="681" y="603"/>
                  </a:cubicBezTo>
                  <a:cubicBezTo>
                    <a:pt x="673" y="605"/>
                    <a:pt x="664" y="604"/>
                    <a:pt x="661" y="596"/>
                  </a:cubicBezTo>
                  <a:cubicBezTo>
                    <a:pt x="659" y="591"/>
                    <a:pt x="662" y="583"/>
                    <a:pt x="658" y="578"/>
                  </a:cubicBezTo>
                  <a:cubicBezTo>
                    <a:pt x="654" y="571"/>
                    <a:pt x="647" y="580"/>
                    <a:pt x="640" y="579"/>
                  </a:cubicBezTo>
                  <a:cubicBezTo>
                    <a:pt x="634" y="579"/>
                    <a:pt x="633" y="573"/>
                    <a:pt x="629" y="568"/>
                  </a:cubicBezTo>
                  <a:cubicBezTo>
                    <a:pt x="619" y="551"/>
                    <a:pt x="629" y="541"/>
                    <a:pt x="643" y="536"/>
                  </a:cubicBezTo>
                  <a:cubicBezTo>
                    <a:pt x="650" y="534"/>
                    <a:pt x="656" y="531"/>
                    <a:pt x="661" y="526"/>
                  </a:cubicBezTo>
                  <a:cubicBezTo>
                    <a:pt x="666" y="521"/>
                    <a:pt x="672" y="511"/>
                    <a:pt x="677" y="507"/>
                  </a:cubicBezTo>
                  <a:cubicBezTo>
                    <a:pt x="684" y="499"/>
                    <a:pt x="695" y="488"/>
                    <a:pt x="697" y="478"/>
                  </a:cubicBezTo>
                  <a:cubicBezTo>
                    <a:pt x="699" y="467"/>
                    <a:pt x="691" y="463"/>
                    <a:pt x="692" y="453"/>
                  </a:cubicBezTo>
                  <a:cubicBezTo>
                    <a:pt x="692" y="448"/>
                    <a:pt x="696" y="440"/>
                    <a:pt x="701" y="436"/>
                  </a:cubicBezTo>
                  <a:cubicBezTo>
                    <a:pt x="706" y="433"/>
                    <a:pt x="712" y="436"/>
                    <a:pt x="713" y="428"/>
                  </a:cubicBezTo>
                  <a:cubicBezTo>
                    <a:pt x="713" y="420"/>
                    <a:pt x="706" y="412"/>
                    <a:pt x="704" y="405"/>
                  </a:cubicBezTo>
                  <a:cubicBezTo>
                    <a:pt x="702" y="399"/>
                    <a:pt x="699" y="390"/>
                    <a:pt x="698" y="382"/>
                  </a:cubicBezTo>
                  <a:cubicBezTo>
                    <a:pt x="697" y="370"/>
                    <a:pt x="698" y="355"/>
                    <a:pt x="705" y="346"/>
                  </a:cubicBezTo>
                  <a:cubicBezTo>
                    <a:pt x="713" y="336"/>
                    <a:pt x="725" y="333"/>
                    <a:pt x="734" y="343"/>
                  </a:cubicBezTo>
                  <a:cubicBezTo>
                    <a:pt x="738" y="347"/>
                    <a:pt x="740" y="355"/>
                    <a:pt x="746" y="358"/>
                  </a:cubicBezTo>
                  <a:cubicBezTo>
                    <a:pt x="747" y="358"/>
                    <a:pt x="754" y="359"/>
                    <a:pt x="756" y="359"/>
                  </a:cubicBezTo>
                  <a:cubicBezTo>
                    <a:pt x="758" y="358"/>
                    <a:pt x="762" y="356"/>
                    <a:pt x="764" y="356"/>
                  </a:cubicBezTo>
                  <a:cubicBezTo>
                    <a:pt x="776" y="357"/>
                    <a:pt x="775" y="385"/>
                    <a:pt x="775" y="393"/>
                  </a:cubicBezTo>
                  <a:cubicBezTo>
                    <a:pt x="775" y="402"/>
                    <a:pt x="765" y="447"/>
                    <a:pt x="775" y="450"/>
                  </a:cubicBezTo>
                  <a:cubicBezTo>
                    <a:pt x="783" y="452"/>
                    <a:pt x="781" y="438"/>
                    <a:pt x="781" y="434"/>
                  </a:cubicBezTo>
                  <a:cubicBezTo>
                    <a:pt x="782" y="428"/>
                    <a:pt x="785" y="423"/>
                    <a:pt x="791" y="420"/>
                  </a:cubicBezTo>
                  <a:cubicBezTo>
                    <a:pt x="811" y="414"/>
                    <a:pt x="824" y="437"/>
                    <a:pt x="826" y="453"/>
                  </a:cubicBezTo>
                  <a:cubicBezTo>
                    <a:pt x="827" y="462"/>
                    <a:pt x="822" y="474"/>
                    <a:pt x="831" y="479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1F850EDC-3111-481A-B878-C37ACCD6D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1696"/>
              <a:ext cx="705" cy="600"/>
            </a:xfrm>
            <a:custGeom>
              <a:avLst/>
              <a:gdLst>
                <a:gd name="T0" fmla="*/ 2208 w 282"/>
                <a:gd name="T1" fmla="*/ 717 h 225"/>
                <a:gd name="T2" fmla="*/ 3113 w 282"/>
                <a:gd name="T3" fmla="*/ 547 h 225"/>
                <a:gd name="T4" fmla="*/ 3750 w 282"/>
                <a:gd name="T5" fmla="*/ 115 h 225"/>
                <a:gd name="T6" fmla="*/ 4333 w 282"/>
                <a:gd name="T7" fmla="*/ 93 h 225"/>
                <a:gd name="T8" fmla="*/ 4270 w 282"/>
                <a:gd name="T9" fmla="*/ 248 h 225"/>
                <a:gd name="T10" fmla="*/ 4125 w 282"/>
                <a:gd name="T11" fmla="*/ 227 h 225"/>
                <a:gd name="T12" fmla="*/ 3658 w 282"/>
                <a:gd name="T13" fmla="*/ 627 h 225"/>
                <a:gd name="T14" fmla="*/ 3563 w 282"/>
                <a:gd name="T15" fmla="*/ 704 h 225"/>
                <a:gd name="T16" fmla="*/ 2488 w 282"/>
                <a:gd name="T17" fmla="*/ 1288 h 225"/>
                <a:gd name="T18" fmla="*/ 2250 w 282"/>
                <a:gd name="T19" fmla="*/ 2013 h 225"/>
                <a:gd name="T20" fmla="*/ 2333 w 282"/>
                <a:gd name="T21" fmla="*/ 3563 h 225"/>
                <a:gd name="T22" fmla="*/ 2208 w 282"/>
                <a:gd name="T23" fmla="*/ 4267 h 225"/>
                <a:gd name="T24" fmla="*/ 2208 w 282"/>
                <a:gd name="T25" fmla="*/ 4267 h 225"/>
                <a:gd name="T26" fmla="*/ 2083 w 282"/>
                <a:gd name="T27" fmla="*/ 3563 h 225"/>
                <a:gd name="T28" fmla="*/ 2158 w 282"/>
                <a:gd name="T29" fmla="*/ 2013 h 225"/>
                <a:gd name="T30" fmla="*/ 1925 w 282"/>
                <a:gd name="T31" fmla="*/ 1288 h 225"/>
                <a:gd name="T32" fmla="*/ 845 w 282"/>
                <a:gd name="T33" fmla="*/ 704 h 225"/>
                <a:gd name="T34" fmla="*/ 750 w 282"/>
                <a:gd name="T35" fmla="*/ 627 h 225"/>
                <a:gd name="T36" fmla="*/ 283 w 282"/>
                <a:gd name="T37" fmla="*/ 227 h 225"/>
                <a:gd name="T38" fmla="*/ 145 w 282"/>
                <a:gd name="T39" fmla="*/ 248 h 225"/>
                <a:gd name="T40" fmla="*/ 83 w 282"/>
                <a:gd name="T41" fmla="*/ 93 h 225"/>
                <a:gd name="T42" fmla="*/ 658 w 282"/>
                <a:gd name="T43" fmla="*/ 115 h 225"/>
                <a:gd name="T44" fmla="*/ 1300 w 282"/>
                <a:gd name="T45" fmla="*/ 547 h 225"/>
                <a:gd name="T46" fmla="*/ 2208 w 282"/>
                <a:gd name="T47" fmla="*/ 717 h 2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82" h="225">
                  <a:moveTo>
                    <a:pt x="141" y="38"/>
                  </a:moveTo>
                  <a:cubicBezTo>
                    <a:pt x="158" y="38"/>
                    <a:pt x="175" y="34"/>
                    <a:pt x="199" y="29"/>
                  </a:cubicBezTo>
                  <a:cubicBezTo>
                    <a:pt x="211" y="26"/>
                    <a:pt x="224" y="13"/>
                    <a:pt x="240" y="6"/>
                  </a:cubicBezTo>
                  <a:cubicBezTo>
                    <a:pt x="256" y="0"/>
                    <a:pt x="273" y="1"/>
                    <a:pt x="277" y="5"/>
                  </a:cubicBezTo>
                  <a:cubicBezTo>
                    <a:pt x="282" y="10"/>
                    <a:pt x="279" y="12"/>
                    <a:pt x="273" y="13"/>
                  </a:cubicBezTo>
                  <a:cubicBezTo>
                    <a:pt x="271" y="12"/>
                    <a:pt x="267" y="12"/>
                    <a:pt x="264" y="12"/>
                  </a:cubicBezTo>
                  <a:cubicBezTo>
                    <a:pt x="249" y="12"/>
                    <a:pt x="237" y="21"/>
                    <a:pt x="234" y="33"/>
                  </a:cubicBezTo>
                  <a:cubicBezTo>
                    <a:pt x="232" y="35"/>
                    <a:pt x="231" y="36"/>
                    <a:pt x="228" y="37"/>
                  </a:cubicBezTo>
                  <a:cubicBezTo>
                    <a:pt x="201" y="45"/>
                    <a:pt x="167" y="54"/>
                    <a:pt x="159" y="68"/>
                  </a:cubicBezTo>
                  <a:cubicBezTo>
                    <a:pt x="153" y="80"/>
                    <a:pt x="144" y="96"/>
                    <a:pt x="144" y="106"/>
                  </a:cubicBezTo>
                  <a:cubicBezTo>
                    <a:pt x="144" y="117"/>
                    <a:pt x="147" y="173"/>
                    <a:pt x="149" y="188"/>
                  </a:cubicBezTo>
                  <a:cubicBezTo>
                    <a:pt x="152" y="202"/>
                    <a:pt x="157" y="225"/>
                    <a:pt x="141" y="225"/>
                  </a:cubicBezTo>
                  <a:cubicBezTo>
                    <a:pt x="141" y="225"/>
                    <a:pt x="141" y="225"/>
                    <a:pt x="141" y="225"/>
                  </a:cubicBezTo>
                  <a:cubicBezTo>
                    <a:pt x="125" y="225"/>
                    <a:pt x="130" y="202"/>
                    <a:pt x="133" y="188"/>
                  </a:cubicBezTo>
                  <a:cubicBezTo>
                    <a:pt x="135" y="173"/>
                    <a:pt x="138" y="117"/>
                    <a:pt x="138" y="106"/>
                  </a:cubicBezTo>
                  <a:cubicBezTo>
                    <a:pt x="138" y="96"/>
                    <a:pt x="129" y="80"/>
                    <a:pt x="123" y="68"/>
                  </a:cubicBezTo>
                  <a:cubicBezTo>
                    <a:pt x="115" y="54"/>
                    <a:pt x="81" y="45"/>
                    <a:pt x="54" y="37"/>
                  </a:cubicBezTo>
                  <a:cubicBezTo>
                    <a:pt x="52" y="36"/>
                    <a:pt x="50" y="35"/>
                    <a:pt x="48" y="33"/>
                  </a:cubicBezTo>
                  <a:cubicBezTo>
                    <a:pt x="45" y="21"/>
                    <a:pt x="33" y="12"/>
                    <a:pt x="18" y="12"/>
                  </a:cubicBezTo>
                  <a:cubicBezTo>
                    <a:pt x="15" y="12"/>
                    <a:pt x="12" y="12"/>
                    <a:pt x="9" y="13"/>
                  </a:cubicBezTo>
                  <a:cubicBezTo>
                    <a:pt x="3" y="12"/>
                    <a:pt x="0" y="10"/>
                    <a:pt x="5" y="5"/>
                  </a:cubicBezTo>
                  <a:cubicBezTo>
                    <a:pt x="9" y="1"/>
                    <a:pt x="26" y="0"/>
                    <a:pt x="42" y="6"/>
                  </a:cubicBezTo>
                  <a:cubicBezTo>
                    <a:pt x="58" y="13"/>
                    <a:pt x="71" y="26"/>
                    <a:pt x="83" y="29"/>
                  </a:cubicBezTo>
                  <a:cubicBezTo>
                    <a:pt x="107" y="34"/>
                    <a:pt x="124" y="38"/>
                    <a:pt x="141" y="38"/>
                  </a:cubicBezTo>
                </a:path>
              </a:pathLst>
            </a:custGeom>
            <a:solidFill>
              <a:srgbClr val="675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77080BBE-2023-4AFE-A0BA-27B150B6B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2328"/>
              <a:ext cx="75" cy="131"/>
            </a:xfrm>
            <a:custGeom>
              <a:avLst/>
              <a:gdLst>
                <a:gd name="T0" fmla="*/ 238 w 30"/>
                <a:gd name="T1" fmla="*/ 936 h 49"/>
                <a:gd name="T2" fmla="*/ 408 w 30"/>
                <a:gd name="T3" fmla="*/ 380 h 49"/>
                <a:gd name="T4" fmla="*/ 238 w 30"/>
                <a:gd name="T5" fmla="*/ 0 h 49"/>
                <a:gd name="T6" fmla="*/ 238 w 30"/>
                <a:gd name="T7" fmla="*/ 0 h 49"/>
                <a:gd name="T8" fmla="*/ 63 w 30"/>
                <a:gd name="T9" fmla="*/ 380 h 49"/>
                <a:gd name="T10" fmla="*/ 238 w 30"/>
                <a:gd name="T11" fmla="*/ 936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49">
                  <a:moveTo>
                    <a:pt x="15" y="49"/>
                  </a:moveTo>
                  <a:cubicBezTo>
                    <a:pt x="24" y="49"/>
                    <a:pt x="23" y="29"/>
                    <a:pt x="26" y="20"/>
                  </a:cubicBezTo>
                  <a:cubicBezTo>
                    <a:pt x="29" y="11"/>
                    <a:pt x="30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1" y="11"/>
                    <a:pt x="4" y="20"/>
                  </a:cubicBezTo>
                  <a:cubicBezTo>
                    <a:pt x="7" y="29"/>
                    <a:pt x="6" y="49"/>
                    <a:pt x="15" y="49"/>
                  </a:cubicBezTo>
                  <a:close/>
                </a:path>
              </a:pathLst>
            </a:custGeom>
            <a:solidFill>
              <a:srgbClr val="675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77FCA1EF-0910-416C-921B-F3E0B541A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2448"/>
              <a:ext cx="135" cy="67"/>
            </a:xfrm>
            <a:custGeom>
              <a:avLst/>
              <a:gdLst>
                <a:gd name="T0" fmla="*/ 63 w 54"/>
                <a:gd name="T1" fmla="*/ 137 h 25"/>
                <a:gd name="T2" fmla="*/ 33 w 54"/>
                <a:gd name="T3" fmla="*/ 230 h 25"/>
                <a:gd name="T4" fmla="*/ 708 w 54"/>
                <a:gd name="T5" fmla="*/ 389 h 25"/>
                <a:gd name="T6" fmla="*/ 63 w 54"/>
                <a:gd name="T7" fmla="*/ 137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25">
                  <a:moveTo>
                    <a:pt x="4" y="7"/>
                  </a:moveTo>
                  <a:cubicBezTo>
                    <a:pt x="0" y="7"/>
                    <a:pt x="0" y="11"/>
                    <a:pt x="2" y="12"/>
                  </a:cubicBezTo>
                  <a:cubicBezTo>
                    <a:pt x="16" y="21"/>
                    <a:pt x="37" y="25"/>
                    <a:pt x="45" y="20"/>
                  </a:cubicBezTo>
                  <a:cubicBezTo>
                    <a:pt x="54" y="15"/>
                    <a:pt x="36" y="0"/>
                    <a:pt x="4" y="7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5F12624-D861-4AAF-9F8D-6128C09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" y="2448"/>
              <a:ext cx="135" cy="67"/>
            </a:xfrm>
            <a:custGeom>
              <a:avLst/>
              <a:gdLst>
                <a:gd name="T0" fmla="*/ 783 w 54"/>
                <a:gd name="T1" fmla="*/ 137 h 25"/>
                <a:gd name="T2" fmla="*/ 813 w 54"/>
                <a:gd name="T3" fmla="*/ 230 h 25"/>
                <a:gd name="T4" fmla="*/ 145 w 54"/>
                <a:gd name="T5" fmla="*/ 389 h 25"/>
                <a:gd name="T6" fmla="*/ 783 w 54"/>
                <a:gd name="T7" fmla="*/ 137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25">
                  <a:moveTo>
                    <a:pt x="50" y="7"/>
                  </a:moveTo>
                  <a:cubicBezTo>
                    <a:pt x="54" y="7"/>
                    <a:pt x="54" y="11"/>
                    <a:pt x="52" y="12"/>
                  </a:cubicBezTo>
                  <a:cubicBezTo>
                    <a:pt x="38" y="21"/>
                    <a:pt x="17" y="25"/>
                    <a:pt x="9" y="20"/>
                  </a:cubicBezTo>
                  <a:cubicBezTo>
                    <a:pt x="0" y="15"/>
                    <a:pt x="18" y="0"/>
                    <a:pt x="50" y="7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F5A4C9B4-13C7-4804-8747-1692764E1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0" y="2504"/>
              <a:ext cx="105" cy="85"/>
            </a:xfrm>
            <a:custGeom>
              <a:avLst/>
              <a:gdLst>
                <a:gd name="T0" fmla="*/ 83 w 42"/>
                <a:gd name="T1" fmla="*/ 35 h 32"/>
                <a:gd name="T2" fmla="*/ 33 w 42"/>
                <a:gd name="T3" fmla="*/ 149 h 32"/>
                <a:gd name="T4" fmla="*/ 470 w 42"/>
                <a:gd name="T5" fmla="*/ 465 h 32"/>
                <a:gd name="T6" fmla="*/ 470 w 42"/>
                <a:gd name="T7" fmla="*/ 149 h 32"/>
                <a:gd name="T8" fmla="*/ 83 w 42"/>
                <a:gd name="T9" fmla="*/ 35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32">
                  <a:moveTo>
                    <a:pt x="5" y="2"/>
                  </a:moveTo>
                  <a:cubicBezTo>
                    <a:pt x="1" y="0"/>
                    <a:pt x="0" y="4"/>
                    <a:pt x="2" y="8"/>
                  </a:cubicBezTo>
                  <a:cubicBezTo>
                    <a:pt x="11" y="20"/>
                    <a:pt x="21" y="32"/>
                    <a:pt x="30" y="25"/>
                  </a:cubicBezTo>
                  <a:cubicBezTo>
                    <a:pt x="42" y="15"/>
                    <a:pt x="42" y="9"/>
                    <a:pt x="30" y="8"/>
                  </a:cubicBezTo>
                  <a:cubicBezTo>
                    <a:pt x="23" y="7"/>
                    <a:pt x="13" y="5"/>
                    <a:pt x="5" y="2"/>
                  </a:cubicBezTo>
                  <a:close/>
                </a:path>
              </a:pathLst>
            </a:custGeom>
            <a:solidFill>
              <a:srgbClr val="FEA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CA379D76-6624-49B6-9C77-4BEFEEF05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0" y="2504"/>
              <a:ext cx="105" cy="85"/>
            </a:xfrm>
            <a:custGeom>
              <a:avLst/>
              <a:gdLst>
                <a:gd name="T0" fmla="*/ 583 w 42"/>
                <a:gd name="T1" fmla="*/ 35 h 32"/>
                <a:gd name="T2" fmla="*/ 625 w 42"/>
                <a:gd name="T3" fmla="*/ 149 h 32"/>
                <a:gd name="T4" fmla="*/ 188 w 42"/>
                <a:gd name="T5" fmla="*/ 465 h 32"/>
                <a:gd name="T6" fmla="*/ 188 w 42"/>
                <a:gd name="T7" fmla="*/ 149 h 32"/>
                <a:gd name="T8" fmla="*/ 583 w 42"/>
                <a:gd name="T9" fmla="*/ 35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32">
                  <a:moveTo>
                    <a:pt x="37" y="2"/>
                  </a:moveTo>
                  <a:cubicBezTo>
                    <a:pt x="41" y="0"/>
                    <a:pt x="42" y="4"/>
                    <a:pt x="40" y="8"/>
                  </a:cubicBezTo>
                  <a:cubicBezTo>
                    <a:pt x="31" y="20"/>
                    <a:pt x="21" y="32"/>
                    <a:pt x="12" y="25"/>
                  </a:cubicBezTo>
                  <a:cubicBezTo>
                    <a:pt x="0" y="15"/>
                    <a:pt x="0" y="9"/>
                    <a:pt x="12" y="8"/>
                  </a:cubicBezTo>
                  <a:cubicBezTo>
                    <a:pt x="19" y="7"/>
                    <a:pt x="29" y="5"/>
                    <a:pt x="37" y="2"/>
                  </a:cubicBezTo>
                  <a:close/>
                </a:path>
              </a:pathLst>
            </a:custGeom>
            <a:solidFill>
              <a:srgbClr val="FEA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06DDC9F2-901C-47D4-9FB7-D148241C9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728"/>
              <a:ext cx="155" cy="117"/>
            </a:xfrm>
            <a:custGeom>
              <a:avLst/>
              <a:gdLst>
                <a:gd name="T0" fmla="*/ 0 w 62"/>
                <a:gd name="T1" fmla="*/ 487 h 44"/>
                <a:gd name="T2" fmla="*/ 488 w 62"/>
                <a:gd name="T3" fmla="*/ 0 h 44"/>
                <a:gd name="T4" fmla="*/ 970 w 62"/>
                <a:gd name="T5" fmla="*/ 487 h 44"/>
                <a:gd name="T6" fmla="*/ 500 w 62"/>
                <a:gd name="T7" fmla="*/ 827 h 44"/>
                <a:gd name="T8" fmla="*/ 0 w 62"/>
                <a:gd name="T9" fmla="*/ 48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44">
                  <a:moveTo>
                    <a:pt x="0" y="26"/>
                  </a:moveTo>
                  <a:cubicBezTo>
                    <a:pt x="0" y="12"/>
                    <a:pt x="14" y="0"/>
                    <a:pt x="31" y="0"/>
                  </a:cubicBezTo>
                  <a:cubicBezTo>
                    <a:pt x="48" y="0"/>
                    <a:pt x="62" y="12"/>
                    <a:pt x="62" y="26"/>
                  </a:cubicBezTo>
                  <a:cubicBezTo>
                    <a:pt x="62" y="41"/>
                    <a:pt x="49" y="44"/>
                    <a:pt x="32" y="44"/>
                  </a:cubicBezTo>
                  <a:cubicBezTo>
                    <a:pt x="15" y="44"/>
                    <a:pt x="0" y="41"/>
                    <a:pt x="0" y="26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DB942-5CCA-4400-B266-85F6590E3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1856"/>
              <a:ext cx="310" cy="469"/>
            </a:xfrm>
            <a:custGeom>
              <a:avLst/>
              <a:gdLst>
                <a:gd name="T0" fmla="*/ 563 w 124"/>
                <a:gd name="T1" fmla="*/ 35 h 176"/>
                <a:gd name="T2" fmla="*/ 1283 w 124"/>
                <a:gd name="T3" fmla="*/ 874 h 176"/>
                <a:gd name="T4" fmla="*/ 1220 w 124"/>
                <a:gd name="T5" fmla="*/ 2023 h 176"/>
                <a:gd name="T6" fmla="*/ 1625 w 124"/>
                <a:gd name="T7" fmla="*/ 2742 h 176"/>
                <a:gd name="T8" fmla="*/ 1938 w 124"/>
                <a:gd name="T9" fmla="*/ 3182 h 176"/>
                <a:gd name="T10" fmla="*/ 1188 w 124"/>
                <a:gd name="T11" fmla="*/ 2627 h 176"/>
                <a:gd name="T12" fmla="*/ 20 w 124"/>
                <a:gd name="T13" fmla="*/ 1079 h 176"/>
                <a:gd name="T14" fmla="*/ 563 w 124"/>
                <a:gd name="T15" fmla="*/ 35 h 1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4" h="176">
                  <a:moveTo>
                    <a:pt x="36" y="2"/>
                  </a:moveTo>
                  <a:cubicBezTo>
                    <a:pt x="71" y="0"/>
                    <a:pt x="85" y="24"/>
                    <a:pt x="82" y="46"/>
                  </a:cubicBezTo>
                  <a:cubicBezTo>
                    <a:pt x="79" y="69"/>
                    <a:pt x="69" y="87"/>
                    <a:pt x="78" y="107"/>
                  </a:cubicBezTo>
                  <a:cubicBezTo>
                    <a:pt x="88" y="127"/>
                    <a:pt x="94" y="137"/>
                    <a:pt x="104" y="145"/>
                  </a:cubicBezTo>
                  <a:cubicBezTo>
                    <a:pt x="115" y="153"/>
                    <a:pt x="124" y="158"/>
                    <a:pt x="124" y="168"/>
                  </a:cubicBezTo>
                  <a:cubicBezTo>
                    <a:pt x="123" y="176"/>
                    <a:pt x="87" y="150"/>
                    <a:pt x="76" y="139"/>
                  </a:cubicBezTo>
                  <a:cubicBezTo>
                    <a:pt x="39" y="105"/>
                    <a:pt x="2" y="126"/>
                    <a:pt x="1" y="57"/>
                  </a:cubicBezTo>
                  <a:cubicBezTo>
                    <a:pt x="0" y="8"/>
                    <a:pt x="5" y="4"/>
                    <a:pt x="36" y="2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1CECB618-374C-45AB-8D10-D7E2F46DE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2003"/>
              <a:ext cx="130" cy="237"/>
            </a:xfrm>
            <a:custGeom>
              <a:avLst/>
              <a:gdLst>
                <a:gd name="T0" fmla="*/ 813 w 52"/>
                <a:gd name="T1" fmla="*/ 852 h 89"/>
                <a:gd name="T2" fmla="*/ 438 w 52"/>
                <a:gd name="T3" fmla="*/ 21 h 89"/>
                <a:gd name="T4" fmla="*/ 188 w 52"/>
                <a:gd name="T5" fmla="*/ 1078 h 89"/>
                <a:gd name="T6" fmla="*/ 658 w 52"/>
                <a:gd name="T7" fmla="*/ 1603 h 89"/>
                <a:gd name="T8" fmla="*/ 813 w 52"/>
                <a:gd name="T9" fmla="*/ 85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89">
                  <a:moveTo>
                    <a:pt x="52" y="45"/>
                  </a:moveTo>
                  <a:cubicBezTo>
                    <a:pt x="52" y="23"/>
                    <a:pt x="42" y="0"/>
                    <a:pt x="28" y="1"/>
                  </a:cubicBezTo>
                  <a:cubicBezTo>
                    <a:pt x="10" y="1"/>
                    <a:pt x="0" y="33"/>
                    <a:pt x="12" y="57"/>
                  </a:cubicBezTo>
                  <a:cubicBezTo>
                    <a:pt x="24" y="81"/>
                    <a:pt x="34" y="89"/>
                    <a:pt x="42" y="85"/>
                  </a:cubicBezTo>
                  <a:cubicBezTo>
                    <a:pt x="46" y="84"/>
                    <a:pt x="52" y="63"/>
                    <a:pt x="52" y="45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CED86D94-9080-4F96-BB3A-F7C494899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5" y="1845"/>
              <a:ext cx="143" cy="147"/>
            </a:xfrm>
            <a:custGeom>
              <a:avLst/>
              <a:gdLst>
                <a:gd name="T0" fmla="*/ 63 w 57"/>
                <a:gd name="T1" fmla="*/ 115 h 55"/>
                <a:gd name="T2" fmla="*/ 221 w 57"/>
                <a:gd name="T3" fmla="*/ 858 h 55"/>
                <a:gd name="T4" fmla="*/ 680 w 57"/>
                <a:gd name="T5" fmla="*/ 1029 h 55"/>
                <a:gd name="T6" fmla="*/ 585 w 57"/>
                <a:gd name="T7" fmla="*/ 363 h 55"/>
                <a:gd name="T8" fmla="*/ 63 w 57"/>
                <a:gd name="T9" fmla="*/ 11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5">
                  <a:moveTo>
                    <a:pt x="4" y="6"/>
                  </a:moveTo>
                  <a:cubicBezTo>
                    <a:pt x="0" y="16"/>
                    <a:pt x="12" y="35"/>
                    <a:pt x="14" y="45"/>
                  </a:cubicBezTo>
                  <a:cubicBezTo>
                    <a:pt x="16" y="55"/>
                    <a:pt x="30" y="53"/>
                    <a:pt x="43" y="54"/>
                  </a:cubicBezTo>
                  <a:cubicBezTo>
                    <a:pt x="57" y="55"/>
                    <a:pt x="48" y="31"/>
                    <a:pt x="37" y="19"/>
                  </a:cubicBezTo>
                  <a:cubicBezTo>
                    <a:pt x="24" y="5"/>
                    <a:pt x="10" y="0"/>
                    <a:pt x="4" y="6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C145ADE7-79C1-4543-AD56-6AC4DF4D3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" y="1728"/>
              <a:ext cx="155" cy="117"/>
            </a:xfrm>
            <a:custGeom>
              <a:avLst/>
              <a:gdLst>
                <a:gd name="T0" fmla="*/ 970 w 62"/>
                <a:gd name="T1" fmla="*/ 487 h 44"/>
                <a:gd name="T2" fmla="*/ 488 w 62"/>
                <a:gd name="T3" fmla="*/ 0 h 44"/>
                <a:gd name="T4" fmla="*/ 0 w 62"/>
                <a:gd name="T5" fmla="*/ 487 h 44"/>
                <a:gd name="T6" fmla="*/ 470 w 62"/>
                <a:gd name="T7" fmla="*/ 827 h 44"/>
                <a:gd name="T8" fmla="*/ 970 w 62"/>
                <a:gd name="T9" fmla="*/ 48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44">
                  <a:moveTo>
                    <a:pt x="62" y="26"/>
                  </a:moveTo>
                  <a:cubicBezTo>
                    <a:pt x="62" y="12"/>
                    <a:pt x="48" y="0"/>
                    <a:pt x="31" y="0"/>
                  </a:cubicBezTo>
                  <a:cubicBezTo>
                    <a:pt x="14" y="0"/>
                    <a:pt x="0" y="12"/>
                    <a:pt x="0" y="26"/>
                  </a:cubicBezTo>
                  <a:cubicBezTo>
                    <a:pt x="0" y="41"/>
                    <a:pt x="14" y="44"/>
                    <a:pt x="30" y="44"/>
                  </a:cubicBezTo>
                  <a:cubicBezTo>
                    <a:pt x="47" y="44"/>
                    <a:pt x="62" y="41"/>
                    <a:pt x="62" y="26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" name="Freeform 25">
              <a:extLst>
                <a:ext uri="{FF2B5EF4-FFF2-40B4-BE49-F238E27FC236}">
                  <a16:creationId xmlns:a16="http://schemas.microsoft.com/office/drawing/2014/main" id="{BA50556B-C434-49B1-8196-59F605E6E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" y="1856"/>
              <a:ext cx="310" cy="469"/>
            </a:xfrm>
            <a:custGeom>
              <a:avLst/>
              <a:gdLst>
                <a:gd name="T0" fmla="*/ 1375 w 124"/>
                <a:gd name="T1" fmla="*/ 35 h 176"/>
                <a:gd name="T2" fmla="*/ 658 w 124"/>
                <a:gd name="T3" fmla="*/ 874 h 176"/>
                <a:gd name="T4" fmla="*/ 720 w 124"/>
                <a:gd name="T5" fmla="*/ 2023 h 176"/>
                <a:gd name="T6" fmla="*/ 313 w 124"/>
                <a:gd name="T7" fmla="*/ 2742 h 176"/>
                <a:gd name="T8" fmla="*/ 0 w 124"/>
                <a:gd name="T9" fmla="*/ 3182 h 176"/>
                <a:gd name="T10" fmla="*/ 750 w 124"/>
                <a:gd name="T11" fmla="*/ 2627 h 176"/>
                <a:gd name="T12" fmla="*/ 1925 w 124"/>
                <a:gd name="T13" fmla="*/ 1079 h 176"/>
                <a:gd name="T14" fmla="*/ 1375 w 124"/>
                <a:gd name="T15" fmla="*/ 35 h 1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4" h="176">
                  <a:moveTo>
                    <a:pt x="88" y="2"/>
                  </a:moveTo>
                  <a:cubicBezTo>
                    <a:pt x="53" y="0"/>
                    <a:pt x="39" y="24"/>
                    <a:pt x="42" y="46"/>
                  </a:cubicBezTo>
                  <a:cubicBezTo>
                    <a:pt x="45" y="69"/>
                    <a:pt x="55" y="87"/>
                    <a:pt x="46" y="107"/>
                  </a:cubicBezTo>
                  <a:cubicBezTo>
                    <a:pt x="36" y="127"/>
                    <a:pt x="30" y="137"/>
                    <a:pt x="20" y="145"/>
                  </a:cubicBezTo>
                  <a:cubicBezTo>
                    <a:pt x="9" y="153"/>
                    <a:pt x="0" y="158"/>
                    <a:pt x="0" y="168"/>
                  </a:cubicBezTo>
                  <a:cubicBezTo>
                    <a:pt x="1" y="176"/>
                    <a:pt x="37" y="150"/>
                    <a:pt x="48" y="139"/>
                  </a:cubicBezTo>
                  <a:cubicBezTo>
                    <a:pt x="85" y="105"/>
                    <a:pt x="122" y="126"/>
                    <a:pt x="123" y="57"/>
                  </a:cubicBezTo>
                  <a:cubicBezTo>
                    <a:pt x="124" y="8"/>
                    <a:pt x="119" y="4"/>
                    <a:pt x="88" y="2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" name="Freeform 26">
              <a:extLst>
                <a:ext uri="{FF2B5EF4-FFF2-40B4-BE49-F238E27FC236}">
                  <a16:creationId xmlns:a16="http://schemas.microsoft.com/office/drawing/2014/main" id="{571E2DB5-DB6F-474D-91F3-2B6E9DE3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" y="2003"/>
              <a:ext cx="130" cy="237"/>
            </a:xfrm>
            <a:custGeom>
              <a:avLst/>
              <a:gdLst>
                <a:gd name="T0" fmla="*/ 0 w 52"/>
                <a:gd name="T1" fmla="*/ 852 h 89"/>
                <a:gd name="T2" fmla="*/ 375 w 52"/>
                <a:gd name="T3" fmla="*/ 21 h 89"/>
                <a:gd name="T4" fmla="*/ 625 w 52"/>
                <a:gd name="T5" fmla="*/ 1078 h 89"/>
                <a:gd name="T6" fmla="*/ 158 w 52"/>
                <a:gd name="T7" fmla="*/ 1603 h 89"/>
                <a:gd name="T8" fmla="*/ 0 w 52"/>
                <a:gd name="T9" fmla="*/ 85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89">
                  <a:moveTo>
                    <a:pt x="0" y="45"/>
                  </a:moveTo>
                  <a:cubicBezTo>
                    <a:pt x="0" y="23"/>
                    <a:pt x="10" y="0"/>
                    <a:pt x="24" y="1"/>
                  </a:cubicBezTo>
                  <a:cubicBezTo>
                    <a:pt x="42" y="1"/>
                    <a:pt x="52" y="33"/>
                    <a:pt x="40" y="57"/>
                  </a:cubicBezTo>
                  <a:cubicBezTo>
                    <a:pt x="28" y="81"/>
                    <a:pt x="18" y="89"/>
                    <a:pt x="10" y="85"/>
                  </a:cubicBezTo>
                  <a:cubicBezTo>
                    <a:pt x="6" y="84"/>
                    <a:pt x="0" y="63"/>
                    <a:pt x="0" y="45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3ABBDB27-AD57-437F-99FA-366E4D614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" y="1845"/>
              <a:ext cx="142" cy="147"/>
            </a:xfrm>
            <a:custGeom>
              <a:avLst/>
              <a:gdLst>
                <a:gd name="T0" fmla="*/ 820 w 57"/>
                <a:gd name="T1" fmla="*/ 115 h 55"/>
                <a:gd name="T2" fmla="*/ 665 w 57"/>
                <a:gd name="T3" fmla="*/ 858 h 55"/>
                <a:gd name="T4" fmla="*/ 217 w 57"/>
                <a:gd name="T5" fmla="*/ 1029 h 55"/>
                <a:gd name="T6" fmla="*/ 311 w 57"/>
                <a:gd name="T7" fmla="*/ 363 h 55"/>
                <a:gd name="T8" fmla="*/ 820 w 57"/>
                <a:gd name="T9" fmla="*/ 11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5">
                  <a:moveTo>
                    <a:pt x="53" y="6"/>
                  </a:moveTo>
                  <a:cubicBezTo>
                    <a:pt x="57" y="16"/>
                    <a:pt x="45" y="35"/>
                    <a:pt x="43" y="45"/>
                  </a:cubicBezTo>
                  <a:cubicBezTo>
                    <a:pt x="41" y="55"/>
                    <a:pt x="27" y="53"/>
                    <a:pt x="14" y="54"/>
                  </a:cubicBezTo>
                  <a:cubicBezTo>
                    <a:pt x="0" y="55"/>
                    <a:pt x="9" y="31"/>
                    <a:pt x="20" y="19"/>
                  </a:cubicBezTo>
                  <a:cubicBezTo>
                    <a:pt x="33" y="5"/>
                    <a:pt x="47" y="0"/>
                    <a:pt x="53" y="6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" name="Freeform 28">
              <a:extLst>
                <a:ext uri="{FF2B5EF4-FFF2-40B4-BE49-F238E27FC236}">
                  <a16:creationId xmlns:a16="http://schemas.microsoft.com/office/drawing/2014/main" id="{8EF34F87-69EB-4B66-A6D9-0A97211F7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1899"/>
              <a:ext cx="475" cy="562"/>
            </a:xfrm>
            <a:custGeom>
              <a:avLst/>
              <a:gdLst>
                <a:gd name="T0" fmla="*/ 175 w 190"/>
                <a:gd name="T1" fmla="*/ 306 h 211"/>
                <a:gd name="T2" fmla="*/ 425 w 190"/>
                <a:gd name="T3" fmla="*/ 2874 h 211"/>
                <a:gd name="T4" fmla="*/ 845 w 190"/>
                <a:gd name="T5" fmla="*/ 3910 h 211"/>
                <a:gd name="T6" fmla="*/ 1688 w 190"/>
                <a:gd name="T7" fmla="*/ 3420 h 211"/>
                <a:gd name="T8" fmla="*/ 2220 w 190"/>
                <a:gd name="T9" fmla="*/ 3343 h 211"/>
                <a:gd name="T10" fmla="*/ 2708 w 190"/>
                <a:gd name="T11" fmla="*/ 3399 h 211"/>
                <a:gd name="T12" fmla="*/ 2283 w 190"/>
                <a:gd name="T13" fmla="*/ 2498 h 211"/>
                <a:gd name="T14" fmla="*/ 988 w 190"/>
                <a:gd name="T15" fmla="*/ 716 h 211"/>
                <a:gd name="T16" fmla="*/ 220 w 190"/>
                <a:gd name="T17" fmla="*/ 226 h 211"/>
                <a:gd name="T18" fmla="*/ 175 w 190"/>
                <a:gd name="T19" fmla="*/ 306 h 2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0" h="211">
                  <a:moveTo>
                    <a:pt x="11" y="16"/>
                  </a:moveTo>
                  <a:cubicBezTo>
                    <a:pt x="0" y="58"/>
                    <a:pt x="18" y="110"/>
                    <a:pt x="27" y="152"/>
                  </a:cubicBezTo>
                  <a:cubicBezTo>
                    <a:pt x="30" y="167"/>
                    <a:pt x="36" y="202"/>
                    <a:pt x="54" y="207"/>
                  </a:cubicBezTo>
                  <a:cubicBezTo>
                    <a:pt x="71" y="211"/>
                    <a:pt x="93" y="186"/>
                    <a:pt x="108" y="181"/>
                  </a:cubicBezTo>
                  <a:cubicBezTo>
                    <a:pt x="120" y="178"/>
                    <a:pt x="130" y="175"/>
                    <a:pt x="142" y="177"/>
                  </a:cubicBezTo>
                  <a:cubicBezTo>
                    <a:pt x="148" y="178"/>
                    <a:pt x="168" y="185"/>
                    <a:pt x="173" y="180"/>
                  </a:cubicBezTo>
                  <a:cubicBezTo>
                    <a:pt x="190" y="163"/>
                    <a:pt x="156" y="139"/>
                    <a:pt x="146" y="132"/>
                  </a:cubicBezTo>
                  <a:cubicBezTo>
                    <a:pt x="110" y="107"/>
                    <a:pt x="91" y="71"/>
                    <a:pt x="63" y="38"/>
                  </a:cubicBezTo>
                  <a:cubicBezTo>
                    <a:pt x="54" y="28"/>
                    <a:pt x="29" y="0"/>
                    <a:pt x="14" y="12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" name="Freeform 29">
              <a:extLst>
                <a:ext uri="{FF2B5EF4-FFF2-40B4-BE49-F238E27FC236}">
                  <a16:creationId xmlns:a16="http://schemas.microsoft.com/office/drawing/2014/main" id="{904AE185-4929-4AEA-8F45-B89732B69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603"/>
              <a:ext cx="112" cy="32"/>
            </a:xfrm>
            <a:custGeom>
              <a:avLst/>
              <a:gdLst>
                <a:gd name="T0" fmla="*/ 694 w 45"/>
                <a:gd name="T1" fmla="*/ 0 h 12"/>
                <a:gd name="T2" fmla="*/ 371 w 45"/>
                <a:gd name="T3" fmla="*/ 77 h 12"/>
                <a:gd name="T4" fmla="*/ 371 w 45"/>
                <a:gd name="T5" fmla="*/ 77 h 12"/>
                <a:gd name="T6" fmla="*/ 0 w 45"/>
                <a:gd name="T7" fmla="*/ 21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2">
                  <a:moveTo>
                    <a:pt x="45" y="0"/>
                  </a:moveTo>
                  <a:cubicBezTo>
                    <a:pt x="41" y="11"/>
                    <a:pt x="31" y="10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9" y="10"/>
                    <a:pt x="4" y="12"/>
                    <a:pt x="0" y="1"/>
                  </a:cubicBezTo>
                </a:path>
              </a:pathLst>
            </a:custGeom>
            <a:solidFill>
              <a:srgbClr val="E8E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4E24E7A-D6AE-481C-B228-A66C53C83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" y="2557"/>
              <a:ext cx="200" cy="326"/>
            </a:xfrm>
            <a:custGeom>
              <a:avLst/>
              <a:gdLst>
                <a:gd name="T0" fmla="*/ 625 w 80"/>
                <a:gd name="T1" fmla="*/ 0 h 122"/>
                <a:gd name="T2" fmla="*/ 625 w 80"/>
                <a:gd name="T3" fmla="*/ 0 h 122"/>
                <a:gd name="T4" fmla="*/ 95 w 80"/>
                <a:gd name="T5" fmla="*/ 401 h 122"/>
                <a:gd name="T6" fmla="*/ 533 w 80"/>
                <a:gd name="T7" fmla="*/ 2250 h 122"/>
                <a:gd name="T8" fmla="*/ 720 w 80"/>
                <a:gd name="T9" fmla="*/ 2250 h 122"/>
                <a:gd name="T10" fmla="*/ 1158 w 80"/>
                <a:gd name="T11" fmla="*/ 401 h 122"/>
                <a:gd name="T12" fmla="*/ 625 w 80"/>
                <a:gd name="T13" fmla="*/ 0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122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28" y="0"/>
                    <a:pt x="24" y="21"/>
                    <a:pt x="6" y="21"/>
                  </a:cubicBezTo>
                  <a:cubicBezTo>
                    <a:pt x="0" y="66"/>
                    <a:pt x="34" y="63"/>
                    <a:pt x="34" y="118"/>
                  </a:cubicBezTo>
                  <a:cubicBezTo>
                    <a:pt x="40" y="122"/>
                    <a:pt x="41" y="122"/>
                    <a:pt x="46" y="118"/>
                  </a:cubicBezTo>
                  <a:cubicBezTo>
                    <a:pt x="46" y="63"/>
                    <a:pt x="80" y="66"/>
                    <a:pt x="74" y="21"/>
                  </a:cubicBezTo>
                  <a:cubicBezTo>
                    <a:pt x="56" y="21"/>
                    <a:pt x="52" y="0"/>
                    <a:pt x="40" y="0"/>
                  </a:cubicBezTo>
                  <a:close/>
                </a:path>
              </a:pathLst>
            </a:custGeom>
            <a:solidFill>
              <a:srgbClr val="E8E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" name="Freeform 31">
              <a:extLst>
                <a:ext uri="{FF2B5EF4-FFF2-40B4-BE49-F238E27FC236}">
                  <a16:creationId xmlns:a16="http://schemas.microsoft.com/office/drawing/2014/main" id="{68FC28D8-064B-40C9-BB30-C088ACB88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5" y="960"/>
              <a:ext cx="1133" cy="752"/>
            </a:xfrm>
            <a:custGeom>
              <a:avLst/>
              <a:gdLst>
                <a:gd name="T0" fmla="*/ 488 w 453"/>
                <a:gd name="T1" fmla="*/ 1024 h 282"/>
                <a:gd name="T2" fmla="*/ 1751 w 453"/>
                <a:gd name="T3" fmla="*/ 1459 h 282"/>
                <a:gd name="T4" fmla="*/ 2063 w 453"/>
                <a:gd name="T5" fmla="*/ 456 h 282"/>
                <a:gd name="T6" fmla="*/ 3084 w 453"/>
                <a:gd name="T7" fmla="*/ 248 h 282"/>
                <a:gd name="T8" fmla="*/ 3847 w 453"/>
                <a:gd name="T9" fmla="*/ 909 h 282"/>
                <a:gd name="T10" fmla="*/ 4159 w 453"/>
                <a:gd name="T11" fmla="*/ 1344 h 282"/>
                <a:gd name="T12" fmla="*/ 4222 w 453"/>
                <a:gd name="T13" fmla="*/ 2312 h 282"/>
                <a:gd name="T14" fmla="*/ 4159 w 453"/>
                <a:gd name="T15" fmla="*/ 3277 h 282"/>
                <a:gd name="T16" fmla="*/ 4084 w 453"/>
                <a:gd name="T17" fmla="*/ 3848 h 282"/>
                <a:gd name="T18" fmla="*/ 3679 w 453"/>
                <a:gd name="T19" fmla="*/ 3891 h 282"/>
                <a:gd name="T20" fmla="*/ 3066 w 453"/>
                <a:gd name="T21" fmla="*/ 3811 h 282"/>
                <a:gd name="T22" fmla="*/ 2751 w 453"/>
                <a:gd name="T23" fmla="*/ 3528 h 282"/>
                <a:gd name="T24" fmla="*/ 2991 w 453"/>
                <a:gd name="T25" fmla="*/ 3925 h 282"/>
                <a:gd name="T26" fmla="*/ 3241 w 453"/>
                <a:gd name="T27" fmla="*/ 4117 h 282"/>
                <a:gd name="T28" fmla="*/ 2866 w 453"/>
                <a:gd name="T29" fmla="*/ 4701 h 282"/>
                <a:gd name="T30" fmla="*/ 3334 w 453"/>
                <a:gd name="T31" fmla="*/ 4211 h 282"/>
                <a:gd name="T32" fmla="*/ 3834 w 453"/>
                <a:gd name="T33" fmla="*/ 4003 h 282"/>
                <a:gd name="T34" fmla="*/ 4147 w 453"/>
                <a:gd name="T35" fmla="*/ 4003 h 282"/>
                <a:gd name="T36" fmla="*/ 4179 w 453"/>
                <a:gd name="T37" fmla="*/ 4893 h 282"/>
                <a:gd name="T38" fmla="*/ 3772 w 453"/>
                <a:gd name="T39" fmla="*/ 5155 h 282"/>
                <a:gd name="T40" fmla="*/ 3271 w 453"/>
                <a:gd name="T41" fmla="*/ 5027 h 282"/>
                <a:gd name="T42" fmla="*/ 4242 w 453"/>
                <a:gd name="T43" fmla="*/ 5347 h 282"/>
                <a:gd name="T44" fmla="*/ 5147 w 453"/>
                <a:gd name="T45" fmla="*/ 5197 h 282"/>
                <a:gd name="T46" fmla="*/ 5117 w 453"/>
                <a:gd name="T47" fmla="*/ 5099 h 282"/>
                <a:gd name="T48" fmla="*/ 4617 w 453"/>
                <a:gd name="T49" fmla="*/ 5155 h 282"/>
                <a:gd name="T50" fmla="*/ 4617 w 453"/>
                <a:gd name="T51" fmla="*/ 5155 h 282"/>
                <a:gd name="T52" fmla="*/ 4617 w 453"/>
                <a:gd name="T53" fmla="*/ 5155 h 282"/>
                <a:gd name="T54" fmla="*/ 4617 w 453"/>
                <a:gd name="T55" fmla="*/ 5155 h 282"/>
                <a:gd name="T56" fmla="*/ 4367 w 453"/>
                <a:gd name="T57" fmla="*/ 4893 h 282"/>
                <a:gd name="T58" fmla="*/ 4367 w 453"/>
                <a:gd name="T59" fmla="*/ 3904 h 282"/>
                <a:gd name="T60" fmla="*/ 4660 w 453"/>
                <a:gd name="T61" fmla="*/ 3661 h 282"/>
                <a:gd name="T62" fmla="*/ 4910 w 453"/>
                <a:gd name="T63" fmla="*/ 3549 h 282"/>
                <a:gd name="T64" fmla="*/ 4304 w 453"/>
                <a:gd name="T65" fmla="*/ 3491 h 282"/>
                <a:gd name="T66" fmla="*/ 4254 w 453"/>
                <a:gd name="T67" fmla="*/ 3051 h 282"/>
                <a:gd name="T68" fmla="*/ 4284 w 453"/>
                <a:gd name="T69" fmla="*/ 2411 h 282"/>
                <a:gd name="T70" fmla="*/ 4347 w 453"/>
                <a:gd name="T71" fmla="*/ 1344 h 282"/>
                <a:gd name="T72" fmla="*/ 4867 w 453"/>
                <a:gd name="T73" fmla="*/ 264 h 282"/>
                <a:gd name="T74" fmla="*/ 4910 w 453"/>
                <a:gd name="T75" fmla="*/ 248 h 282"/>
                <a:gd name="T76" fmla="*/ 6568 w 453"/>
                <a:gd name="T77" fmla="*/ 491 h 282"/>
                <a:gd name="T78" fmla="*/ 7068 w 453"/>
                <a:gd name="T79" fmla="*/ 931 h 282"/>
                <a:gd name="T80" fmla="*/ 7088 w 453"/>
                <a:gd name="T81" fmla="*/ 909 h 282"/>
                <a:gd name="T82" fmla="*/ 6275 w 453"/>
                <a:gd name="T83" fmla="*/ 264 h 282"/>
                <a:gd name="T84" fmla="*/ 4805 w 453"/>
                <a:gd name="T85" fmla="*/ 115 h 282"/>
                <a:gd name="T86" fmla="*/ 4242 w 453"/>
                <a:gd name="T87" fmla="*/ 568 h 282"/>
                <a:gd name="T88" fmla="*/ 3834 w 453"/>
                <a:gd name="T89" fmla="*/ 115 h 282"/>
                <a:gd name="T90" fmla="*/ 2771 w 453"/>
                <a:gd name="T91" fmla="*/ 115 h 282"/>
                <a:gd name="T92" fmla="*/ 1583 w 453"/>
                <a:gd name="T93" fmla="*/ 533 h 282"/>
                <a:gd name="T94" fmla="*/ 1113 w 453"/>
                <a:gd name="T95" fmla="*/ 605 h 282"/>
                <a:gd name="T96" fmla="*/ 0 w 453"/>
                <a:gd name="T97" fmla="*/ 1173 h 282"/>
                <a:gd name="T98" fmla="*/ 488 w 453"/>
                <a:gd name="T99" fmla="*/ 1024 h 2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53" h="282">
                  <a:moveTo>
                    <a:pt x="31" y="54"/>
                  </a:moveTo>
                  <a:cubicBezTo>
                    <a:pt x="73" y="40"/>
                    <a:pt x="88" y="34"/>
                    <a:pt x="112" y="77"/>
                  </a:cubicBezTo>
                  <a:cubicBezTo>
                    <a:pt x="116" y="51"/>
                    <a:pt x="103" y="35"/>
                    <a:pt x="132" y="24"/>
                  </a:cubicBezTo>
                  <a:cubicBezTo>
                    <a:pt x="153" y="16"/>
                    <a:pt x="175" y="18"/>
                    <a:pt x="197" y="13"/>
                  </a:cubicBezTo>
                  <a:cubicBezTo>
                    <a:pt x="235" y="4"/>
                    <a:pt x="258" y="30"/>
                    <a:pt x="246" y="48"/>
                  </a:cubicBezTo>
                  <a:cubicBezTo>
                    <a:pt x="262" y="41"/>
                    <a:pt x="262" y="62"/>
                    <a:pt x="266" y="71"/>
                  </a:cubicBezTo>
                  <a:cubicBezTo>
                    <a:pt x="272" y="91"/>
                    <a:pt x="270" y="98"/>
                    <a:pt x="270" y="122"/>
                  </a:cubicBezTo>
                  <a:cubicBezTo>
                    <a:pt x="270" y="145"/>
                    <a:pt x="262" y="162"/>
                    <a:pt x="266" y="173"/>
                  </a:cubicBezTo>
                  <a:cubicBezTo>
                    <a:pt x="271" y="185"/>
                    <a:pt x="269" y="200"/>
                    <a:pt x="261" y="203"/>
                  </a:cubicBezTo>
                  <a:cubicBezTo>
                    <a:pt x="253" y="205"/>
                    <a:pt x="245" y="205"/>
                    <a:pt x="235" y="205"/>
                  </a:cubicBezTo>
                  <a:cubicBezTo>
                    <a:pt x="227" y="206"/>
                    <a:pt x="207" y="209"/>
                    <a:pt x="196" y="201"/>
                  </a:cubicBezTo>
                  <a:cubicBezTo>
                    <a:pt x="188" y="197"/>
                    <a:pt x="185" y="184"/>
                    <a:pt x="176" y="186"/>
                  </a:cubicBezTo>
                  <a:cubicBezTo>
                    <a:pt x="173" y="189"/>
                    <a:pt x="181" y="199"/>
                    <a:pt x="191" y="207"/>
                  </a:cubicBezTo>
                  <a:cubicBezTo>
                    <a:pt x="197" y="211"/>
                    <a:pt x="205" y="215"/>
                    <a:pt x="207" y="217"/>
                  </a:cubicBezTo>
                  <a:cubicBezTo>
                    <a:pt x="212" y="225"/>
                    <a:pt x="179" y="240"/>
                    <a:pt x="183" y="248"/>
                  </a:cubicBezTo>
                  <a:cubicBezTo>
                    <a:pt x="187" y="255"/>
                    <a:pt x="203" y="231"/>
                    <a:pt x="213" y="222"/>
                  </a:cubicBezTo>
                  <a:cubicBezTo>
                    <a:pt x="224" y="214"/>
                    <a:pt x="232" y="214"/>
                    <a:pt x="245" y="211"/>
                  </a:cubicBezTo>
                  <a:cubicBezTo>
                    <a:pt x="255" y="208"/>
                    <a:pt x="261" y="207"/>
                    <a:pt x="265" y="211"/>
                  </a:cubicBezTo>
                  <a:cubicBezTo>
                    <a:pt x="272" y="222"/>
                    <a:pt x="277" y="249"/>
                    <a:pt x="267" y="258"/>
                  </a:cubicBezTo>
                  <a:cubicBezTo>
                    <a:pt x="259" y="266"/>
                    <a:pt x="253" y="270"/>
                    <a:pt x="241" y="272"/>
                  </a:cubicBezTo>
                  <a:cubicBezTo>
                    <a:pt x="223" y="269"/>
                    <a:pt x="209" y="260"/>
                    <a:pt x="209" y="265"/>
                  </a:cubicBezTo>
                  <a:cubicBezTo>
                    <a:pt x="209" y="270"/>
                    <a:pt x="226" y="282"/>
                    <a:pt x="271" y="282"/>
                  </a:cubicBezTo>
                  <a:cubicBezTo>
                    <a:pt x="284" y="282"/>
                    <a:pt x="313" y="282"/>
                    <a:pt x="329" y="274"/>
                  </a:cubicBezTo>
                  <a:cubicBezTo>
                    <a:pt x="336" y="272"/>
                    <a:pt x="333" y="267"/>
                    <a:pt x="327" y="269"/>
                  </a:cubicBezTo>
                  <a:cubicBezTo>
                    <a:pt x="321" y="271"/>
                    <a:pt x="308" y="274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83" y="269"/>
                    <a:pt x="279" y="271"/>
                    <a:pt x="279" y="258"/>
                  </a:cubicBezTo>
                  <a:cubicBezTo>
                    <a:pt x="278" y="247"/>
                    <a:pt x="275" y="221"/>
                    <a:pt x="279" y="206"/>
                  </a:cubicBezTo>
                  <a:cubicBezTo>
                    <a:pt x="283" y="195"/>
                    <a:pt x="293" y="193"/>
                    <a:pt x="298" y="193"/>
                  </a:cubicBezTo>
                  <a:cubicBezTo>
                    <a:pt x="311" y="194"/>
                    <a:pt x="321" y="192"/>
                    <a:pt x="314" y="187"/>
                  </a:cubicBezTo>
                  <a:cubicBezTo>
                    <a:pt x="307" y="182"/>
                    <a:pt x="277" y="191"/>
                    <a:pt x="275" y="184"/>
                  </a:cubicBezTo>
                  <a:cubicBezTo>
                    <a:pt x="272" y="177"/>
                    <a:pt x="271" y="169"/>
                    <a:pt x="272" y="161"/>
                  </a:cubicBezTo>
                  <a:cubicBezTo>
                    <a:pt x="274" y="152"/>
                    <a:pt x="275" y="143"/>
                    <a:pt x="274" y="127"/>
                  </a:cubicBezTo>
                  <a:cubicBezTo>
                    <a:pt x="274" y="104"/>
                    <a:pt x="273" y="91"/>
                    <a:pt x="278" y="71"/>
                  </a:cubicBezTo>
                  <a:cubicBezTo>
                    <a:pt x="283" y="62"/>
                    <a:pt x="279" y="25"/>
                    <a:pt x="311" y="14"/>
                  </a:cubicBezTo>
                  <a:cubicBezTo>
                    <a:pt x="314" y="13"/>
                    <a:pt x="314" y="13"/>
                    <a:pt x="314" y="13"/>
                  </a:cubicBezTo>
                  <a:cubicBezTo>
                    <a:pt x="332" y="10"/>
                    <a:pt x="397" y="17"/>
                    <a:pt x="420" y="26"/>
                  </a:cubicBezTo>
                  <a:cubicBezTo>
                    <a:pt x="435" y="32"/>
                    <a:pt x="446" y="39"/>
                    <a:pt x="452" y="49"/>
                  </a:cubicBezTo>
                  <a:cubicBezTo>
                    <a:pt x="453" y="48"/>
                    <a:pt x="453" y="48"/>
                    <a:pt x="453" y="48"/>
                  </a:cubicBezTo>
                  <a:cubicBezTo>
                    <a:pt x="453" y="48"/>
                    <a:pt x="433" y="20"/>
                    <a:pt x="401" y="14"/>
                  </a:cubicBezTo>
                  <a:cubicBezTo>
                    <a:pt x="369" y="8"/>
                    <a:pt x="325" y="4"/>
                    <a:pt x="307" y="6"/>
                  </a:cubicBezTo>
                  <a:cubicBezTo>
                    <a:pt x="289" y="8"/>
                    <a:pt x="277" y="8"/>
                    <a:pt x="271" y="30"/>
                  </a:cubicBezTo>
                  <a:cubicBezTo>
                    <a:pt x="269" y="22"/>
                    <a:pt x="259" y="12"/>
                    <a:pt x="245" y="6"/>
                  </a:cubicBezTo>
                  <a:cubicBezTo>
                    <a:pt x="231" y="0"/>
                    <a:pt x="201" y="0"/>
                    <a:pt x="177" y="6"/>
                  </a:cubicBezTo>
                  <a:cubicBezTo>
                    <a:pt x="153" y="12"/>
                    <a:pt x="109" y="10"/>
                    <a:pt x="101" y="28"/>
                  </a:cubicBezTo>
                  <a:cubicBezTo>
                    <a:pt x="101" y="28"/>
                    <a:pt x="89" y="24"/>
                    <a:pt x="71" y="32"/>
                  </a:cubicBezTo>
                  <a:cubicBezTo>
                    <a:pt x="57" y="39"/>
                    <a:pt x="22" y="51"/>
                    <a:pt x="0" y="62"/>
                  </a:cubicBezTo>
                  <a:cubicBezTo>
                    <a:pt x="10" y="58"/>
                    <a:pt x="23" y="57"/>
                    <a:pt x="31" y="54"/>
                  </a:cubicBezTo>
                  <a:close/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" name="Freeform 32">
              <a:extLst>
                <a:ext uri="{FF2B5EF4-FFF2-40B4-BE49-F238E27FC236}">
                  <a16:creationId xmlns:a16="http://schemas.microsoft.com/office/drawing/2014/main" id="{43BCD017-86C4-4C85-AEAD-03DEDD51F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" y="2501"/>
              <a:ext cx="348" cy="310"/>
            </a:xfrm>
            <a:custGeom>
              <a:avLst/>
              <a:gdLst>
                <a:gd name="T0" fmla="*/ 1838 w 139"/>
                <a:gd name="T1" fmla="*/ 799 h 116"/>
                <a:gd name="T2" fmla="*/ 1397 w 139"/>
                <a:gd name="T3" fmla="*/ 307 h 116"/>
                <a:gd name="T4" fmla="*/ 991 w 139"/>
                <a:gd name="T5" fmla="*/ 0 h 116"/>
                <a:gd name="T6" fmla="*/ 1209 w 139"/>
                <a:gd name="T7" fmla="*/ 286 h 116"/>
                <a:gd name="T8" fmla="*/ 1242 w 139"/>
                <a:gd name="T9" fmla="*/ 1029 h 116"/>
                <a:gd name="T10" fmla="*/ 613 w 139"/>
                <a:gd name="T11" fmla="*/ 799 h 116"/>
                <a:gd name="T12" fmla="*/ 0 w 139"/>
                <a:gd name="T13" fmla="*/ 671 h 116"/>
                <a:gd name="T14" fmla="*/ 250 w 139"/>
                <a:gd name="T15" fmla="*/ 914 h 116"/>
                <a:gd name="T16" fmla="*/ 1147 w 139"/>
                <a:gd name="T17" fmla="*/ 1451 h 116"/>
                <a:gd name="T18" fmla="*/ 1159 w 139"/>
                <a:gd name="T19" fmla="*/ 1929 h 116"/>
                <a:gd name="T20" fmla="*/ 1209 w 139"/>
                <a:gd name="T21" fmla="*/ 1951 h 116"/>
                <a:gd name="T22" fmla="*/ 2181 w 139"/>
                <a:gd name="T23" fmla="*/ 2007 h 116"/>
                <a:gd name="T24" fmla="*/ 1838 w 139"/>
                <a:gd name="T25" fmla="*/ 799 h 1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9" h="116">
                  <a:moveTo>
                    <a:pt x="117" y="42"/>
                  </a:moveTo>
                  <a:cubicBezTo>
                    <a:pt x="101" y="43"/>
                    <a:pt x="91" y="26"/>
                    <a:pt x="89" y="16"/>
                  </a:cubicBezTo>
                  <a:cubicBezTo>
                    <a:pt x="83" y="16"/>
                    <a:pt x="70" y="8"/>
                    <a:pt x="63" y="0"/>
                  </a:cubicBezTo>
                  <a:cubicBezTo>
                    <a:pt x="67" y="5"/>
                    <a:pt x="72" y="13"/>
                    <a:pt x="77" y="15"/>
                  </a:cubicBezTo>
                  <a:cubicBezTo>
                    <a:pt x="85" y="19"/>
                    <a:pt x="97" y="42"/>
                    <a:pt x="79" y="54"/>
                  </a:cubicBezTo>
                  <a:cubicBezTo>
                    <a:pt x="60" y="66"/>
                    <a:pt x="47" y="52"/>
                    <a:pt x="39" y="42"/>
                  </a:cubicBezTo>
                  <a:cubicBezTo>
                    <a:pt x="19" y="51"/>
                    <a:pt x="7" y="42"/>
                    <a:pt x="0" y="35"/>
                  </a:cubicBezTo>
                  <a:cubicBezTo>
                    <a:pt x="0" y="35"/>
                    <a:pt x="1" y="46"/>
                    <a:pt x="16" y="48"/>
                  </a:cubicBezTo>
                  <a:cubicBezTo>
                    <a:pt x="35" y="50"/>
                    <a:pt x="60" y="59"/>
                    <a:pt x="73" y="76"/>
                  </a:cubicBezTo>
                  <a:cubicBezTo>
                    <a:pt x="79" y="84"/>
                    <a:pt x="78" y="92"/>
                    <a:pt x="74" y="101"/>
                  </a:cubicBezTo>
                  <a:cubicBezTo>
                    <a:pt x="77" y="102"/>
                    <a:pt x="77" y="102"/>
                    <a:pt x="77" y="102"/>
                  </a:cubicBezTo>
                  <a:cubicBezTo>
                    <a:pt x="93" y="116"/>
                    <a:pt x="127" y="116"/>
                    <a:pt x="139" y="105"/>
                  </a:cubicBezTo>
                  <a:cubicBezTo>
                    <a:pt x="129" y="82"/>
                    <a:pt x="112" y="75"/>
                    <a:pt x="117" y="42"/>
                  </a:cubicBezTo>
                  <a:close/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" name="Freeform 33">
              <a:extLst>
                <a:ext uri="{FF2B5EF4-FFF2-40B4-BE49-F238E27FC236}">
                  <a16:creationId xmlns:a16="http://schemas.microsoft.com/office/drawing/2014/main" id="{0EB4974A-1460-4BD4-B358-A4115F11A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" y="2501"/>
              <a:ext cx="350" cy="328"/>
            </a:xfrm>
            <a:custGeom>
              <a:avLst/>
              <a:gdLst>
                <a:gd name="T0" fmla="*/ 1583 w 140"/>
                <a:gd name="T1" fmla="*/ 797 h 123"/>
                <a:gd name="T2" fmla="*/ 958 w 140"/>
                <a:gd name="T3" fmla="*/ 1024 h 123"/>
                <a:gd name="T4" fmla="*/ 988 w 140"/>
                <a:gd name="T5" fmla="*/ 285 h 123"/>
                <a:gd name="T6" fmla="*/ 1208 w 140"/>
                <a:gd name="T7" fmla="*/ 0 h 123"/>
                <a:gd name="T8" fmla="*/ 800 w 140"/>
                <a:gd name="T9" fmla="*/ 307 h 123"/>
                <a:gd name="T10" fmla="*/ 363 w 140"/>
                <a:gd name="T11" fmla="*/ 797 h 123"/>
                <a:gd name="T12" fmla="*/ 0 w 140"/>
                <a:gd name="T13" fmla="*/ 2048 h 123"/>
                <a:gd name="T14" fmla="*/ 1095 w 140"/>
                <a:gd name="T15" fmla="*/ 2125 h 123"/>
                <a:gd name="T16" fmla="*/ 1050 w 140"/>
                <a:gd name="T17" fmla="*/ 1459 h 123"/>
                <a:gd name="T18" fmla="*/ 1938 w 140"/>
                <a:gd name="T19" fmla="*/ 909 h 123"/>
                <a:gd name="T20" fmla="*/ 2188 w 140"/>
                <a:gd name="T21" fmla="*/ 661 h 123"/>
                <a:gd name="T22" fmla="*/ 1583 w 140"/>
                <a:gd name="T23" fmla="*/ 797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0" h="123">
                  <a:moveTo>
                    <a:pt x="101" y="42"/>
                  </a:moveTo>
                  <a:cubicBezTo>
                    <a:pt x="93" y="52"/>
                    <a:pt x="80" y="66"/>
                    <a:pt x="61" y="54"/>
                  </a:cubicBezTo>
                  <a:cubicBezTo>
                    <a:pt x="43" y="42"/>
                    <a:pt x="55" y="19"/>
                    <a:pt x="63" y="15"/>
                  </a:cubicBezTo>
                  <a:cubicBezTo>
                    <a:pt x="68" y="13"/>
                    <a:pt x="73" y="5"/>
                    <a:pt x="77" y="0"/>
                  </a:cubicBezTo>
                  <a:cubicBezTo>
                    <a:pt x="70" y="8"/>
                    <a:pt x="57" y="16"/>
                    <a:pt x="51" y="16"/>
                  </a:cubicBezTo>
                  <a:cubicBezTo>
                    <a:pt x="49" y="26"/>
                    <a:pt x="39" y="43"/>
                    <a:pt x="23" y="42"/>
                  </a:cubicBezTo>
                  <a:cubicBezTo>
                    <a:pt x="28" y="76"/>
                    <a:pt x="9" y="83"/>
                    <a:pt x="0" y="108"/>
                  </a:cubicBezTo>
                  <a:cubicBezTo>
                    <a:pt x="15" y="117"/>
                    <a:pt x="49" y="123"/>
                    <a:pt x="70" y="112"/>
                  </a:cubicBezTo>
                  <a:cubicBezTo>
                    <a:pt x="65" y="97"/>
                    <a:pt x="63" y="86"/>
                    <a:pt x="67" y="77"/>
                  </a:cubicBezTo>
                  <a:cubicBezTo>
                    <a:pt x="79" y="60"/>
                    <a:pt x="105" y="50"/>
                    <a:pt x="124" y="48"/>
                  </a:cubicBezTo>
                  <a:cubicBezTo>
                    <a:pt x="139" y="46"/>
                    <a:pt x="140" y="35"/>
                    <a:pt x="140" y="35"/>
                  </a:cubicBezTo>
                  <a:cubicBezTo>
                    <a:pt x="133" y="42"/>
                    <a:pt x="121" y="51"/>
                    <a:pt x="101" y="42"/>
                  </a:cubicBezTo>
                  <a:close/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" name="Freeform 34">
              <a:extLst>
                <a:ext uri="{FF2B5EF4-FFF2-40B4-BE49-F238E27FC236}">
                  <a16:creationId xmlns:a16="http://schemas.microsoft.com/office/drawing/2014/main" id="{93148BA4-7E95-4DC4-834C-EF6ED221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" y="2043"/>
              <a:ext cx="303" cy="357"/>
            </a:xfrm>
            <a:custGeom>
              <a:avLst/>
              <a:gdLst>
                <a:gd name="T0" fmla="*/ 1209 w 121"/>
                <a:gd name="T1" fmla="*/ 1476 h 134"/>
                <a:gd name="T2" fmla="*/ 95 w 121"/>
                <a:gd name="T3" fmla="*/ 0 h 134"/>
                <a:gd name="T4" fmla="*/ 33 w 121"/>
                <a:gd name="T5" fmla="*/ 602 h 134"/>
                <a:gd name="T6" fmla="*/ 63 w 121"/>
                <a:gd name="T7" fmla="*/ 1532 h 134"/>
                <a:gd name="T8" fmla="*/ 426 w 121"/>
                <a:gd name="T9" fmla="*/ 2534 h 134"/>
                <a:gd name="T10" fmla="*/ 614 w 121"/>
                <a:gd name="T11" fmla="*/ 2398 h 134"/>
                <a:gd name="T12" fmla="*/ 1147 w 121"/>
                <a:gd name="T13" fmla="*/ 2328 h 134"/>
                <a:gd name="T14" fmla="*/ 1630 w 121"/>
                <a:gd name="T15" fmla="*/ 2384 h 134"/>
                <a:gd name="T16" fmla="*/ 1209 w 121"/>
                <a:gd name="T17" fmla="*/ 1476 h 1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1" h="134">
                  <a:moveTo>
                    <a:pt x="77" y="78"/>
                  </a:moveTo>
                  <a:cubicBezTo>
                    <a:pt x="47" y="57"/>
                    <a:pt x="28" y="28"/>
                    <a:pt x="6" y="0"/>
                  </a:cubicBezTo>
                  <a:cubicBezTo>
                    <a:pt x="3" y="10"/>
                    <a:pt x="3" y="25"/>
                    <a:pt x="2" y="32"/>
                  </a:cubicBezTo>
                  <a:cubicBezTo>
                    <a:pt x="0" y="50"/>
                    <a:pt x="0" y="64"/>
                    <a:pt x="4" y="81"/>
                  </a:cubicBezTo>
                  <a:cubicBezTo>
                    <a:pt x="9" y="103"/>
                    <a:pt x="13" y="117"/>
                    <a:pt x="27" y="134"/>
                  </a:cubicBezTo>
                  <a:cubicBezTo>
                    <a:pt x="32" y="131"/>
                    <a:pt x="36" y="129"/>
                    <a:pt x="39" y="127"/>
                  </a:cubicBezTo>
                  <a:cubicBezTo>
                    <a:pt x="51" y="124"/>
                    <a:pt x="61" y="121"/>
                    <a:pt x="73" y="123"/>
                  </a:cubicBezTo>
                  <a:cubicBezTo>
                    <a:pt x="79" y="124"/>
                    <a:pt x="99" y="131"/>
                    <a:pt x="104" y="126"/>
                  </a:cubicBezTo>
                  <a:cubicBezTo>
                    <a:pt x="121" y="109"/>
                    <a:pt x="87" y="85"/>
                    <a:pt x="77" y="78"/>
                  </a:cubicBezTo>
                  <a:close/>
                </a:path>
              </a:pathLst>
            </a:custGeom>
            <a:solidFill>
              <a:srgbClr val="FED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" name="Freeform 35">
              <a:extLst>
                <a:ext uri="{FF2B5EF4-FFF2-40B4-BE49-F238E27FC236}">
                  <a16:creationId xmlns:a16="http://schemas.microsoft.com/office/drawing/2014/main" id="{DFEDD397-CE2D-4CF7-A175-C77495ED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" y="1899"/>
              <a:ext cx="475" cy="562"/>
            </a:xfrm>
            <a:custGeom>
              <a:avLst/>
              <a:gdLst>
                <a:gd name="T0" fmla="*/ 2800 w 190"/>
                <a:gd name="T1" fmla="*/ 306 h 211"/>
                <a:gd name="T2" fmla="*/ 2550 w 190"/>
                <a:gd name="T3" fmla="*/ 2874 h 211"/>
                <a:gd name="T4" fmla="*/ 2125 w 190"/>
                <a:gd name="T5" fmla="*/ 3910 h 211"/>
                <a:gd name="T6" fmla="*/ 1283 w 190"/>
                <a:gd name="T7" fmla="*/ 3420 h 211"/>
                <a:gd name="T8" fmla="*/ 750 w 190"/>
                <a:gd name="T9" fmla="*/ 3343 h 211"/>
                <a:gd name="T10" fmla="*/ 270 w 190"/>
                <a:gd name="T11" fmla="*/ 3399 h 211"/>
                <a:gd name="T12" fmla="*/ 688 w 190"/>
                <a:gd name="T13" fmla="*/ 2498 h 211"/>
                <a:gd name="T14" fmla="*/ 1988 w 190"/>
                <a:gd name="T15" fmla="*/ 716 h 211"/>
                <a:gd name="T16" fmla="*/ 2750 w 190"/>
                <a:gd name="T17" fmla="*/ 226 h 211"/>
                <a:gd name="T18" fmla="*/ 2800 w 190"/>
                <a:gd name="T19" fmla="*/ 306 h 2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0" h="211">
                  <a:moveTo>
                    <a:pt x="179" y="16"/>
                  </a:moveTo>
                  <a:cubicBezTo>
                    <a:pt x="190" y="58"/>
                    <a:pt x="172" y="110"/>
                    <a:pt x="163" y="152"/>
                  </a:cubicBezTo>
                  <a:cubicBezTo>
                    <a:pt x="160" y="167"/>
                    <a:pt x="154" y="202"/>
                    <a:pt x="136" y="207"/>
                  </a:cubicBezTo>
                  <a:cubicBezTo>
                    <a:pt x="119" y="211"/>
                    <a:pt x="97" y="186"/>
                    <a:pt x="82" y="181"/>
                  </a:cubicBezTo>
                  <a:cubicBezTo>
                    <a:pt x="70" y="178"/>
                    <a:pt x="60" y="175"/>
                    <a:pt x="48" y="177"/>
                  </a:cubicBezTo>
                  <a:cubicBezTo>
                    <a:pt x="42" y="178"/>
                    <a:pt x="22" y="185"/>
                    <a:pt x="17" y="180"/>
                  </a:cubicBezTo>
                  <a:cubicBezTo>
                    <a:pt x="0" y="163"/>
                    <a:pt x="34" y="139"/>
                    <a:pt x="44" y="132"/>
                  </a:cubicBezTo>
                  <a:cubicBezTo>
                    <a:pt x="80" y="107"/>
                    <a:pt x="99" y="71"/>
                    <a:pt x="127" y="38"/>
                  </a:cubicBezTo>
                  <a:cubicBezTo>
                    <a:pt x="136" y="28"/>
                    <a:pt x="161" y="0"/>
                    <a:pt x="176" y="12"/>
                  </a:cubicBezTo>
                  <a:lnTo>
                    <a:pt x="179" y="16"/>
                  </a:ln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" name="Freeform 36">
              <a:extLst>
                <a:ext uri="{FF2B5EF4-FFF2-40B4-BE49-F238E27FC236}">
                  <a16:creationId xmlns:a16="http://schemas.microsoft.com/office/drawing/2014/main" id="{B1939FC9-66D3-4EB9-A249-7E5BAA7B1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" y="2043"/>
              <a:ext cx="312" cy="354"/>
            </a:xfrm>
            <a:custGeom>
              <a:avLst/>
              <a:gdLst>
                <a:gd name="T0" fmla="*/ 1632 w 125"/>
                <a:gd name="T1" fmla="*/ 2145 h 133"/>
                <a:gd name="T2" fmla="*/ 1807 w 125"/>
                <a:gd name="T3" fmla="*/ 1565 h 133"/>
                <a:gd name="T4" fmla="*/ 1882 w 125"/>
                <a:gd name="T5" fmla="*/ 942 h 133"/>
                <a:gd name="T6" fmla="*/ 1899 w 125"/>
                <a:gd name="T7" fmla="*/ 751 h 133"/>
                <a:gd name="T8" fmla="*/ 1837 w 125"/>
                <a:gd name="T9" fmla="*/ 77 h 133"/>
                <a:gd name="T10" fmla="*/ 1787 w 125"/>
                <a:gd name="T11" fmla="*/ 0 h 133"/>
                <a:gd name="T12" fmla="*/ 686 w 125"/>
                <a:gd name="T13" fmla="*/ 1488 h 133"/>
                <a:gd name="T14" fmla="*/ 262 w 125"/>
                <a:gd name="T15" fmla="*/ 2374 h 133"/>
                <a:gd name="T16" fmla="*/ 749 w 125"/>
                <a:gd name="T17" fmla="*/ 2316 h 133"/>
                <a:gd name="T18" fmla="*/ 1278 w 125"/>
                <a:gd name="T19" fmla="*/ 2417 h 133"/>
                <a:gd name="T20" fmla="*/ 1433 w 125"/>
                <a:gd name="T21" fmla="*/ 2507 h 133"/>
                <a:gd name="T22" fmla="*/ 1632 w 125"/>
                <a:gd name="T23" fmla="*/ 2145 h 1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5" h="133">
                  <a:moveTo>
                    <a:pt x="105" y="114"/>
                  </a:moveTo>
                  <a:cubicBezTo>
                    <a:pt x="111" y="103"/>
                    <a:pt x="114" y="95"/>
                    <a:pt x="116" y="83"/>
                  </a:cubicBezTo>
                  <a:cubicBezTo>
                    <a:pt x="117" y="73"/>
                    <a:pt x="115" y="58"/>
                    <a:pt x="121" y="50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19" y="29"/>
                    <a:pt x="125" y="15"/>
                    <a:pt x="118" y="4"/>
                  </a:cubicBezTo>
                  <a:cubicBezTo>
                    <a:pt x="117" y="2"/>
                    <a:pt x="116" y="1"/>
                    <a:pt x="115" y="0"/>
                  </a:cubicBezTo>
                  <a:cubicBezTo>
                    <a:pt x="93" y="28"/>
                    <a:pt x="74" y="58"/>
                    <a:pt x="44" y="79"/>
                  </a:cubicBezTo>
                  <a:cubicBezTo>
                    <a:pt x="34" y="86"/>
                    <a:pt x="0" y="110"/>
                    <a:pt x="17" y="126"/>
                  </a:cubicBezTo>
                  <a:cubicBezTo>
                    <a:pt x="22" y="131"/>
                    <a:pt x="42" y="124"/>
                    <a:pt x="48" y="123"/>
                  </a:cubicBezTo>
                  <a:cubicBezTo>
                    <a:pt x="60" y="122"/>
                    <a:pt x="70" y="124"/>
                    <a:pt x="82" y="128"/>
                  </a:cubicBezTo>
                  <a:cubicBezTo>
                    <a:pt x="85" y="129"/>
                    <a:pt x="89" y="131"/>
                    <a:pt x="92" y="133"/>
                  </a:cubicBezTo>
                  <a:cubicBezTo>
                    <a:pt x="97" y="128"/>
                    <a:pt x="101" y="121"/>
                    <a:pt x="105" y="114"/>
                  </a:cubicBezTo>
                  <a:close/>
                </a:path>
              </a:pathLst>
            </a:custGeom>
            <a:solidFill>
              <a:srgbClr val="FED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" name="Freeform 37">
              <a:extLst>
                <a:ext uri="{FF2B5EF4-FFF2-40B4-BE49-F238E27FC236}">
                  <a16:creationId xmlns:a16="http://schemas.microsoft.com/office/drawing/2014/main" id="{8C68EF77-7AB1-402D-8E95-E4E9A2B74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557"/>
              <a:ext cx="112" cy="78"/>
            </a:xfrm>
            <a:custGeom>
              <a:avLst/>
              <a:gdLst>
                <a:gd name="T0" fmla="*/ 694 w 45"/>
                <a:gd name="T1" fmla="*/ 334 h 29"/>
                <a:gd name="T2" fmla="*/ 694 w 45"/>
                <a:gd name="T3" fmla="*/ 312 h 29"/>
                <a:gd name="T4" fmla="*/ 371 w 45"/>
                <a:gd name="T5" fmla="*/ 0 h 29"/>
                <a:gd name="T6" fmla="*/ 371 w 45"/>
                <a:gd name="T7" fmla="*/ 0 h 29"/>
                <a:gd name="T8" fmla="*/ 0 w 45"/>
                <a:gd name="T9" fmla="*/ 347 h 29"/>
                <a:gd name="T10" fmla="*/ 0 w 45"/>
                <a:gd name="T11" fmla="*/ 347 h 29"/>
                <a:gd name="T12" fmla="*/ 371 w 45"/>
                <a:gd name="T13" fmla="*/ 406 h 29"/>
                <a:gd name="T14" fmla="*/ 371 w 45"/>
                <a:gd name="T15" fmla="*/ 406 h 29"/>
                <a:gd name="T16" fmla="*/ 694 w 45"/>
                <a:gd name="T17" fmla="*/ 334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29">
                  <a:moveTo>
                    <a:pt x="45" y="17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37" y="10"/>
                    <a:pt x="32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10" y="12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29"/>
                    <a:pt x="19" y="27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1" y="27"/>
                    <a:pt x="41" y="28"/>
                    <a:pt x="45" y="17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" name="Freeform 38">
              <a:extLst>
                <a:ext uri="{FF2B5EF4-FFF2-40B4-BE49-F238E27FC236}">
                  <a16:creationId xmlns:a16="http://schemas.microsoft.com/office/drawing/2014/main" id="{41D57E82-8277-425F-9305-E0BE4915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1464"/>
              <a:ext cx="43" cy="80"/>
            </a:xfrm>
            <a:custGeom>
              <a:avLst/>
              <a:gdLst>
                <a:gd name="T0" fmla="*/ 96 w 17"/>
                <a:gd name="T1" fmla="*/ 35 h 30"/>
                <a:gd name="T2" fmla="*/ 0 w 17"/>
                <a:gd name="T3" fmla="*/ 320 h 30"/>
                <a:gd name="T4" fmla="*/ 129 w 17"/>
                <a:gd name="T5" fmla="*/ 568 h 30"/>
                <a:gd name="T6" fmla="*/ 276 w 17"/>
                <a:gd name="T7" fmla="*/ 56 h 30"/>
                <a:gd name="T8" fmla="*/ 129 w 17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30">
                  <a:moveTo>
                    <a:pt x="6" y="2"/>
                  </a:moveTo>
                  <a:cubicBezTo>
                    <a:pt x="6" y="7"/>
                    <a:pt x="4" y="13"/>
                    <a:pt x="0" y="17"/>
                  </a:cubicBezTo>
                  <a:cubicBezTo>
                    <a:pt x="7" y="18"/>
                    <a:pt x="7" y="24"/>
                    <a:pt x="8" y="30"/>
                  </a:cubicBezTo>
                  <a:cubicBezTo>
                    <a:pt x="7" y="24"/>
                    <a:pt x="8" y="0"/>
                    <a:pt x="17" y="3"/>
                  </a:cubicBezTo>
                  <a:cubicBezTo>
                    <a:pt x="14" y="3"/>
                    <a:pt x="10" y="3"/>
                    <a:pt x="8" y="0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" name="Freeform 39">
              <a:extLst>
                <a:ext uri="{FF2B5EF4-FFF2-40B4-BE49-F238E27FC236}">
                  <a16:creationId xmlns:a16="http://schemas.microsoft.com/office/drawing/2014/main" id="{144D5C54-F88E-45A7-A16B-791B6984C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0" y="1637"/>
              <a:ext cx="88" cy="67"/>
            </a:xfrm>
            <a:custGeom>
              <a:avLst/>
              <a:gdLst>
                <a:gd name="T0" fmla="*/ 367 w 35"/>
                <a:gd name="T1" fmla="*/ 35 h 25"/>
                <a:gd name="T2" fmla="*/ 0 w 35"/>
                <a:gd name="T3" fmla="*/ 461 h 25"/>
                <a:gd name="T4" fmla="*/ 334 w 35"/>
                <a:gd name="T5" fmla="*/ 461 h 25"/>
                <a:gd name="T6" fmla="*/ 556 w 35"/>
                <a:gd name="T7" fmla="*/ 461 h 25"/>
                <a:gd name="T8" fmla="*/ 380 w 35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5">
                  <a:moveTo>
                    <a:pt x="23" y="2"/>
                  </a:moveTo>
                  <a:cubicBezTo>
                    <a:pt x="21" y="11"/>
                    <a:pt x="10" y="23"/>
                    <a:pt x="0" y="24"/>
                  </a:cubicBezTo>
                  <a:cubicBezTo>
                    <a:pt x="7" y="23"/>
                    <a:pt x="14" y="25"/>
                    <a:pt x="21" y="24"/>
                  </a:cubicBezTo>
                  <a:cubicBezTo>
                    <a:pt x="25" y="24"/>
                    <a:pt x="30" y="25"/>
                    <a:pt x="35" y="24"/>
                  </a:cubicBezTo>
                  <a:cubicBezTo>
                    <a:pt x="28" y="18"/>
                    <a:pt x="21" y="9"/>
                    <a:pt x="24" y="0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" name="Freeform 40">
              <a:extLst>
                <a:ext uri="{FF2B5EF4-FFF2-40B4-BE49-F238E27FC236}">
                  <a16:creationId xmlns:a16="http://schemas.microsoft.com/office/drawing/2014/main" id="{4E4FE9AE-E425-40E9-B278-00FD31A15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2141"/>
              <a:ext cx="42" cy="62"/>
            </a:xfrm>
            <a:custGeom>
              <a:avLst/>
              <a:gdLst>
                <a:gd name="T0" fmla="*/ 42 w 17"/>
                <a:gd name="T1" fmla="*/ 22 h 23"/>
                <a:gd name="T2" fmla="*/ 245 w 17"/>
                <a:gd name="T3" fmla="*/ 0 h 23"/>
                <a:gd name="T4" fmla="*/ 245 w 17"/>
                <a:gd name="T5" fmla="*/ 450 h 23"/>
                <a:gd name="T6" fmla="*/ 91 w 17"/>
                <a:gd name="T7" fmla="*/ 175 h 23"/>
                <a:gd name="T8" fmla="*/ 62 w 17"/>
                <a:gd name="T9" fmla="*/ 81 h 23"/>
                <a:gd name="T10" fmla="*/ 0 w 17"/>
                <a:gd name="T11" fmla="*/ 0 h 23"/>
                <a:gd name="T12" fmla="*/ 30 w 17"/>
                <a:gd name="T13" fmla="*/ 22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23">
                  <a:moveTo>
                    <a:pt x="3" y="1"/>
                  </a:moveTo>
                  <a:cubicBezTo>
                    <a:pt x="8" y="3"/>
                    <a:pt x="11" y="0"/>
                    <a:pt x="16" y="0"/>
                  </a:cubicBezTo>
                  <a:cubicBezTo>
                    <a:pt x="17" y="8"/>
                    <a:pt x="14" y="15"/>
                    <a:pt x="16" y="23"/>
                  </a:cubicBezTo>
                  <a:cubicBezTo>
                    <a:pt x="13" y="18"/>
                    <a:pt x="9" y="14"/>
                    <a:pt x="6" y="9"/>
                  </a:cubicBezTo>
                  <a:cubicBezTo>
                    <a:pt x="5" y="8"/>
                    <a:pt x="5" y="6"/>
                    <a:pt x="4" y="4"/>
                  </a:cubicBezTo>
                  <a:cubicBezTo>
                    <a:pt x="3" y="2"/>
                    <a:pt x="1" y="2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" name="Freeform 41">
              <a:extLst>
                <a:ext uri="{FF2B5EF4-FFF2-40B4-BE49-F238E27FC236}">
                  <a16:creationId xmlns:a16="http://schemas.microsoft.com/office/drawing/2014/main" id="{B0B7A659-60CC-4074-A261-63021810F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" y="1971"/>
              <a:ext cx="20" cy="56"/>
            </a:xfrm>
            <a:custGeom>
              <a:avLst/>
              <a:gdLst>
                <a:gd name="T0" fmla="*/ 95 w 8"/>
                <a:gd name="T1" fmla="*/ 0 h 21"/>
                <a:gd name="T2" fmla="*/ 63 w 8"/>
                <a:gd name="T3" fmla="*/ 397 h 21"/>
                <a:gd name="T4" fmla="*/ 125 w 8"/>
                <a:gd name="T5" fmla="*/ 77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1">
                  <a:moveTo>
                    <a:pt x="6" y="0"/>
                  </a:moveTo>
                  <a:cubicBezTo>
                    <a:pt x="0" y="0"/>
                    <a:pt x="2" y="18"/>
                    <a:pt x="4" y="21"/>
                  </a:cubicBezTo>
                  <a:cubicBezTo>
                    <a:pt x="5" y="16"/>
                    <a:pt x="3" y="8"/>
                    <a:pt x="8" y="4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" name="Freeform 42">
              <a:extLst>
                <a:ext uri="{FF2B5EF4-FFF2-40B4-BE49-F238E27FC236}">
                  <a16:creationId xmlns:a16="http://schemas.microsoft.com/office/drawing/2014/main" id="{1B2963E7-4309-4BE5-B2C7-69BBADABC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" y="2355"/>
              <a:ext cx="25" cy="64"/>
            </a:xfrm>
            <a:custGeom>
              <a:avLst/>
              <a:gdLst>
                <a:gd name="T0" fmla="*/ 95 w 10"/>
                <a:gd name="T1" fmla="*/ 93 h 24"/>
                <a:gd name="T2" fmla="*/ 95 w 10"/>
                <a:gd name="T3" fmla="*/ 456 h 24"/>
                <a:gd name="T4" fmla="*/ 158 w 10"/>
                <a:gd name="T5" fmla="*/ 227 h 24"/>
                <a:gd name="T6" fmla="*/ 145 w 10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4">
                  <a:moveTo>
                    <a:pt x="6" y="5"/>
                  </a:moveTo>
                  <a:cubicBezTo>
                    <a:pt x="6" y="9"/>
                    <a:pt x="0" y="22"/>
                    <a:pt x="6" y="24"/>
                  </a:cubicBezTo>
                  <a:cubicBezTo>
                    <a:pt x="7" y="20"/>
                    <a:pt x="7" y="15"/>
                    <a:pt x="10" y="12"/>
                  </a:cubicBezTo>
                  <a:cubicBezTo>
                    <a:pt x="5" y="11"/>
                    <a:pt x="7" y="3"/>
                    <a:pt x="9" y="0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" name="Freeform 43">
              <a:extLst>
                <a:ext uri="{FF2B5EF4-FFF2-40B4-BE49-F238E27FC236}">
                  <a16:creationId xmlns:a16="http://schemas.microsoft.com/office/drawing/2014/main" id="{9E96E2F9-B23B-464C-8105-1F5AFC10A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8" y="2576"/>
              <a:ext cx="147" cy="229"/>
            </a:xfrm>
            <a:custGeom>
              <a:avLst/>
              <a:gdLst>
                <a:gd name="T0" fmla="*/ 0 w 59"/>
                <a:gd name="T1" fmla="*/ 660 h 86"/>
                <a:gd name="T2" fmla="*/ 249 w 59"/>
                <a:gd name="T3" fmla="*/ 1419 h 86"/>
                <a:gd name="T4" fmla="*/ 870 w 59"/>
                <a:gd name="T5" fmla="*/ 1419 h 86"/>
                <a:gd name="T6" fmla="*/ 571 w 59"/>
                <a:gd name="T7" fmla="*/ 738 h 86"/>
                <a:gd name="T8" fmla="*/ 466 w 59"/>
                <a:gd name="T9" fmla="*/ 362 h 86"/>
                <a:gd name="T10" fmla="*/ 229 w 59"/>
                <a:gd name="T11" fmla="*/ 0 h 86"/>
                <a:gd name="T12" fmla="*/ 292 w 59"/>
                <a:gd name="T13" fmla="*/ 490 h 86"/>
                <a:gd name="T14" fmla="*/ 508 w 59"/>
                <a:gd name="T15" fmla="*/ 1078 h 86"/>
                <a:gd name="T16" fmla="*/ 311 w 59"/>
                <a:gd name="T17" fmla="*/ 1169 h 86"/>
                <a:gd name="T18" fmla="*/ 92 w 59"/>
                <a:gd name="T19" fmla="*/ 660 h 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9" h="86">
                  <a:moveTo>
                    <a:pt x="0" y="35"/>
                  </a:moveTo>
                  <a:cubicBezTo>
                    <a:pt x="15" y="42"/>
                    <a:pt x="4" y="66"/>
                    <a:pt x="16" y="75"/>
                  </a:cubicBezTo>
                  <a:cubicBezTo>
                    <a:pt x="23" y="80"/>
                    <a:pt x="52" y="86"/>
                    <a:pt x="56" y="75"/>
                  </a:cubicBezTo>
                  <a:cubicBezTo>
                    <a:pt x="59" y="69"/>
                    <a:pt x="40" y="48"/>
                    <a:pt x="37" y="39"/>
                  </a:cubicBezTo>
                  <a:cubicBezTo>
                    <a:pt x="35" y="28"/>
                    <a:pt x="35" y="26"/>
                    <a:pt x="30" y="19"/>
                  </a:cubicBezTo>
                  <a:cubicBezTo>
                    <a:pt x="26" y="13"/>
                    <a:pt x="20" y="5"/>
                    <a:pt x="15" y="0"/>
                  </a:cubicBezTo>
                  <a:cubicBezTo>
                    <a:pt x="17" y="7"/>
                    <a:pt x="17" y="19"/>
                    <a:pt x="19" y="26"/>
                  </a:cubicBezTo>
                  <a:cubicBezTo>
                    <a:pt x="22" y="36"/>
                    <a:pt x="33" y="45"/>
                    <a:pt x="33" y="57"/>
                  </a:cubicBezTo>
                  <a:cubicBezTo>
                    <a:pt x="34" y="70"/>
                    <a:pt x="27" y="73"/>
                    <a:pt x="20" y="62"/>
                  </a:cubicBezTo>
                  <a:cubicBezTo>
                    <a:pt x="13" y="51"/>
                    <a:pt x="18" y="42"/>
                    <a:pt x="6" y="35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C2E92E50-3790-490D-9227-A6FA57727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" y="2621"/>
              <a:ext cx="165" cy="192"/>
            </a:xfrm>
            <a:custGeom>
              <a:avLst/>
              <a:gdLst>
                <a:gd name="T0" fmla="*/ 63 w 66"/>
                <a:gd name="T1" fmla="*/ 1173 h 72"/>
                <a:gd name="T2" fmla="*/ 750 w 66"/>
                <a:gd name="T3" fmla="*/ 1139 h 72"/>
                <a:gd name="T4" fmla="*/ 783 w 66"/>
                <a:gd name="T5" fmla="*/ 605 h 72"/>
                <a:gd name="T6" fmla="*/ 1033 w 66"/>
                <a:gd name="T7" fmla="*/ 307 h 72"/>
                <a:gd name="T8" fmla="*/ 563 w 66"/>
                <a:gd name="T9" fmla="*/ 0 h 72"/>
                <a:gd name="T10" fmla="*/ 613 w 66"/>
                <a:gd name="T11" fmla="*/ 376 h 72"/>
                <a:gd name="T12" fmla="*/ 375 w 66"/>
                <a:gd name="T13" fmla="*/ 797 h 72"/>
                <a:gd name="T14" fmla="*/ 300 w 66"/>
                <a:gd name="T15" fmla="*/ 1117 h 72"/>
                <a:gd name="T16" fmla="*/ 0 w 66"/>
                <a:gd name="T17" fmla="*/ 1117 h 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72">
                  <a:moveTo>
                    <a:pt x="4" y="62"/>
                  </a:moveTo>
                  <a:cubicBezTo>
                    <a:pt x="17" y="68"/>
                    <a:pt x="43" y="72"/>
                    <a:pt x="48" y="60"/>
                  </a:cubicBezTo>
                  <a:cubicBezTo>
                    <a:pt x="51" y="54"/>
                    <a:pt x="47" y="40"/>
                    <a:pt x="50" y="32"/>
                  </a:cubicBezTo>
                  <a:cubicBezTo>
                    <a:pt x="54" y="25"/>
                    <a:pt x="62" y="23"/>
                    <a:pt x="66" y="16"/>
                  </a:cubicBezTo>
                  <a:cubicBezTo>
                    <a:pt x="55" y="17"/>
                    <a:pt x="39" y="9"/>
                    <a:pt x="36" y="0"/>
                  </a:cubicBezTo>
                  <a:cubicBezTo>
                    <a:pt x="29" y="9"/>
                    <a:pt x="40" y="11"/>
                    <a:pt x="39" y="20"/>
                  </a:cubicBezTo>
                  <a:cubicBezTo>
                    <a:pt x="38" y="28"/>
                    <a:pt x="27" y="33"/>
                    <a:pt x="24" y="42"/>
                  </a:cubicBezTo>
                  <a:cubicBezTo>
                    <a:pt x="22" y="52"/>
                    <a:pt x="32" y="52"/>
                    <a:pt x="19" y="59"/>
                  </a:cubicBezTo>
                  <a:cubicBezTo>
                    <a:pt x="14" y="62"/>
                    <a:pt x="4" y="59"/>
                    <a:pt x="0" y="59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328B460F-2FC1-4808-98D8-7799AC290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" y="2621"/>
              <a:ext cx="65" cy="32"/>
            </a:xfrm>
            <a:custGeom>
              <a:avLst/>
              <a:gdLst>
                <a:gd name="T0" fmla="*/ 0 w 26"/>
                <a:gd name="T1" fmla="*/ 56 h 12"/>
                <a:gd name="T2" fmla="*/ 250 w 26"/>
                <a:gd name="T3" fmla="*/ 21 h 12"/>
                <a:gd name="T4" fmla="*/ 300 w 26"/>
                <a:gd name="T5" fmla="*/ 115 h 12"/>
                <a:gd name="T6" fmla="*/ 408 w 26"/>
                <a:gd name="T7" fmla="*/ 227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12">
                  <a:moveTo>
                    <a:pt x="0" y="3"/>
                  </a:moveTo>
                  <a:cubicBezTo>
                    <a:pt x="3" y="3"/>
                    <a:pt x="13" y="0"/>
                    <a:pt x="16" y="1"/>
                  </a:cubicBezTo>
                  <a:cubicBezTo>
                    <a:pt x="17" y="1"/>
                    <a:pt x="18" y="5"/>
                    <a:pt x="19" y="6"/>
                  </a:cubicBezTo>
                  <a:cubicBezTo>
                    <a:pt x="21" y="8"/>
                    <a:pt x="24" y="9"/>
                    <a:pt x="26" y="12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2D4C3BED-255A-4EC4-B924-7D63C2893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2616"/>
              <a:ext cx="67" cy="32"/>
            </a:xfrm>
            <a:custGeom>
              <a:avLst/>
              <a:gdLst>
                <a:gd name="T0" fmla="*/ 0 w 27"/>
                <a:gd name="T1" fmla="*/ 227 h 12"/>
                <a:gd name="T2" fmla="*/ 166 w 27"/>
                <a:gd name="T3" fmla="*/ 0 h 12"/>
                <a:gd name="T4" fmla="*/ 412 w 27"/>
                <a:gd name="T5" fmla="*/ 115 h 12"/>
                <a:gd name="T6" fmla="*/ 104 w 27"/>
                <a:gd name="T7" fmla="*/ 205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" h="12">
                  <a:moveTo>
                    <a:pt x="0" y="12"/>
                  </a:moveTo>
                  <a:cubicBezTo>
                    <a:pt x="4" y="9"/>
                    <a:pt x="10" y="5"/>
                    <a:pt x="11" y="0"/>
                  </a:cubicBezTo>
                  <a:cubicBezTo>
                    <a:pt x="14" y="4"/>
                    <a:pt x="22" y="6"/>
                    <a:pt x="27" y="6"/>
                  </a:cubicBezTo>
                  <a:cubicBezTo>
                    <a:pt x="20" y="7"/>
                    <a:pt x="14" y="9"/>
                    <a:pt x="7" y="11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5AD2A3C4-6EC6-49CE-8EC7-3A25AC6E7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" y="2539"/>
              <a:ext cx="72" cy="114"/>
            </a:xfrm>
            <a:custGeom>
              <a:avLst/>
              <a:gdLst>
                <a:gd name="T0" fmla="*/ 0 w 29"/>
                <a:gd name="T1" fmla="*/ 541 h 43"/>
                <a:gd name="T2" fmla="*/ 258 w 29"/>
                <a:gd name="T3" fmla="*/ 225 h 43"/>
                <a:gd name="T4" fmla="*/ 308 w 29"/>
                <a:gd name="T5" fmla="*/ 77 h 43"/>
                <a:gd name="T6" fmla="*/ 444 w 29"/>
                <a:gd name="T7" fmla="*/ 0 h 43"/>
                <a:gd name="T8" fmla="*/ 278 w 29"/>
                <a:gd name="T9" fmla="*/ 429 h 43"/>
                <a:gd name="T10" fmla="*/ 400 w 29"/>
                <a:gd name="T11" fmla="*/ 801 h 43"/>
                <a:gd name="T12" fmla="*/ 196 w 29"/>
                <a:gd name="T13" fmla="*/ 597 h 43"/>
                <a:gd name="T14" fmla="*/ 0 w 29"/>
                <a:gd name="T15" fmla="*/ 562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43">
                  <a:moveTo>
                    <a:pt x="0" y="29"/>
                  </a:moveTo>
                  <a:cubicBezTo>
                    <a:pt x="8" y="30"/>
                    <a:pt x="14" y="18"/>
                    <a:pt x="17" y="12"/>
                  </a:cubicBezTo>
                  <a:cubicBezTo>
                    <a:pt x="18" y="9"/>
                    <a:pt x="18" y="5"/>
                    <a:pt x="20" y="4"/>
                  </a:cubicBezTo>
                  <a:cubicBezTo>
                    <a:pt x="23" y="1"/>
                    <a:pt x="26" y="2"/>
                    <a:pt x="29" y="0"/>
                  </a:cubicBezTo>
                  <a:cubicBezTo>
                    <a:pt x="22" y="6"/>
                    <a:pt x="18" y="14"/>
                    <a:pt x="18" y="23"/>
                  </a:cubicBezTo>
                  <a:cubicBezTo>
                    <a:pt x="18" y="31"/>
                    <a:pt x="25" y="36"/>
                    <a:pt x="26" y="43"/>
                  </a:cubicBezTo>
                  <a:cubicBezTo>
                    <a:pt x="18" y="42"/>
                    <a:pt x="18" y="35"/>
                    <a:pt x="13" y="32"/>
                  </a:cubicBezTo>
                  <a:cubicBezTo>
                    <a:pt x="9" y="30"/>
                    <a:pt x="3" y="34"/>
                    <a:pt x="0" y="30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D968FDF8-39FC-49CA-97D6-FBDDA9302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2555"/>
              <a:ext cx="70" cy="136"/>
            </a:xfrm>
            <a:custGeom>
              <a:avLst/>
              <a:gdLst>
                <a:gd name="T0" fmla="*/ 20 w 28"/>
                <a:gd name="T1" fmla="*/ 171 h 51"/>
                <a:gd name="T2" fmla="*/ 20 w 28"/>
                <a:gd name="T3" fmla="*/ 0 h 51"/>
                <a:gd name="T4" fmla="*/ 63 w 28"/>
                <a:gd name="T5" fmla="*/ 171 h 51"/>
                <a:gd name="T6" fmla="*/ 158 w 28"/>
                <a:gd name="T7" fmla="*/ 285 h 51"/>
                <a:gd name="T8" fmla="*/ 438 w 28"/>
                <a:gd name="T9" fmla="*/ 435 h 51"/>
                <a:gd name="T10" fmla="*/ 345 w 28"/>
                <a:gd name="T11" fmla="*/ 968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" h="51">
                  <a:moveTo>
                    <a:pt x="1" y="9"/>
                  </a:moveTo>
                  <a:cubicBezTo>
                    <a:pt x="1" y="6"/>
                    <a:pt x="0" y="2"/>
                    <a:pt x="1" y="0"/>
                  </a:cubicBezTo>
                  <a:cubicBezTo>
                    <a:pt x="3" y="2"/>
                    <a:pt x="2" y="6"/>
                    <a:pt x="4" y="9"/>
                  </a:cubicBezTo>
                  <a:cubicBezTo>
                    <a:pt x="5" y="12"/>
                    <a:pt x="8" y="13"/>
                    <a:pt x="10" y="15"/>
                  </a:cubicBezTo>
                  <a:cubicBezTo>
                    <a:pt x="16" y="20"/>
                    <a:pt x="20" y="23"/>
                    <a:pt x="28" y="23"/>
                  </a:cubicBezTo>
                  <a:cubicBezTo>
                    <a:pt x="27" y="32"/>
                    <a:pt x="17" y="42"/>
                    <a:pt x="22" y="51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54EE50A3-81C7-4A58-A6B1-CDC996731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" y="1749"/>
              <a:ext cx="172" cy="86"/>
            </a:xfrm>
            <a:custGeom>
              <a:avLst/>
              <a:gdLst>
                <a:gd name="T0" fmla="*/ 0 w 69"/>
                <a:gd name="T1" fmla="*/ 449 h 32"/>
                <a:gd name="T2" fmla="*/ 62 w 69"/>
                <a:gd name="T3" fmla="*/ 621 h 32"/>
                <a:gd name="T4" fmla="*/ 633 w 69"/>
                <a:gd name="T5" fmla="*/ 347 h 32"/>
                <a:gd name="T6" fmla="*/ 912 w 69"/>
                <a:gd name="T7" fmla="*/ 231 h 32"/>
                <a:gd name="T8" fmla="*/ 975 w 69"/>
                <a:gd name="T9" fmla="*/ 137 h 32"/>
                <a:gd name="T10" fmla="*/ 1069 w 69"/>
                <a:gd name="T11" fmla="*/ 0 h 32"/>
                <a:gd name="T12" fmla="*/ 62 w 69"/>
                <a:gd name="T13" fmla="*/ 406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32">
                  <a:moveTo>
                    <a:pt x="0" y="23"/>
                  </a:moveTo>
                  <a:cubicBezTo>
                    <a:pt x="5" y="23"/>
                    <a:pt x="4" y="28"/>
                    <a:pt x="4" y="32"/>
                  </a:cubicBezTo>
                  <a:cubicBezTo>
                    <a:pt x="15" y="25"/>
                    <a:pt x="29" y="21"/>
                    <a:pt x="41" y="18"/>
                  </a:cubicBezTo>
                  <a:cubicBezTo>
                    <a:pt x="47" y="16"/>
                    <a:pt x="54" y="14"/>
                    <a:pt x="59" y="12"/>
                  </a:cubicBezTo>
                  <a:cubicBezTo>
                    <a:pt x="62" y="10"/>
                    <a:pt x="61" y="10"/>
                    <a:pt x="63" y="7"/>
                  </a:cubicBezTo>
                  <a:cubicBezTo>
                    <a:pt x="65" y="4"/>
                    <a:pt x="66" y="1"/>
                    <a:pt x="69" y="0"/>
                  </a:cubicBezTo>
                  <a:cubicBezTo>
                    <a:pt x="48" y="9"/>
                    <a:pt x="27" y="19"/>
                    <a:pt x="4" y="21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" name="Freeform 50">
              <a:extLst>
                <a:ext uri="{FF2B5EF4-FFF2-40B4-BE49-F238E27FC236}">
                  <a16:creationId xmlns:a16="http://schemas.microsoft.com/office/drawing/2014/main" id="{DC3D7DD5-FCED-469A-BEB3-48245B499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" y="2176"/>
              <a:ext cx="37" cy="112"/>
            </a:xfrm>
            <a:custGeom>
              <a:avLst/>
              <a:gdLst>
                <a:gd name="T0" fmla="*/ 74 w 15"/>
                <a:gd name="T1" fmla="*/ 0 h 42"/>
                <a:gd name="T2" fmla="*/ 0 w 15"/>
                <a:gd name="T3" fmla="*/ 717 h 42"/>
                <a:gd name="T4" fmla="*/ 91 w 15"/>
                <a:gd name="T5" fmla="*/ 205 h 4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42">
                  <a:moveTo>
                    <a:pt x="5" y="0"/>
                  </a:moveTo>
                  <a:cubicBezTo>
                    <a:pt x="7" y="7"/>
                    <a:pt x="15" y="42"/>
                    <a:pt x="0" y="38"/>
                  </a:cubicBezTo>
                  <a:cubicBezTo>
                    <a:pt x="9" y="36"/>
                    <a:pt x="6" y="18"/>
                    <a:pt x="6" y="11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" name="Freeform 51">
              <a:extLst>
                <a:ext uri="{FF2B5EF4-FFF2-40B4-BE49-F238E27FC236}">
                  <a16:creationId xmlns:a16="http://schemas.microsoft.com/office/drawing/2014/main" id="{1575E8BE-E52D-4B86-9B7D-BFF41CA7C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" y="2341"/>
              <a:ext cx="25" cy="107"/>
            </a:xfrm>
            <a:custGeom>
              <a:avLst/>
              <a:gdLst>
                <a:gd name="T0" fmla="*/ 0 w 10"/>
                <a:gd name="T1" fmla="*/ 0 h 40"/>
                <a:gd name="T2" fmla="*/ 145 w 10"/>
                <a:gd name="T3" fmla="*/ 115 h 40"/>
                <a:gd name="T4" fmla="*/ 95 w 10"/>
                <a:gd name="T5" fmla="*/ 342 h 40"/>
                <a:gd name="T6" fmla="*/ 0 w 10"/>
                <a:gd name="T7" fmla="*/ 765 h 40"/>
                <a:gd name="T8" fmla="*/ 33 w 10"/>
                <a:gd name="T9" fmla="*/ 401 h 40"/>
                <a:gd name="T10" fmla="*/ 63 w 10"/>
                <a:gd name="T11" fmla="*/ 193 h 40"/>
                <a:gd name="T12" fmla="*/ 20 w 10"/>
                <a:gd name="T13" fmla="*/ 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40">
                  <a:moveTo>
                    <a:pt x="0" y="0"/>
                  </a:moveTo>
                  <a:cubicBezTo>
                    <a:pt x="4" y="2"/>
                    <a:pt x="8" y="0"/>
                    <a:pt x="9" y="6"/>
                  </a:cubicBezTo>
                  <a:cubicBezTo>
                    <a:pt x="10" y="10"/>
                    <a:pt x="8" y="14"/>
                    <a:pt x="6" y="18"/>
                  </a:cubicBezTo>
                  <a:cubicBezTo>
                    <a:pt x="5" y="23"/>
                    <a:pt x="7" y="39"/>
                    <a:pt x="0" y="40"/>
                  </a:cubicBezTo>
                  <a:cubicBezTo>
                    <a:pt x="5" y="35"/>
                    <a:pt x="2" y="27"/>
                    <a:pt x="2" y="21"/>
                  </a:cubicBezTo>
                  <a:cubicBezTo>
                    <a:pt x="2" y="17"/>
                    <a:pt x="4" y="14"/>
                    <a:pt x="4" y="10"/>
                  </a:cubicBezTo>
                  <a:cubicBezTo>
                    <a:pt x="4" y="7"/>
                    <a:pt x="1" y="4"/>
                    <a:pt x="1" y="0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" name="Freeform 52">
              <a:extLst>
                <a:ext uri="{FF2B5EF4-FFF2-40B4-BE49-F238E27FC236}">
                  <a16:creationId xmlns:a16="http://schemas.microsoft.com/office/drawing/2014/main" id="{B8915096-9FBF-4E73-91CE-31A3AE379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1744"/>
              <a:ext cx="152" cy="85"/>
            </a:xfrm>
            <a:custGeom>
              <a:avLst/>
              <a:gdLst>
                <a:gd name="T0" fmla="*/ 0 w 61"/>
                <a:gd name="T1" fmla="*/ 56 h 32"/>
                <a:gd name="T2" fmla="*/ 154 w 61"/>
                <a:gd name="T3" fmla="*/ 282 h 32"/>
                <a:gd name="T4" fmla="*/ 404 w 61"/>
                <a:gd name="T5" fmla="*/ 375 h 32"/>
                <a:gd name="T6" fmla="*/ 683 w 61"/>
                <a:gd name="T7" fmla="*/ 465 h 32"/>
                <a:gd name="T8" fmla="*/ 944 w 61"/>
                <a:gd name="T9" fmla="*/ 600 h 32"/>
                <a:gd name="T10" fmla="*/ 912 w 61"/>
                <a:gd name="T11" fmla="*/ 465 h 32"/>
                <a:gd name="T12" fmla="*/ 807 w 61"/>
                <a:gd name="T13" fmla="*/ 409 h 32"/>
                <a:gd name="T14" fmla="*/ 528 w 61"/>
                <a:gd name="T15" fmla="*/ 303 h 32"/>
                <a:gd name="T16" fmla="*/ 279 w 61"/>
                <a:gd name="T17" fmla="*/ 191 h 32"/>
                <a:gd name="T18" fmla="*/ 0 w 61"/>
                <a:gd name="T19" fmla="*/ 35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" h="32">
                  <a:moveTo>
                    <a:pt x="0" y="3"/>
                  </a:moveTo>
                  <a:cubicBezTo>
                    <a:pt x="6" y="6"/>
                    <a:pt x="6" y="13"/>
                    <a:pt x="10" y="15"/>
                  </a:cubicBezTo>
                  <a:cubicBezTo>
                    <a:pt x="13" y="18"/>
                    <a:pt x="22" y="19"/>
                    <a:pt x="26" y="20"/>
                  </a:cubicBezTo>
                  <a:cubicBezTo>
                    <a:pt x="33" y="21"/>
                    <a:pt x="38" y="23"/>
                    <a:pt x="44" y="25"/>
                  </a:cubicBezTo>
                  <a:cubicBezTo>
                    <a:pt x="50" y="27"/>
                    <a:pt x="55" y="30"/>
                    <a:pt x="61" y="32"/>
                  </a:cubicBezTo>
                  <a:cubicBezTo>
                    <a:pt x="59" y="30"/>
                    <a:pt x="60" y="26"/>
                    <a:pt x="59" y="25"/>
                  </a:cubicBezTo>
                  <a:cubicBezTo>
                    <a:pt x="57" y="23"/>
                    <a:pt x="54" y="23"/>
                    <a:pt x="52" y="22"/>
                  </a:cubicBezTo>
                  <a:cubicBezTo>
                    <a:pt x="46" y="21"/>
                    <a:pt x="40" y="18"/>
                    <a:pt x="34" y="16"/>
                  </a:cubicBezTo>
                  <a:cubicBezTo>
                    <a:pt x="29" y="14"/>
                    <a:pt x="23" y="12"/>
                    <a:pt x="18" y="10"/>
                  </a:cubicBezTo>
                  <a:cubicBezTo>
                    <a:pt x="13" y="8"/>
                    <a:pt x="6" y="0"/>
                    <a:pt x="0" y="2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" name="Freeform 53">
              <a:extLst>
                <a:ext uri="{FF2B5EF4-FFF2-40B4-BE49-F238E27FC236}">
                  <a16:creationId xmlns:a16="http://schemas.microsoft.com/office/drawing/2014/main" id="{41EBCD5F-F93D-4788-B005-A95B5B601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5" y="1104"/>
              <a:ext cx="173" cy="141"/>
            </a:xfrm>
            <a:custGeom>
              <a:avLst/>
              <a:gdLst>
                <a:gd name="T0" fmla="*/ 1088 w 69"/>
                <a:gd name="T1" fmla="*/ 0 h 53"/>
                <a:gd name="T2" fmla="*/ 346 w 69"/>
                <a:gd name="T3" fmla="*/ 247 h 53"/>
                <a:gd name="T4" fmla="*/ 20 w 69"/>
                <a:gd name="T5" fmla="*/ 998 h 53"/>
                <a:gd name="T6" fmla="*/ 376 w 69"/>
                <a:gd name="T7" fmla="*/ 362 h 53"/>
                <a:gd name="T8" fmla="*/ 1088 w 69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53">
                  <a:moveTo>
                    <a:pt x="69" y="0"/>
                  </a:moveTo>
                  <a:cubicBezTo>
                    <a:pt x="61" y="5"/>
                    <a:pt x="36" y="11"/>
                    <a:pt x="22" y="13"/>
                  </a:cubicBezTo>
                  <a:cubicBezTo>
                    <a:pt x="8" y="15"/>
                    <a:pt x="0" y="25"/>
                    <a:pt x="1" y="53"/>
                  </a:cubicBezTo>
                  <a:cubicBezTo>
                    <a:pt x="2" y="39"/>
                    <a:pt x="11" y="22"/>
                    <a:pt x="24" y="19"/>
                  </a:cubicBezTo>
                  <a:cubicBezTo>
                    <a:pt x="37" y="16"/>
                    <a:pt x="60" y="8"/>
                    <a:pt x="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" name="Freeform 54">
              <a:extLst>
                <a:ext uri="{FF2B5EF4-FFF2-40B4-BE49-F238E27FC236}">
                  <a16:creationId xmlns:a16="http://schemas.microsoft.com/office/drawing/2014/main" id="{59005DD9-9B1A-4704-9EAD-2CFBBA363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8" y="1469"/>
              <a:ext cx="85" cy="174"/>
            </a:xfrm>
            <a:custGeom>
              <a:avLst/>
              <a:gdLst>
                <a:gd name="T0" fmla="*/ 533 w 34"/>
                <a:gd name="T1" fmla="*/ 0 h 65"/>
                <a:gd name="T2" fmla="*/ 33 w 34"/>
                <a:gd name="T3" fmla="*/ 1247 h 65"/>
                <a:gd name="T4" fmla="*/ 533 w 34"/>
                <a:gd name="T5" fmla="*/ 0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4" h="65">
                  <a:moveTo>
                    <a:pt x="34" y="0"/>
                  </a:moveTo>
                  <a:cubicBezTo>
                    <a:pt x="13" y="13"/>
                    <a:pt x="0" y="52"/>
                    <a:pt x="2" y="65"/>
                  </a:cubicBezTo>
                  <a:cubicBezTo>
                    <a:pt x="7" y="52"/>
                    <a:pt x="22" y="12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" name="Freeform 55">
              <a:extLst>
                <a:ext uri="{FF2B5EF4-FFF2-40B4-BE49-F238E27FC236}">
                  <a16:creationId xmlns:a16="http://schemas.microsoft.com/office/drawing/2014/main" id="{2289CC4D-8AD2-4CA2-8C87-413733C1C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1" y="1760"/>
              <a:ext cx="62" cy="171"/>
            </a:xfrm>
            <a:custGeom>
              <a:avLst/>
              <a:gdLst>
                <a:gd name="T0" fmla="*/ 382 w 25"/>
                <a:gd name="T1" fmla="*/ 0 h 64"/>
                <a:gd name="T2" fmla="*/ 0 w 25"/>
                <a:gd name="T3" fmla="*/ 1221 h 6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" h="64">
                  <a:moveTo>
                    <a:pt x="25" y="0"/>
                  </a:moveTo>
                  <a:cubicBezTo>
                    <a:pt x="11" y="14"/>
                    <a:pt x="2" y="33"/>
                    <a:pt x="0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" name="Freeform 56">
              <a:extLst>
                <a:ext uri="{FF2B5EF4-FFF2-40B4-BE49-F238E27FC236}">
                  <a16:creationId xmlns:a16="http://schemas.microsoft.com/office/drawing/2014/main" id="{5415C527-0240-4E29-9AF6-5D5CED209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1000"/>
              <a:ext cx="195" cy="179"/>
            </a:xfrm>
            <a:custGeom>
              <a:avLst/>
              <a:gdLst>
                <a:gd name="T0" fmla="*/ 1220 w 78"/>
                <a:gd name="T1" fmla="*/ 136 h 67"/>
                <a:gd name="T2" fmla="*/ 238 w 78"/>
                <a:gd name="T3" fmla="*/ 321 h 67"/>
                <a:gd name="T4" fmla="*/ 0 w 78"/>
                <a:gd name="T5" fmla="*/ 1277 h 67"/>
                <a:gd name="T6" fmla="*/ 438 w 78"/>
                <a:gd name="T7" fmla="*/ 286 h 67"/>
                <a:gd name="T8" fmla="*/ 1220 w 78"/>
                <a:gd name="T9" fmla="*/ 136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67">
                  <a:moveTo>
                    <a:pt x="78" y="7"/>
                  </a:moveTo>
                  <a:cubicBezTo>
                    <a:pt x="57" y="4"/>
                    <a:pt x="24" y="0"/>
                    <a:pt x="15" y="17"/>
                  </a:cubicBezTo>
                  <a:cubicBezTo>
                    <a:pt x="6" y="34"/>
                    <a:pt x="6" y="56"/>
                    <a:pt x="0" y="67"/>
                  </a:cubicBezTo>
                  <a:cubicBezTo>
                    <a:pt x="16" y="44"/>
                    <a:pt x="12" y="21"/>
                    <a:pt x="28" y="15"/>
                  </a:cubicBezTo>
                  <a:cubicBezTo>
                    <a:pt x="44" y="9"/>
                    <a:pt x="66" y="5"/>
                    <a:pt x="7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" name="Freeform 57">
              <a:extLst>
                <a:ext uri="{FF2B5EF4-FFF2-40B4-BE49-F238E27FC236}">
                  <a16:creationId xmlns:a16="http://schemas.microsoft.com/office/drawing/2014/main" id="{D2DDEAF4-6BE7-426D-B629-286FE7DB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" y="1123"/>
              <a:ext cx="78" cy="269"/>
            </a:xfrm>
            <a:custGeom>
              <a:avLst/>
              <a:gdLst>
                <a:gd name="T0" fmla="*/ 493 w 31"/>
                <a:gd name="T1" fmla="*/ 35 h 101"/>
                <a:gd name="T2" fmla="*/ 33 w 31"/>
                <a:gd name="T3" fmla="*/ 645 h 101"/>
                <a:gd name="T4" fmla="*/ 63 w 31"/>
                <a:gd name="T5" fmla="*/ 1907 h 101"/>
                <a:gd name="T6" fmla="*/ 113 w 31"/>
                <a:gd name="T7" fmla="*/ 546 h 101"/>
                <a:gd name="T8" fmla="*/ 493 w 31"/>
                <a:gd name="T9" fmla="*/ 35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1">
                  <a:moveTo>
                    <a:pt x="31" y="2"/>
                  </a:moveTo>
                  <a:cubicBezTo>
                    <a:pt x="13" y="0"/>
                    <a:pt x="4" y="12"/>
                    <a:pt x="2" y="34"/>
                  </a:cubicBezTo>
                  <a:cubicBezTo>
                    <a:pt x="0" y="56"/>
                    <a:pt x="8" y="90"/>
                    <a:pt x="4" y="101"/>
                  </a:cubicBezTo>
                  <a:cubicBezTo>
                    <a:pt x="8" y="83"/>
                    <a:pt x="4" y="40"/>
                    <a:pt x="7" y="29"/>
                  </a:cubicBezTo>
                  <a:cubicBezTo>
                    <a:pt x="10" y="18"/>
                    <a:pt x="22" y="4"/>
                    <a:pt x="3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" name="Freeform 58">
              <a:extLst>
                <a:ext uri="{FF2B5EF4-FFF2-40B4-BE49-F238E27FC236}">
                  <a16:creationId xmlns:a16="http://schemas.microsoft.com/office/drawing/2014/main" id="{EBBDF6A7-5A8C-4FC0-B927-3C30C64C5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3" y="2003"/>
              <a:ext cx="125" cy="114"/>
            </a:xfrm>
            <a:custGeom>
              <a:avLst/>
              <a:gdLst>
                <a:gd name="T0" fmla="*/ 113 w 50"/>
                <a:gd name="T1" fmla="*/ 77 h 43"/>
                <a:gd name="T2" fmla="*/ 488 w 50"/>
                <a:gd name="T3" fmla="*/ 315 h 43"/>
                <a:gd name="T4" fmla="*/ 770 w 50"/>
                <a:gd name="T5" fmla="*/ 801 h 43"/>
                <a:gd name="T6" fmla="*/ 583 w 50"/>
                <a:gd name="T7" fmla="*/ 239 h 43"/>
                <a:gd name="T8" fmla="*/ 0 w 50"/>
                <a:gd name="T9" fmla="*/ 34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43">
                  <a:moveTo>
                    <a:pt x="7" y="4"/>
                  </a:moveTo>
                  <a:cubicBezTo>
                    <a:pt x="15" y="7"/>
                    <a:pt x="26" y="10"/>
                    <a:pt x="31" y="17"/>
                  </a:cubicBezTo>
                  <a:cubicBezTo>
                    <a:pt x="38" y="25"/>
                    <a:pt x="35" y="41"/>
                    <a:pt x="49" y="43"/>
                  </a:cubicBezTo>
                  <a:cubicBezTo>
                    <a:pt x="50" y="33"/>
                    <a:pt x="43" y="20"/>
                    <a:pt x="37" y="13"/>
                  </a:cubicBezTo>
                  <a:cubicBezTo>
                    <a:pt x="25" y="0"/>
                    <a:pt x="16" y="1"/>
                    <a:pt x="0" y="2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72" name="Freeform 59">
              <a:extLst>
                <a:ext uri="{FF2B5EF4-FFF2-40B4-BE49-F238E27FC236}">
                  <a16:creationId xmlns:a16="http://schemas.microsoft.com/office/drawing/2014/main" id="{F3135BFA-1540-4DEA-9036-7114D6AA4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3" y="2003"/>
              <a:ext cx="125" cy="114"/>
            </a:xfrm>
            <a:custGeom>
              <a:avLst/>
              <a:gdLst>
                <a:gd name="T0" fmla="*/ 113 w 50"/>
                <a:gd name="T1" fmla="*/ 77 h 43"/>
                <a:gd name="T2" fmla="*/ 488 w 50"/>
                <a:gd name="T3" fmla="*/ 315 h 43"/>
                <a:gd name="T4" fmla="*/ 770 w 50"/>
                <a:gd name="T5" fmla="*/ 801 h 43"/>
                <a:gd name="T6" fmla="*/ 583 w 50"/>
                <a:gd name="T7" fmla="*/ 239 h 43"/>
                <a:gd name="T8" fmla="*/ 0 w 50"/>
                <a:gd name="T9" fmla="*/ 34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43">
                  <a:moveTo>
                    <a:pt x="7" y="4"/>
                  </a:moveTo>
                  <a:cubicBezTo>
                    <a:pt x="15" y="7"/>
                    <a:pt x="26" y="10"/>
                    <a:pt x="31" y="17"/>
                  </a:cubicBezTo>
                  <a:cubicBezTo>
                    <a:pt x="38" y="25"/>
                    <a:pt x="35" y="41"/>
                    <a:pt x="49" y="43"/>
                  </a:cubicBezTo>
                  <a:cubicBezTo>
                    <a:pt x="50" y="33"/>
                    <a:pt x="43" y="20"/>
                    <a:pt x="37" y="13"/>
                  </a:cubicBezTo>
                  <a:cubicBezTo>
                    <a:pt x="25" y="0"/>
                    <a:pt x="16" y="1"/>
                    <a:pt x="0" y="2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" name="Freeform 60">
              <a:extLst>
                <a:ext uri="{FF2B5EF4-FFF2-40B4-BE49-F238E27FC236}">
                  <a16:creationId xmlns:a16="http://schemas.microsoft.com/office/drawing/2014/main" id="{7302CB3C-7FDD-4B8D-B1A5-60FDB558E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" y="1709"/>
              <a:ext cx="240" cy="203"/>
            </a:xfrm>
            <a:custGeom>
              <a:avLst/>
              <a:gdLst>
                <a:gd name="T0" fmla="*/ 50 w 96"/>
                <a:gd name="T1" fmla="*/ 0 h 76"/>
                <a:gd name="T2" fmla="*/ 720 w 96"/>
                <a:gd name="T3" fmla="*/ 379 h 76"/>
                <a:gd name="T4" fmla="*/ 1158 w 96"/>
                <a:gd name="T5" fmla="*/ 401 h 76"/>
                <a:gd name="T6" fmla="*/ 1500 w 96"/>
                <a:gd name="T7" fmla="*/ 206 h 76"/>
                <a:gd name="T8" fmla="*/ 1033 w 96"/>
                <a:gd name="T9" fmla="*/ 606 h 76"/>
                <a:gd name="T10" fmla="*/ 1050 w 96"/>
                <a:gd name="T11" fmla="*/ 1448 h 76"/>
                <a:gd name="T12" fmla="*/ 688 w 96"/>
                <a:gd name="T13" fmla="*/ 435 h 76"/>
                <a:gd name="T14" fmla="*/ 0 w 96"/>
                <a:gd name="T15" fmla="*/ 21 h 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6" h="76">
                  <a:moveTo>
                    <a:pt x="3" y="0"/>
                  </a:moveTo>
                  <a:cubicBezTo>
                    <a:pt x="19" y="2"/>
                    <a:pt x="33" y="13"/>
                    <a:pt x="46" y="20"/>
                  </a:cubicBezTo>
                  <a:cubicBezTo>
                    <a:pt x="58" y="26"/>
                    <a:pt x="63" y="28"/>
                    <a:pt x="74" y="21"/>
                  </a:cubicBezTo>
                  <a:cubicBezTo>
                    <a:pt x="81" y="18"/>
                    <a:pt x="87" y="6"/>
                    <a:pt x="96" y="11"/>
                  </a:cubicBezTo>
                  <a:cubicBezTo>
                    <a:pt x="88" y="18"/>
                    <a:pt x="72" y="23"/>
                    <a:pt x="66" y="32"/>
                  </a:cubicBezTo>
                  <a:cubicBezTo>
                    <a:pt x="55" y="47"/>
                    <a:pt x="72" y="62"/>
                    <a:pt x="67" y="76"/>
                  </a:cubicBezTo>
                  <a:cubicBezTo>
                    <a:pt x="49" y="59"/>
                    <a:pt x="62" y="36"/>
                    <a:pt x="44" y="23"/>
                  </a:cubicBezTo>
                  <a:cubicBezTo>
                    <a:pt x="31" y="14"/>
                    <a:pt x="15" y="6"/>
                    <a:pt x="0" y="1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74" name="Freeform 61">
              <a:extLst>
                <a:ext uri="{FF2B5EF4-FFF2-40B4-BE49-F238E27FC236}">
                  <a16:creationId xmlns:a16="http://schemas.microsoft.com/office/drawing/2014/main" id="{51AA3D6B-57E9-4C1F-BDCB-629A09BE9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" y="1709"/>
              <a:ext cx="240" cy="203"/>
            </a:xfrm>
            <a:custGeom>
              <a:avLst/>
              <a:gdLst>
                <a:gd name="T0" fmla="*/ 50 w 96"/>
                <a:gd name="T1" fmla="*/ 0 h 76"/>
                <a:gd name="T2" fmla="*/ 720 w 96"/>
                <a:gd name="T3" fmla="*/ 379 h 76"/>
                <a:gd name="T4" fmla="*/ 1158 w 96"/>
                <a:gd name="T5" fmla="*/ 401 h 76"/>
                <a:gd name="T6" fmla="*/ 1500 w 96"/>
                <a:gd name="T7" fmla="*/ 206 h 76"/>
                <a:gd name="T8" fmla="*/ 1033 w 96"/>
                <a:gd name="T9" fmla="*/ 606 h 76"/>
                <a:gd name="T10" fmla="*/ 1050 w 96"/>
                <a:gd name="T11" fmla="*/ 1448 h 76"/>
                <a:gd name="T12" fmla="*/ 688 w 96"/>
                <a:gd name="T13" fmla="*/ 435 h 76"/>
                <a:gd name="T14" fmla="*/ 0 w 96"/>
                <a:gd name="T15" fmla="*/ 21 h 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6" h="76">
                  <a:moveTo>
                    <a:pt x="3" y="0"/>
                  </a:moveTo>
                  <a:cubicBezTo>
                    <a:pt x="19" y="2"/>
                    <a:pt x="33" y="13"/>
                    <a:pt x="46" y="20"/>
                  </a:cubicBezTo>
                  <a:cubicBezTo>
                    <a:pt x="58" y="26"/>
                    <a:pt x="63" y="28"/>
                    <a:pt x="74" y="21"/>
                  </a:cubicBezTo>
                  <a:cubicBezTo>
                    <a:pt x="81" y="18"/>
                    <a:pt x="87" y="6"/>
                    <a:pt x="96" y="11"/>
                  </a:cubicBezTo>
                  <a:cubicBezTo>
                    <a:pt x="88" y="18"/>
                    <a:pt x="72" y="23"/>
                    <a:pt x="66" y="32"/>
                  </a:cubicBezTo>
                  <a:cubicBezTo>
                    <a:pt x="55" y="47"/>
                    <a:pt x="72" y="62"/>
                    <a:pt x="67" y="76"/>
                  </a:cubicBezTo>
                  <a:cubicBezTo>
                    <a:pt x="49" y="59"/>
                    <a:pt x="62" y="36"/>
                    <a:pt x="44" y="23"/>
                  </a:cubicBezTo>
                  <a:cubicBezTo>
                    <a:pt x="31" y="14"/>
                    <a:pt x="15" y="6"/>
                    <a:pt x="0" y="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" name="Freeform 62">
              <a:extLst>
                <a:ext uri="{FF2B5EF4-FFF2-40B4-BE49-F238E27FC236}">
                  <a16:creationId xmlns:a16="http://schemas.microsoft.com/office/drawing/2014/main" id="{337A02C7-B7E5-4B24-9ABF-B6066CCC7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" y="1267"/>
              <a:ext cx="110" cy="234"/>
            </a:xfrm>
            <a:custGeom>
              <a:avLst/>
              <a:gdLst>
                <a:gd name="T0" fmla="*/ 33 w 44"/>
                <a:gd name="T1" fmla="*/ 149 h 88"/>
                <a:gd name="T2" fmla="*/ 63 w 44"/>
                <a:gd name="T3" fmla="*/ 1074 h 88"/>
                <a:gd name="T4" fmla="*/ 300 w 44"/>
                <a:gd name="T5" fmla="*/ 1577 h 88"/>
                <a:gd name="T6" fmla="*/ 645 w 44"/>
                <a:gd name="T7" fmla="*/ 1619 h 88"/>
                <a:gd name="T8" fmla="*/ 425 w 44"/>
                <a:gd name="T9" fmla="*/ 1449 h 88"/>
                <a:gd name="T10" fmla="*/ 145 w 44"/>
                <a:gd name="T11" fmla="*/ 1053 h 88"/>
                <a:gd name="T12" fmla="*/ 50 w 44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" h="88">
                  <a:moveTo>
                    <a:pt x="2" y="8"/>
                  </a:moveTo>
                  <a:cubicBezTo>
                    <a:pt x="2" y="23"/>
                    <a:pt x="0" y="42"/>
                    <a:pt x="4" y="57"/>
                  </a:cubicBezTo>
                  <a:cubicBezTo>
                    <a:pt x="6" y="66"/>
                    <a:pt x="11" y="80"/>
                    <a:pt x="19" y="84"/>
                  </a:cubicBezTo>
                  <a:cubicBezTo>
                    <a:pt x="27" y="88"/>
                    <a:pt x="34" y="82"/>
                    <a:pt x="41" y="86"/>
                  </a:cubicBezTo>
                  <a:cubicBezTo>
                    <a:pt x="44" y="73"/>
                    <a:pt x="32" y="79"/>
                    <a:pt x="27" y="77"/>
                  </a:cubicBezTo>
                  <a:cubicBezTo>
                    <a:pt x="16" y="73"/>
                    <a:pt x="11" y="67"/>
                    <a:pt x="9" y="56"/>
                  </a:cubicBezTo>
                  <a:cubicBezTo>
                    <a:pt x="5" y="39"/>
                    <a:pt x="9" y="16"/>
                    <a:pt x="3" y="0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76" name="Freeform 63">
              <a:extLst>
                <a:ext uri="{FF2B5EF4-FFF2-40B4-BE49-F238E27FC236}">
                  <a16:creationId xmlns:a16="http://schemas.microsoft.com/office/drawing/2014/main" id="{24DB3914-D2F1-4786-AD80-FD91E389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" y="1267"/>
              <a:ext cx="110" cy="234"/>
            </a:xfrm>
            <a:custGeom>
              <a:avLst/>
              <a:gdLst>
                <a:gd name="T0" fmla="*/ 33 w 44"/>
                <a:gd name="T1" fmla="*/ 149 h 88"/>
                <a:gd name="T2" fmla="*/ 63 w 44"/>
                <a:gd name="T3" fmla="*/ 1074 h 88"/>
                <a:gd name="T4" fmla="*/ 300 w 44"/>
                <a:gd name="T5" fmla="*/ 1577 h 88"/>
                <a:gd name="T6" fmla="*/ 645 w 44"/>
                <a:gd name="T7" fmla="*/ 1619 h 88"/>
                <a:gd name="T8" fmla="*/ 425 w 44"/>
                <a:gd name="T9" fmla="*/ 1449 h 88"/>
                <a:gd name="T10" fmla="*/ 145 w 44"/>
                <a:gd name="T11" fmla="*/ 1053 h 88"/>
                <a:gd name="T12" fmla="*/ 50 w 44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" h="88">
                  <a:moveTo>
                    <a:pt x="2" y="8"/>
                  </a:moveTo>
                  <a:cubicBezTo>
                    <a:pt x="2" y="23"/>
                    <a:pt x="0" y="42"/>
                    <a:pt x="4" y="57"/>
                  </a:cubicBezTo>
                  <a:cubicBezTo>
                    <a:pt x="6" y="66"/>
                    <a:pt x="11" y="80"/>
                    <a:pt x="19" y="84"/>
                  </a:cubicBezTo>
                  <a:cubicBezTo>
                    <a:pt x="27" y="88"/>
                    <a:pt x="34" y="82"/>
                    <a:pt x="41" y="86"/>
                  </a:cubicBezTo>
                  <a:cubicBezTo>
                    <a:pt x="44" y="73"/>
                    <a:pt x="32" y="79"/>
                    <a:pt x="27" y="77"/>
                  </a:cubicBezTo>
                  <a:cubicBezTo>
                    <a:pt x="16" y="73"/>
                    <a:pt x="11" y="67"/>
                    <a:pt x="9" y="56"/>
                  </a:cubicBezTo>
                  <a:cubicBezTo>
                    <a:pt x="5" y="39"/>
                    <a:pt x="9" y="16"/>
                    <a:pt x="3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" name="Freeform 64">
              <a:extLst>
                <a:ext uri="{FF2B5EF4-FFF2-40B4-BE49-F238E27FC236}">
                  <a16:creationId xmlns:a16="http://schemas.microsoft.com/office/drawing/2014/main" id="{3FCB030B-C907-4371-A625-5087B16A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155"/>
              <a:ext cx="52" cy="109"/>
            </a:xfrm>
            <a:custGeom>
              <a:avLst/>
              <a:gdLst>
                <a:gd name="T0" fmla="*/ 62 w 21"/>
                <a:gd name="T1" fmla="*/ 21 h 41"/>
                <a:gd name="T2" fmla="*/ 124 w 21"/>
                <a:gd name="T3" fmla="*/ 771 h 41"/>
                <a:gd name="T4" fmla="*/ 92 w 21"/>
                <a:gd name="T5" fmla="*/ 0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41">
                  <a:moveTo>
                    <a:pt x="4" y="1"/>
                  </a:moveTo>
                  <a:cubicBezTo>
                    <a:pt x="8" y="12"/>
                    <a:pt x="0" y="34"/>
                    <a:pt x="8" y="41"/>
                  </a:cubicBezTo>
                  <a:cubicBezTo>
                    <a:pt x="21" y="38"/>
                    <a:pt x="8" y="9"/>
                    <a:pt x="6" y="0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78" name="Freeform 65">
              <a:extLst>
                <a:ext uri="{FF2B5EF4-FFF2-40B4-BE49-F238E27FC236}">
                  <a16:creationId xmlns:a16="http://schemas.microsoft.com/office/drawing/2014/main" id="{A6AA5FC8-8428-4F3A-8308-06D93614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155"/>
              <a:ext cx="52" cy="109"/>
            </a:xfrm>
            <a:custGeom>
              <a:avLst/>
              <a:gdLst>
                <a:gd name="T0" fmla="*/ 62 w 21"/>
                <a:gd name="T1" fmla="*/ 21 h 41"/>
                <a:gd name="T2" fmla="*/ 124 w 21"/>
                <a:gd name="T3" fmla="*/ 771 h 41"/>
                <a:gd name="T4" fmla="*/ 92 w 21"/>
                <a:gd name="T5" fmla="*/ 0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41">
                  <a:moveTo>
                    <a:pt x="4" y="1"/>
                  </a:moveTo>
                  <a:cubicBezTo>
                    <a:pt x="8" y="12"/>
                    <a:pt x="0" y="34"/>
                    <a:pt x="8" y="41"/>
                  </a:cubicBezTo>
                  <a:cubicBezTo>
                    <a:pt x="21" y="38"/>
                    <a:pt x="8" y="9"/>
                    <a:pt x="6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" name="Freeform 66">
              <a:extLst>
                <a:ext uri="{FF2B5EF4-FFF2-40B4-BE49-F238E27FC236}">
                  <a16:creationId xmlns:a16="http://schemas.microsoft.com/office/drawing/2014/main" id="{7B166BC0-EE13-430F-B106-54EF21102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" y="1867"/>
              <a:ext cx="10" cy="2"/>
            </a:xfrm>
            <a:custGeom>
              <a:avLst/>
              <a:gdLst>
                <a:gd name="T0" fmla="*/ 0 w 4"/>
                <a:gd name="T1" fmla="*/ 8 h 1"/>
                <a:gd name="T2" fmla="*/ 63 w 4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2" y="1"/>
                    <a:pt x="4" y="0"/>
                    <a:pt x="4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" name="Freeform 67">
              <a:extLst>
                <a:ext uri="{FF2B5EF4-FFF2-40B4-BE49-F238E27FC236}">
                  <a16:creationId xmlns:a16="http://schemas.microsoft.com/office/drawing/2014/main" id="{8FB5B1DF-42C0-4B38-8B2C-A4C8A538A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221"/>
              <a:ext cx="100" cy="75"/>
            </a:xfrm>
            <a:custGeom>
              <a:avLst/>
              <a:gdLst>
                <a:gd name="T0" fmla="*/ 625 w 40"/>
                <a:gd name="T1" fmla="*/ 115 h 28"/>
                <a:gd name="T2" fmla="*/ 33 w 40"/>
                <a:gd name="T3" fmla="*/ 252 h 28"/>
                <a:gd name="T4" fmla="*/ 345 w 40"/>
                <a:gd name="T5" fmla="*/ 367 h 28"/>
                <a:gd name="T6" fmla="*/ 595 w 40"/>
                <a:gd name="T7" fmla="*/ 329 h 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28">
                  <a:moveTo>
                    <a:pt x="40" y="6"/>
                  </a:moveTo>
                  <a:cubicBezTo>
                    <a:pt x="35" y="28"/>
                    <a:pt x="5" y="0"/>
                    <a:pt x="2" y="13"/>
                  </a:cubicBezTo>
                  <a:cubicBezTo>
                    <a:pt x="0" y="21"/>
                    <a:pt x="18" y="18"/>
                    <a:pt x="22" y="19"/>
                  </a:cubicBezTo>
                  <a:cubicBezTo>
                    <a:pt x="29" y="20"/>
                    <a:pt x="32" y="25"/>
                    <a:pt x="38" y="17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81" name="Freeform 68">
              <a:extLst>
                <a:ext uri="{FF2B5EF4-FFF2-40B4-BE49-F238E27FC236}">
                  <a16:creationId xmlns:a16="http://schemas.microsoft.com/office/drawing/2014/main" id="{A039CF82-AE42-484D-8699-7AA62F821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221"/>
              <a:ext cx="100" cy="75"/>
            </a:xfrm>
            <a:custGeom>
              <a:avLst/>
              <a:gdLst>
                <a:gd name="T0" fmla="*/ 625 w 40"/>
                <a:gd name="T1" fmla="*/ 115 h 28"/>
                <a:gd name="T2" fmla="*/ 33 w 40"/>
                <a:gd name="T3" fmla="*/ 252 h 28"/>
                <a:gd name="T4" fmla="*/ 345 w 40"/>
                <a:gd name="T5" fmla="*/ 367 h 28"/>
                <a:gd name="T6" fmla="*/ 595 w 40"/>
                <a:gd name="T7" fmla="*/ 329 h 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28">
                  <a:moveTo>
                    <a:pt x="40" y="6"/>
                  </a:moveTo>
                  <a:cubicBezTo>
                    <a:pt x="35" y="28"/>
                    <a:pt x="5" y="0"/>
                    <a:pt x="2" y="13"/>
                  </a:cubicBezTo>
                  <a:cubicBezTo>
                    <a:pt x="0" y="21"/>
                    <a:pt x="18" y="18"/>
                    <a:pt x="22" y="19"/>
                  </a:cubicBezTo>
                  <a:cubicBezTo>
                    <a:pt x="29" y="20"/>
                    <a:pt x="32" y="25"/>
                    <a:pt x="38" y="17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" name="Freeform 69">
              <a:extLst>
                <a:ext uri="{FF2B5EF4-FFF2-40B4-BE49-F238E27FC236}">
                  <a16:creationId xmlns:a16="http://schemas.microsoft.com/office/drawing/2014/main" id="{9CA0F96E-71D2-4D50-8588-DBA2E32C3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603"/>
              <a:ext cx="112" cy="32"/>
            </a:xfrm>
            <a:custGeom>
              <a:avLst/>
              <a:gdLst>
                <a:gd name="T0" fmla="*/ 694 w 45"/>
                <a:gd name="T1" fmla="*/ 0 h 12"/>
                <a:gd name="T2" fmla="*/ 371 w 45"/>
                <a:gd name="T3" fmla="*/ 77 h 12"/>
                <a:gd name="T4" fmla="*/ 371 w 45"/>
                <a:gd name="T5" fmla="*/ 77 h 12"/>
                <a:gd name="T6" fmla="*/ 0 w 45"/>
                <a:gd name="T7" fmla="*/ 21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2">
                  <a:moveTo>
                    <a:pt x="45" y="0"/>
                  </a:moveTo>
                  <a:cubicBezTo>
                    <a:pt x="41" y="11"/>
                    <a:pt x="31" y="10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9" y="10"/>
                    <a:pt x="4" y="12"/>
                    <a:pt x="0" y="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" name="Freeform 70">
              <a:extLst>
                <a:ext uri="{FF2B5EF4-FFF2-40B4-BE49-F238E27FC236}">
                  <a16:creationId xmlns:a16="http://schemas.microsoft.com/office/drawing/2014/main" id="{A46B715B-0883-4DBA-837E-3F03DF06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1696"/>
              <a:ext cx="705" cy="600"/>
            </a:xfrm>
            <a:custGeom>
              <a:avLst/>
              <a:gdLst>
                <a:gd name="T0" fmla="*/ 2208 w 282"/>
                <a:gd name="T1" fmla="*/ 717 h 225"/>
                <a:gd name="T2" fmla="*/ 3113 w 282"/>
                <a:gd name="T3" fmla="*/ 547 h 225"/>
                <a:gd name="T4" fmla="*/ 3750 w 282"/>
                <a:gd name="T5" fmla="*/ 115 h 225"/>
                <a:gd name="T6" fmla="*/ 4333 w 282"/>
                <a:gd name="T7" fmla="*/ 93 h 225"/>
                <a:gd name="T8" fmla="*/ 4270 w 282"/>
                <a:gd name="T9" fmla="*/ 248 h 225"/>
                <a:gd name="T10" fmla="*/ 4125 w 282"/>
                <a:gd name="T11" fmla="*/ 227 h 225"/>
                <a:gd name="T12" fmla="*/ 3658 w 282"/>
                <a:gd name="T13" fmla="*/ 627 h 225"/>
                <a:gd name="T14" fmla="*/ 3563 w 282"/>
                <a:gd name="T15" fmla="*/ 704 h 225"/>
                <a:gd name="T16" fmla="*/ 2488 w 282"/>
                <a:gd name="T17" fmla="*/ 1288 h 225"/>
                <a:gd name="T18" fmla="*/ 2250 w 282"/>
                <a:gd name="T19" fmla="*/ 2013 h 225"/>
                <a:gd name="T20" fmla="*/ 2333 w 282"/>
                <a:gd name="T21" fmla="*/ 3563 h 225"/>
                <a:gd name="T22" fmla="*/ 2208 w 282"/>
                <a:gd name="T23" fmla="*/ 4267 h 225"/>
                <a:gd name="T24" fmla="*/ 2208 w 282"/>
                <a:gd name="T25" fmla="*/ 4267 h 225"/>
                <a:gd name="T26" fmla="*/ 2083 w 282"/>
                <a:gd name="T27" fmla="*/ 3563 h 225"/>
                <a:gd name="T28" fmla="*/ 2158 w 282"/>
                <a:gd name="T29" fmla="*/ 2013 h 225"/>
                <a:gd name="T30" fmla="*/ 1925 w 282"/>
                <a:gd name="T31" fmla="*/ 1288 h 225"/>
                <a:gd name="T32" fmla="*/ 845 w 282"/>
                <a:gd name="T33" fmla="*/ 704 h 225"/>
                <a:gd name="T34" fmla="*/ 750 w 282"/>
                <a:gd name="T35" fmla="*/ 627 h 225"/>
                <a:gd name="T36" fmla="*/ 283 w 282"/>
                <a:gd name="T37" fmla="*/ 227 h 225"/>
                <a:gd name="T38" fmla="*/ 145 w 282"/>
                <a:gd name="T39" fmla="*/ 248 h 225"/>
                <a:gd name="T40" fmla="*/ 83 w 282"/>
                <a:gd name="T41" fmla="*/ 93 h 225"/>
                <a:gd name="T42" fmla="*/ 658 w 282"/>
                <a:gd name="T43" fmla="*/ 115 h 225"/>
                <a:gd name="T44" fmla="*/ 1300 w 282"/>
                <a:gd name="T45" fmla="*/ 547 h 225"/>
                <a:gd name="T46" fmla="*/ 2208 w 282"/>
                <a:gd name="T47" fmla="*/ 717 h 2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82" h="225">
                  <a:moveTo>
                    <a:pt x="141" y="38"/>
                  </a:moveTo>
                  <a:cubicBezTo>
                    <a:pt x="158" y="38"/>
                    <a:pt x="175" y="34"/>
                    <a:pt x="199" y="29"/>
                  </a:cubicBezTo>
                  <a:cubicBezTo>
                    <a:pt x="211" y="26"/>
                    <a:pt x="224" y="13"/>
                    <a:pt x="240" y="6"/>
                  </a:cubicBezTo>
                  <a:cubicBezTo>
                    <a:pt x="256" y="0"/>
                    <a:pt x="273" y="1"/>
                    <a:pt x="277" y="5"/>
                  </a:cubicBezTo>
                  <a:cubicBezTo>
                    <a:pt x="282" y="10"/>
                    <a:pt x="279" y="12"/>
                    <a:pt x="273" y="13"/>
                  </a:cubicBezTo>
                  <a:cubicBezTo>
                    <a:pt x="271" y="12"/>
                    <a:pt x="267" y="12"/>
                    <a:pt x="264" y="12"/>
                  </a:cubicBezTo>
                  <a:cubicBezTo>
                    <a:pt x="249" y="12"/>
                    <a:pt x="237" y="21"/>
                    <a:pt x="234" y="33"/>
                  </a:cubicBezTo>
                  <a:cubicBezTo>
                    <a:pt x="232" y="35"/>
                    <a:pt x="231" y="36"/>
                    <a:pt x="228" y="37"/>
                  </a:cubicBezTo>
                  <a:cubicBezTo>
                    <a:pt x="201" y="45"/>
                    <a:pt x="167" y="54"/>
                    <a:pt x="159" y="68"/>
                  </a:cubicBezTo>
                  <a:cubicBezTo>
                    <a:pt x="153" y="80"/>
                    <a:pt x="144" y="96"/>
                    <a:pt x="144" y="106"/>
                  </a:cubicBezTo>
                  <a:cubicBezTo>
                    <a:pt x="144" y="117"/>
                    <a:pt x="147" y="173"/>
                    <a:pt x="149" y="188"/>
                  </a:cubicBezTo>
                  <a:cubicBezTo>
                    <a:pt x="152" y="202"/>
                    <a:pt x="157" y="225"/>
                    <a:pt x="141" y="225"/>
                  </a:cubicBezTo>
                  <a:cubicBezTo>
                    <a:pt x="141" y="225"/>
                    <a:pt x="141" y="225"/>
                    <a:pt x="141" y="225"/>
                  </a:cubicBezTo>
                  <a:cubicBezTo>
                    <a:pt x="125" y="225"/>
                    <a:pt x="130" y="202"/>
                    <a:pt x="133" y="188"/>
                  </a:cubicBezTo>
                  <a:cubicBezTo>
                    <a:pt x="135" y="173"/>
                    <a:pt x="138" y="117"/>
                    <a:pt x="138" y="106"/>
                  </a:cubicBezTo>
                  <a:cubicBezTo>
                    <a:pt x="138" y="96"/>
                    <a:pt x="129" y="80"/>
                    <a:pt x="123" y="68"/>
                  </a:cubicBezTo>
                  <a:cubicBezTo>
                    <a:pt x="115" y="54"/>
                    <a:pt x="81" y="45"/>
                    <a:pt x="54" y="37"/>
                  </a:cubicBezTo>
                  <a:cubicBezTo>
                    <a:pt x="52" y="36"/>
                    <a:pt x="50" y="35"/>
                    <a:pt x="48" y="33"/>
                  </a:cubicBezTo>
                  <a:cubicBezTo>
                    <a:pt x="45" y="21"/>
                    <a:pt x="33" y="12"/>
                    <a:pt x="18" y="12"/>
                  </a:cubicBezTo>
                  <a:cubicBezTo>
                    <a:pt x="15" y="12"/>
                    <a:pt x="12" y="12"/>
                    <a:pt x="9" y="13"/>
                  </a:cubicBezTo>
                  <a:cubicBezTo>
                    <a:pt x="3" y="12"/>
                    <a:pt x="0" y="10"/>
                    <a:pt x="5" y="5"/>
                  </a:cubicBezTo>
                  <a:cubicBezTo>
                    <a:pt x="9" y="1"/>
                    <a:pt x="26" y="0"/>
                    <a:pt x="42" y="6"/>
                  </a:cubicBezTo>
                  <a:cubicBezTo>
                    <a:pt x="58" y="13"/>
                    <a:pt x="71" y="26"/>
                    <a:pt x="83" y="29"/>
                  </a:cubicBezTo>
                  <a:cubicBezTo>
                    <a:pt x="107" y="34"/>
                    <a:pt x="124" y="38"/>
                    <a:pt x="141" y="38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" name="Freeform 71">
              <a:extLst>
                <a:ext uri="{FF2B5EF4-FFF2-40B4-BE49-F238E27FC236}">
                  <a16:creationId xmlns:a16="http://schemas.microsoft.com/office/drawing/2014/main" id="{F766150F-587B-4C3E-802D-094F29193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2328"/>
              <a:ext cx="75" cy="131"/>
            </a:xfrm>
            <a:custGeom>
              <a:avLst/>
              <a:gdLst>
                <a:gd name="T0" fmla="*/ 238 w 30"/>
                <a:gd name="T1" fmla="*/ 936 h 49"/>
                <a:gd name="T2" fmla="*/ 408 w 30"/>
                <a:gd name="T3" fmla="*/ 380 h 49"/>
                <a:gd name="T4" fmla="*/ 238 w 30"/>
                <a:gd name="T5" fmla="*/ 0 h 49"/>
                <a:gd name="T6" fmla="*/ 238 w 30"/>
                <a:gd name="T7" fmla="*/ 0 h 49"/>
                <a:gd name="T8" fmla="*/ 63 w 30"/>
                <a:gd name="T9" fmla="*/ 380 h 49"/>
                <a:gd name="T10" fmla="*/ 238 w 30"/>
                <a:gd name="T11" fmla="*/ 936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49">
                  <a:moveTo>
                    <a:pt x="15" y="49"/>
                  </a:moveTo>
                  <a:cubicBezTo>
                    <a:pt x="24" y="49"/>
                    <a:pt x="23" y="29"/>
                    <a:pt x="26" y="20"/>
                  </a:cubicBezTo>
                  <a:cubicBezTo>
                    <a:pt x="29" y="11"/>
                    <a:pt x="30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1" y="11"/>
                    <a:pt x="4" y="20"/>
                  </a:cubicBezTo>
                  <a:cubicBezTo>
                    <a:pt x="7" y="29"/>
                    <a:pt x="6" y="49"/>
                    <a:pt x="15" y="49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" name="Freeform 72">
              <a:extLst>
                <a:ext uri="{FF2B5EF4-FFF2-40B4-BE49-F238E27FC236}">
                  <a16:creationId xmlns:a16="http://schemas.microsoft.com/office/drawing/2014/main" id="{E1FB0C1E-3998-41D6-975C-17EF7CAF9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789"/>
              <a:ext cx="140" cy="131"/>
            </a:xfrm>
            <a:custGeom>
              <a:avLst/>
              <a:gdLst>
                <a:gd name="T0" fmla="*/ 470 w 56"/>
                <a:gd name="T1" fmla="*/ 0 h 49"/>
                <a:gd name="T2" fmla="*/ 583 w 56"/>
                <a:gd name="T3" fmla="*/ 364 h 49"/>
                <a:gd name="T4" fmla="*/ 800 w 56"/>
                <a:gd name="T5" fmla="*/ 251 h 49"/>
                <a:gd name="T6" fmla="*/ 613 w 56"/>
                <a:gd name="T7" fmla="*/ 650 h 49"/>
                <a:gd name="T8" fmla="*/ 438 w 56"/>
                <a:gd name="T9" fmla="*/ 936 h 49"/>
                <a:gd name="T10" fmla="*/ 438 w 56"/>
                <a:gd name="T11" fmla="*/ 936 h 49"/>
                <a:gd name="T12" fmla="*/ 270 w 56"/>
                <a:gd name="T13" fmla="*/ 650 h 49"/>
                <a:gd name="T14" fmla="*/ 83 w 56"/>
                <a:gd name="T15" fmla="*/ 251 h 49"/>
                <a:gd name="T16" fmla="*/ 300 w 56"/>
                <a:gd name="T17" fmla="*/ 364 h 49"/>
                <a:gd name="T18" fmla="*/ 408 w 56"/>
                <a:gd name="T19" fmla="*/ 21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" h="49">
                  <a:moveTo>
                    <a:pt x="30" y="0"/>
                  </a:moveTo>
                  <a:cubicBezTo>
                    <a:pt x="29" y="8"/>
                    <a:pt x="32" y="20"/>
                    <a:pt x="37" y="19"/>
                  </a:cubicBezTo>
                  <a:cubicBezTo>
                    <a:pt x="42" y="18"/>
                    <a:pt x="46" y="6"/>
                    <a:pt x="51" y="13"/>
                  </a:cubicBezTo>
                  <a:cubicBezTo>
                    <a:pt x="56" y="20"/>
                    <a:pt x="45" y="23"/>
                    <a:pt x="39" y="34"/>
                  </a:cubicBezTo>
                  <a:cubicBezTo>
                    <a:pt x="33" y="45"/>
                    <a:pt x="32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4" y="49"/>
                    <a:pt x="23" y="45"/>
                    <a:pt x="17" y="34"/>
                  </a:cubicBezTo>
                  <a:cubicBezTo>
                    <a:pt x="11" y="23"/>
                    <a:pt x="0" y="20"/>
                    <a:pt x="5" y="13"/>
                  </a:cubicBezTo>
                  <a:cubicBezTo>
                    <a:pt x="10" y="6"/>
                    <a:pt x="14" y="18"/>
                    <a:pt x="19" y="19"/>
                  </a:cubicBezTo>
                  <a:cubicBezTo>
                    <a:pt x="24" y="20"/>
                    <a:pt x="27" y="9"/>
                    <a:pt x="26" y="1"/>
                  </a:cubicBezTo>
                </a:path>
              </a:pathLst>
            </a:custGeom>
            <a:solidFill>
              <a:srgbClr val="E8E4EB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86" name="Freeform 73">
              <a:extLst>
                <a:ext uri="{FF2B5EF4-FFF2-40B4-BE49-F238E27FC236}">
                  <a16:creationId xmlns:a16="http://schemas.microsoft.com/office/drawing/2014/main" id="{A5C02C3D-10BB-4105-8515-C7937D588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789"/>
              <a:ext cx="140" cy="131"/>
            </a:xfrm>
            <a:custGeom>
              <a:avLst/>
              <a:gdLst>
                <a:gd name="T0" fmla="*/ 470 w 56"/>
                <a:gd name="T1" fmla="*/ 0 h 49"/>
                <a:gd name="T2" fmla="*/ 583 w 56"/>
                <a:gd name="T3" fmla="*/ 364 h 49"/>
                <a:gd name="T4" fmla="*/ 800 w 56"/>
                <a:gd name="T5" fmla="*/ 251 h 49"/>
                <a:gd name="T6" fmla="*/ 613 w 56"/>
                <a:gd name="T7" fmla="*/ 650 h 49"/>
                <a:gd name="T8" fmla="*/ 438 w 56"/>
                <a:gd name="T9" fmla="*/ 936 h 49"/>
                <a:gd name="T10" fmla="*/ 438 w 56"/>
                <a:gd name="T11" fmla="*/ 936 h 49"/>
                <a:gd name="T12" fmla="*/ 270 w 56"/>
                <a:gd name="T13" fmla="*/ 650 h 49"/>
                <a:gd name="T14" fmla="*/ 83 w 56"/>
                <a:gd name="T15" fmla="*/ 251 h 49"/>
                <a:gd name="T16" fmla="*/ 300 w 56"/>
                <a:gd name="T17" fmla="*/ 364 h 49"/>
                <a:gd name="T18" fmla="*/ 408 w 56"/>
                <a:gd name="T19" fmla="*/ 21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" h="49">
                  <a:moveTo>
                    <a:pt x="30" y="0"/>
                  </a:moveTo>
                  <a:cubicBezTo>
                    <a:pt x="29" y="8"/>
                    <a:pt x="32" y="20"/>
                    <a:pt x="37" y="19"/>
                  </a:cubicBezTo>
                  <a:cubicBezTo>
                    <a:pt x="42" y="18"/>
                    <a:pt x="46" y="6"/>
                    <a:pt x="51" y="13"/>
                  </a:cubicBezTo>
                  <a:cubicBezTo>
                    <a:pt x="56" y="20"/>
                    <a:pt x="45" y="23"/>
                    <a:pt x="39" y="34"/>
                  </a:cubicBezTo>
                  <a:cubicBezTo>
                    <a:pt x="33" y="45"/>
                    <a:pt x="32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4" y="49"/>
                    <a:pt x="23" y="45"/>
                    <a:pt x="17" y="34"/>
                  </a:cubicBezTo>
                  <a:cubicBezTo>
                    <a:pt x="11" y="23"/>
                    <a:pt x="0" y="20"/>
                    <a:pt x="5" y="13"/>
                  </a:cubicBezTo>
                  <a:cubicBezTo>
                    <a:pt x="10" y="6"/>
                    <a:pt x="14" y="18"/>
                    <a:pt x="19" y="19"/>
                  </a:cubicBezTo>
                  <a:cubicBezTo>
                    <a:pt x="24" y="20"/>
                    <a:pt x="27" y="9"/>
                    <a:pt x="26" y="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" name="Freeform 74">
              <a:extLst>
                <a:ext uri="{FF2B5EF4-FFF2-40B4-BE49-F238E27FC236}">
                  <a16:creationId xmlns:a16="http://schemas.microsoft.com/office/drawing/2014/main" id="{BD7F1ACE-3ACA-452C-B905-572EE1A36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867"/>
              <a:ext cx="10" cy="2"/>
            </a:xfrm>
            <a:custGeom>
              <a:avLst/>
              <a:gdLst>
                <a:gd name="T0" fmla="*/ 63 w 4"/>
                <a:gd name="T1" fmla="*/ 8 h 1"/>
                <a:gd name="T2" fmla="*/ 0 w 4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1">
                  <a:moveTo>
                    <a:pt x="4" y="1"/>
                  </a:moveTo>
                  <a:cubicBezTo>
                    <a:pt x="2" y="1"/>
                    <a:pt x="0" y="0"/>
                    <a:pt x="0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" name="Freeform 75">
              <a:extLst>
                <a:ext uri="{FF2B5EF4-FFF2-40B4-BE49-F238E27FC236}">
                  <a16:creationId xmlns:a16="http://schemas.microsoft.com/office/drawing/2014/main" id="{D7690B45-462C-4001-90B3-5ECE19A85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" y="971"/>
              <a:ext cx="892" cy="741"/>
            </a:xfrm>
            <a:custGeom>
              <a:avLst/>
              <a:gdLst>
                <a:gd name="T0" fmla="*/ 30 w 357"/>
                <a:gd name="T1" fmla="*/ 2103 h 278"/>
                <a:gd name="T2" fmla="*/ 125 w 357"/>
                <a:gd name="T3" fmla="*/ 1229 h 278"/>
                <a:gd name="T4" fmla="*/ 812 w 357"/>
                <a:gd name="T5" fmla="*/ 946 h 278"/>
                <a:gd name="T6" fmla="*/ 2074 w 357"/>
                <a:gd name="T7" fmla="*/ 1386 h 278"/>
                <a:gd name="T8" fmla="*/ 2384 w 357"/>
                <a:gd name="T9" fmla="*/ 376 h 278"/>
                <a:gd name="T10" fmla="*/ 3403 w 357"/>
                <a:gd name="T11" fmla="*/ 171 h 278"/>
                <a:gd name="T12" fmla="*/ 4165 w 357"/>
                <a:gd name="T13" fmla="*/ 832 h 278"/>
                <a:gd name="T14" fmla="*/ 4475 w 357"/>
                <a:gd name="T15" fmla="*/ 1271 h 278"/>
                <a:gd name="T16" fmla="*/ 4537 w 357"/>
                <a:gd name="T17" fmla="*/ 2239 h 278"/>
                <a:gd name="T18" fmla="*/ 4475 w 357"/>
                <a:gd name="T19" fmla="*/ 3196 h 278"/>
                <a:gd name="T20" fmla="*/ 4403 w 357"/>
                <a:gd name="T21" fmla="*/ 3766 h 278"/>
                <a:gd name="T22" fmla="*/ 3995 w 357"/>
                <a:gd name="T23" fmla="*/ 3809 h 278"/>
                <a:gd name="T24" fmla="*/ 3383 w 357"/>
                <a:gd name="T25" fmla="*/ 3729 h 278"/>
                <a:gd name="T26" fmla="*/ 3071 w 357"/>
                <a:gd name="T27" fmla="*/ 3446 h 278"/>
                <a:gd name="T28" fmla="*/ 3308 w 357"/>
                <a:gd name="T29" fmla="*/ 3844 h 278"/>
                <a:gd name="T30" fmla="*/ 3558 w 357"/>
                <a:gd name="T31" fmla="*/ 4036 h 278"/>
                <a:gd name="T32" fmla="*/ 3183 w 357"/>
                <a:gd name="T33" fmla="*/ 4619 h 278"/>
                <a:gd name="T34" fmla="*/ 3653 w 357"/>
                <a:gd name="T35" fmla="*/ 4129 h 278"/>
                <a:gd name="T36" fmla="*/ 4153 w 357"/>
                <a:gd name="T37" fmla="*/ 3921 h 278"/>
                <a:gd name="T38" fmla="*/ 4462 w 357"/>
                <a:gd name="T39" fmla="*/ 3921 h 278"/>
                <a:gd name="T40" fmla="*/ 4495 w 357"/>
                <a:gd name="T41" fmla="*/ 4811 h 278"/>
                <a:gd name="T42" fmla="*/ 4090 w 357"/>
                <a:gd name="T43" fmla="*/ 5072 h 278"/>
                <a:gd name="T44" fmla="*/ 3590 w 357"/>
                <a:gd name="T45" fmla="*/ 4944 h 278"/>
                <a:gd name="T46" fmla="*/ 4557 w 357"/>
                <a:gd name="T47" fmla="*/ 5264 h 278"/>
                <a:gd name="T48" fmla="*/ 5462 w 357"/>
                <a:gd name="T49" fmla="*/ 5115 h 278"/>
                <a:gd name="T50" fmla="*/ 5432 w 357"/>
                <a:gd name="T51" fmla="*/ 5016 h 278"/>
                <a:gd name="T52" fmla="*/ 4932 w 357"/>
                <a:gd name="T53" fmla="*/ 5072 h 278"/>
                <a:gd name="T54" fmla="*/ 4932 w 357"/>
                <a:gd name="T55" fmla="*/ 5072 h 278"/>
                <a:gd name="T56" fmla="*/ 4682 w 357"/>
                <a:gd name="T57" fmla="*/ 4811 h 278"/>
                <a:gd name="T58" fmla="*/ 4682 w 357"/>
                <a:gd name="T59" fmla="*/ 3822 h 278"/>
                <a:gd name="T60" fmla="*/ 4975 w 357"/>
                <a:gd name="T61" fmla="*/ 3580 h 278"/>
                <a:gd name="T62" fmla="*/ 5225 w 357"/>
                <a:gd name="T63" fmla="*/ 3468 h 278"/>
                <a:gd name="T64" fmla="*/ 4620 w 357"/>
                <a:gd name="T65" fmla="*/ 3409 h 278"/>
                <a:gd name="T66" fmla="*/ 4570 w 357"/>
                <a:gd name="T67" fmla="*/ 2969 h 278"/>
                <a:gd name="T68" fmla="*/ 4600 w 357"/>
                <a:gd name="T69" fmla="*/ 2330 h 278"/>
                <a:gd name="T70" fmla="*/ 4662 w 357"/>
                <a:gd name="T71" fmla="*/ 1271 h 278"/>
                <a:gd name="T72" fmla="*/ 5182 w 357"/>
                <a:gd name="T73" fmla="*/ 192 h 27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57" h="278">
                  <a:moveTo>
                    <a:pt x="2" y="111"/>
                  </a:moveTo>
                  <a:cubicBezTo>
                    <a:pt x="3" y="95"/>
                    <a:pt x="0" y="75"/>
                    <a:pt x="8" y="65"/>
                  </a:cubicBezTo>
                  <a:cubicBezTo>
                    <a:pt x="17" y="56"/>
                    <a:pt x="41" y="54"/>
                    <a:pt x="52" y="50"/>
                  </a:cubicBezTo>
                  <a:cubicBezTo>
                    <a:pt x="94" y="36"/>
                    <a:pt x="109" y="30"/>
                    <a:pt x="133" y="73"/>
                  </a:cubicBezTo>
                  <a:cubicBezTo>
                    <a:pt x="137" y="47"/>
                    <a:pt x="124" y="31"/>
                    <a:pt x="153" y="20"/>
                  </a:cubicBezTo>
                  <a:cubicBezTo>
                    <a:pt x="174" y="12"/>
                    <a:pt x="196" y="14"/>
                    <a:pt x="218" y="9"/>
                  </a:cubicBezTo>
                  <a:cubicBezTo>
                    <a:pt x="256" y="0"/>
                    <a:pt x="279" y="26"/>
                    <a:pt x="267" y="44"/>
                  </a:cubicBezTo>
                  <a:cubicBezTo>
                    <a:pt x="283" y="37"/>
                    <a:pt x="283" y="58"/>
                    <a:pt x="287" y="67"/>
                  </a:cubicBezTo>
                  <a:cubicBezTo>
                    <a:pt x="293" y="87"/>
                    <a:pt x="291" y="94"/>
                    <a:pt x="291" y="118"/>
                  </a:cubicBezTo>
                  <a:cubicBezTo>
                    <a:pt x="291" y="141"/>
                    <a:pt x="283" y="158"/>
                    <a:pt x="287" y="169"/>
                  </a:cubicBezTo>
                  <a:cubicBezTo>
                    <a:pt x="292" y="181"/>
                    <a:pt x="290" y="196"/>
                    <a:pt x="282" y="199"/>
                  </a:cubicBezTo>
                  <a:cubicBezTo>
                    <a:pt x="274" y="201"/>
                    <a:pt x="266" y="201"/>
                    <a:pt x="256" y="201"/>
                  </a:cubicBezTo>
                  <a:cubicBezTo>
                    <a:pt x="248" y="202"/>
                    <a:pt x="228" y="205"/>
                    <a:pt x="217" y="197"/>
                  </a:cubicBezTo>
                  <a:cubicBezTo>
                    <a:pt x="209" y="193"/>
                    <a:pt x="206" y="180"/>
                    <a:pt x="197" y="182"/>
                  </a:cubicBezTo>
                  <a:cubicBezTo>
                    <a:pt x="194" y="185"/>
                    <a:pt x="202" y="195"/>
                    <a:pt x="212" y="203"/>
                  </a:cubicBezTo>
                  <a:cubicBezTo>
                    <a:pt x="218" y="207"/>
                    <a:pt x="226" y="211"/>
                    <a:pt x="228" y="213"/>
                  </a:cubicBezTo>
                  <a:cubicBezTo>
                    <a:pt x="233" y="221"/>
                    <a:pt x="200" y="236"/>
                    <a:pt x="204" y="244"/>
                  </a:cubicBezTo>
                  <a:cubicBezTo>
                    <a:pt x="208" y="251"/>
                    <a:pt x="224" y="227"/>
                    <a:pt x="234" y="218"/>
                  </a:cubicBezTo>
                  <a:cubicBezTo>
                    <a:pt x="245" y="210"/>
                    <a:pt x="253" y="210"/>
                    <a:pt x="266" y="207"/>
                  </a:cubicBezTo>
                  <a:cubicBezTo>
                    <a:pt x="276" y="204"/>
                    <a:pt x="282" y="203"/>
                    <a:pt x="286" y="207"/>
                  </a:cubicBezTo>
                  <a:cubicBezTo>
                    <a:pt x="293" y="218"/>
                    <a:pt x="298" y="245"/>
                    <a:pt x="288" y="254"/>
                  </a:cubicBezTo>
                  <a:cubicBezTo>
                    <a:pt x="280" y="262"/>
                    <a:pt x="274" y="266"/>
                    <a:pt x="262" y="268"/>
                  </a:cubicBezTo>
                  <a:cubicBezTo>
                    <a:pt x="244" y="265"/>
                    <a:pt x="230" y="256"/>
                    <a:pt x="230" y="261"/>
                  </a:cubicBezTo>
                  <a:cubicBezTo>
                    <a:pt x="230" y="266"/>
                    <a:pt x="247" y="278"/>
                    <a:pt x="292" y="278"/>
                  </a:cubicBezTo>
                  <a:cubicBezTo>
                    <a:pt x="305" y="278"/>
                    <a:pt x="334" y="278"/>
                    <a:pt x="350" y="270"/>
                  </a:cubicBezTo>
                  <a:cubicBezTo>
                    <a:pt x="357" y="268"/>
                    <a:pt x="354" y="263"/>
                    <a:pt x="348" y="265"/>
                  </a:cubicBezTo>
                  <a:cubicBezTo>
                    <a:pt x="342" y="267"/>
                    <a:pt x="328" y="270"/>
                    <a:pt x="316" y="268"/>
                  </a:cubicBezTo>
                  <a:cubicBezTo>
                    <a:pt x="316" y="268"/>
                    <a:pt x="316" y="268"/>
                    <a:pt x="316" y="268"/>
                  </a:cubicBezTo>
                  <a:cubicBezTo>
                    <a:pt x="304" y="265"/>
                    <a:pt x="300" y="267"/>
                    <a:pt x="300" y="254"/>
                  </a:cubicBezTo>
                  <a:cubicBezTo>
                    <a:pt x="299" y="243"/>
                    <a:pt x="296" y="217"/>
                    <a:pt x="300" y="202"/>
                  </a:cubicBezTo>
                  <a:cubicBezTo>
                    <a:pt x="304" y="191"/>
                    <a:pt x="314" y="189"/>
                    <a:pt x="319" y="189"/>
                  </a:cubicBezTo>
                  <a:cubicBezTo>
                    <a:pt x="332" y="190"/>
                    <a:pt x="342" y="188"/>
                    <a:pt x="335" y="183"/>
                  </a:cubicBezTo>
                  <a:cubicBezTo>
                    <a:pt x="328" y="178"/>
                    <a:pt x="298" y="187"/>
                    <a:pt x="296" y="180"/>
                  </a:cubicBezTo>
                  <a:cubicBezTo>
                    <a:pt x="293" y="173"/>
                    <a:pt x="292" y="165"/>
                    <a:pt x="293" y="157"/>
                  </a:cubicBezTo>
                  <a:cubicBezTo>
                    <a:pt x="295" y="148"/>
                    <a:pt x="296" y="139"/>
                    <a:pt x="295" y="123"/>
                  </a:cubicBezTo>
                  <a:cubicBezTo>
                    <a:pt x="295" y="100"/>
                    <a:pt x="294" y="87"/>
                    <a:pt x="299" y="67"/>
                  </a:cubicBezTo>
                  <a:cubicBezTo>
                    <a:pt x="304" y="58"/>
                    <a:pt x="300" y="21"/>
                    <a:pt x="332" y="1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" name="Freeform 76">
              <a:extLst>
                <a:ext uri="{FF2B5EF4-FFF2-40B4-BE49-F238E27FC236}">
                  <a16:creationId xmlns:a16="http://schemas.microsoft.com/office/drawing/2014/main" id="{3E1B49FD-201F-476B-BFFE-309B58EDE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" y="987"/>
              <a:ext cx="2429" cy="2112"/>
            </a:xfrm>
            <a:custGeom>
              <a:avLst/>
              <a:gdLst>
                <a:gd name="T0" fmla="*/ 10111 w 972"/>
                <a:gd name="T1" fmla="*/ 307 h 792"/>
                <a:gd name="T2" fmla="*/ 11548 w 972"/>
                <a:gd name="T3" fmla="*/ 947 h 792"/>
                <a:gd name="T4" fmla="*/ 12890 w 972"/>
                <a:gd name="T5" fmla="*/ 2483 h 792"/>
                <a:gd name="T6" fmla="*/ 14389 w 972"/>
                <a:gd name="T7" fmla="*/ 3336 h 792"/>
                <a:gd name="T8" fmla="*/ 15064 w 972"/>
                <a:gd name="T9" fmla="*/ 5325 h 792"/>
                <a:gd name="T10" fmla="*/ 14669 w 972"/>
                <a:gd name="T11" fmla="*/ 7565 h 792"/>
                <a:gd name="T12" fmla="*/ 15001 w 972"/>
                <a:gd name="T13" fmla="*/ 9843 h 792"/>
                <a:gd name="T14" fmla="*/ 14919 w 972"/>
                <a:gd name="T15" fmla="*/ 11072 h 792"/>
                <a:gd name="T16" fmla="*/ 13844 w 972"/>
                <a:gd name="T17" fmla="*/ 13277 h 792"/>
                <a:gd name="T18" fmla="*/ 13190 w 972"/>
                <a:gd name="T19" fmla="*/ 13632 h 792"/>
                <a:gd name="T20" fmla="*/ 11173 w 972"/>
                <a:gd name="T21" fmla="*/ 14904 h 792"/>
                <a:gd name="T22" fmla="*/ 10391 w 972"/>
                <a:gd name="T23" fmla="*/ 14827 h 792"/>
                <a:gd name="T24" fmla="*/ 9848 w 972"/>
                <a:gd name="T25" fmla="*/ 13405 h 792"/>
                <a:gd name="T26" fmla="*/ 9006 w 972"/>
                <a:gd name="T27" fmla="*/ 12232 h 792"/>
                <a:gd name="T28" fmla="*/ 10141 w 972"/>
                <a:gd name="T29" fmla="*/ 11435 h 792"/>
                <a:gd name="T30" fmla="*/ 8911 w 972"/>
                <a:gd name="T31" fmla="*/ 11797 h 792"/>
                <a:gd name="T32" fmla="*/ 9161 w 972"/>
                <a:gd name="T33" fmla="*/ 10773 h 792"/>
                <a:gd name="T34" fmla="*/ 8319 w 972"/>
                <a:gd name="T35" fmla="*/ 11571 h 792"/>
                <a:gd name="T36" fmla="*/ 7787 w 972"/>
                <a:gd name="T37" fmla="*/ 11171 h 792"/>
                <a:gd name="T38" fmla="*/ 6820 w 972"/>
                <a:gd name="T39" fmla="*/ 11072 h 792"/>
                <a:gd name="T40" fmla="*/ 6632 w 972"/>
                <a:gd name="T41" fmla="*/ 11059 h 792"/>
                <a:gd name="T42" fmla="*/ 6040 w 972"/>
                <a:gd name="T43" fmla="*/ 11571 h 792"/>
                <a:gd name="T44" fmla="*/ 5683 w 972"/>
                <a:gd name="T45" fmla="*/ 11683 h 792"/>
                <a:gd name="T46" fmla="*/ 6337 w 972"/>
                <a:gd name="T47" fmla="*/ 13235 h 792"/>
                <a:gd name="T48" fmla="*/ 5778 w 972"/>
                <a:gd name="T49" fmla="*/ 14541 h 792"/>
                <a:gd name="T50" fmla="*/ 3683 w 972"/>
                <a:gd name="T51" fmla="*/ 14528 h 792"/>
                <a:gd name="T52" fmla="*/ 1717 w 972"/>
                <a:gd name="T53" fmla="*/ 13389 h 792"/>
                <a:gd name="T54" fmla="*/ 1062 w 972"/>
                <a:gd name="T55" fmla="*/ 12651 h 792"/>
                <a:gd name="T56" fmla="*/ 1292 w 972"/>
                <a:gd name="T57" fmla="*/ 9408 h 792"/>
                <a:gd name="T58" fmla="*/ 2387 w 972"/>
                <a:gd name="T59" fmla="*/ 10125 h 792"/>
                <a:gd name="T60" fmla="*/ 2749 w 972"/>
                <a:gd name="T61" fmla="*/ 9045 h 792"/>
                <a:gd name="T62" fmla="*/ 3321 w 972"/>
                <a:gd name="T63" fmla="*/ 11299 h 792"/>
                <a:gd name="T64" fmla="*/ 3059 w 972"/>
                <a:gd name="T65" fmla="*/ 8853 h 792"/>
                <a:gd name="T66" fmla="*/ 2874 w 972"/>
                <a:gd name="T67" fmla="*/ 8115 h 792"/>
                <a:gd name="T68" fmla="*/ 2811 w 972"/>
                <a:gd name="T69" fmla="*/ 8611 h 792"/>
                <a:gd name="T70" fmla="*/ 2262 w 972"/>
                <a:gd name="T71" fmla="*/ 9251 h 792"/>
                <a:gd name="T72" fmla="*/ 155 w 972"/>
                <a:gd name="T73" fmla="*/ 8669 h 792"/>
                <a:gd name="T74" fmla="*/ 375 w 972"/>
                <a:gd name="T75" fmla="*/ 6259 h 792"/>
                <a:gd name="T76" fmla="*/ 1637 w 972"/>
                <a:gd name="T77" fmla="*/ 3107 h 79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72" h="792">
                  <a:moveTo>
                    <a:pt x="542" y="3"/>
                  </a:moveTo>
                  <a:cubicBezTo>
                    <a:pt x="560" y="0"/>
                    <a:pt x="625" y="7"/>
                    <a:pt x="648" y="16"/>
                  </a:cubicBezTo>
                  <a:cubicBezTo>
                    <a:pt x="671" y="25"/>
                    <a:pt x="686" y="37"/>
                    <a:pt x="685" y="58"/>
                  </a:cubicBezTo>
                  <a:cubicBezTo>
                    <a:pt x="695" y="41"/>
                    <a:pt x="719" y="40"/>
                    <a:pt x="740" y="50"/>
                  </a:cubicBezTo>
                  <a:cubicBezTo>
                    <a:pt x="761" y="60"/>
                    <a:pt x="782" y="68"/>
                    <a:pt x="802" y="80"/>
                  </a:cubicBezTo>
                  <a:cubicBezTo>
                    <a:pt x="822" y="92"/>
                    <a:pt x="830" y="118"/>
                    <a:pt x="826" y="131"/>
                  </a:cubicBezTo>
                  <a:cubicBezTo>
                    <a:pt x="841" y="108"/>
                    <a:pt x="862" y="118"/>
                    <a:pt x="875" y="126"/>
                  </a:cubicBezTo>
                  <a:cubicBezTo>
                    <a:pt x="888" y="134"/>
                    <a:pt x="907" y="159"/>
                    <a:pt x="922" y="176"/>
                  </a:cubicBezTo>
                  <a:cubicBezTo>
                    <a:pt x="937" y="193"/>
                    <a:pt x="925" y="227"/>
                    <a:pt x="920" y="232"/>
                  </a:cubicBezTo>
                  <a:cubicBezTo>
                    <a:pt x="939" y="230"/>
                    <a:pt x="958" y="247"/>
                    <a:pt x="965" y="281"/>
                  </a:cubicBezTo>
                  <a:cubicBezTo>
                    <a:pt x="972" y="315"/>
                    <a:pt x="967" y="350"/>
                    <a:pt x="968" y="365"/>
                  </a:cubicBezTo>
                  <a:cubicBezTo>
                    <a:pt x="969" y="380"/>
                    <a:pt x="949" y="396"/>
                    <a:pt x="940" y="399"/>
                  </a:cubicBezTo>
                  <a:cubicBezTo>
                    <a:pt x="961" y="406"/>
                    <a:pt x="966" y="435"/>
                    <a:pt x="967" y="466"/>
                  </a:cubicBezTo>
                  <a:cubicBezTo>
                    <a:pt x="968" y="497"/>
                    <a:pt x="970" y="505"/>
                    <a:pt x="961" y="519"/>
                  </a:cubicBezTo>
                  <a:cubicBezTo>
                    <a:pt x="952" y="533"/>
                    <a:pt x="933" y="539"/>
                    <a:pt x="927" y="538"/>
                  </a:cubicBezTo>
                  <a:cubicBezTo>
                    <a:pt x="937" y="546"/>
                    <a:pt x="956" y="557"/>
                    <a:pt x="956" y="584"/>
                  </a:cubicBezTo>
                  <a:cubicBezTo>
                    <a:pt x="956" y="614"/>
                    <a:pt x="935" y="639"/>
                    <a:pt x="927" y="654"/>
                  </a:cubicBezTo>
                  <a:cubicBezTo>
                    <a:pt x="911" y="682"/>
                    <a:pt x="898" y="691"/>
                    <a:pt x="887" y="700"/>
                  </a:cubicBezTo>
                  <a:cubicBezTo>
                    <a:pt x="876" y="709"/>
                    <a:pt x="829" y="693"/>
                    <a:pt x="826" y="665"/>
                  </a:cubicBezTo>
                  <a:cubicBezTo>
                    <a:pt x="825" y="681"/>
                    <a:pt x="835" y="702"/>
                    <a:pt x="845" y="719"/>
                  </a:cubicBezTo>
                  <a:cubicBezTo>
                    <a:pt x="855" y="736"/>
                    <a:pt x="833" y="752"/>
                    <a:pt x="792" y="766"/>
                  </a:cubicBezTo>
                  <a:cubicBezTo>
                    <a:pt x="751" y="780"/>
                    <a:pt x="732" y="788"/>
                    <a:pt x="716" y="786"/>
                  </a:cubicBezTo>
                  <a:cubicBezTo>
                    <a:pt x="700" y="784"/>
                    <a:pt x="708" y="760"/>
                    <a:pt x="708" y="760"/>
                  </a:cubicBezTo>
                  <a:cubicBezTo>
                    <a:pt x="704" y="778"/>
                    <a:pt x="689" y="786"/>
                    <a:pt x="666" y="782"/>
                  </a:cubicBezTo>
                  <a:cubicBezTo>
                    <a:pt x="643" y="778"/>
                    <a:pt x="614" y="753"/>
                    <a:pt x="611" y="741"/>
                  </a:cubicBezTo>
                  <a:cubicBezTo>
                    <a:pt x="608" y="729"/>
                    <a:pt x="625" y="711"/>
                    <a:pt x="631" y="707"/>
                  </a:cubicBezTo>
                  <a:cubicBezTo>
                    <a:pt x="616" y="712"/>
                    <a:pt x="604" y="733"/>
                    <a:pt x="591" y="705"/>
                  </a:cubicBezTo>
                  <a:cubicBezTo>
                    <a:pt x="578" y="677"/>
                    <a:pt x="571" y="658"/>
                    <a:pt x="577" y="645"/>
                  </a:cubicBezTo>
                  <a:cubicBezTo>
                    <a:pt x="589" y="628"/>
                    <a:pt x="615" y="618"/>
                    <a:pt x="634" y="616"/>
                  </a:cubicBezTo>
                  <a:cubicBezTo>
                    <a:pt x="649" y="614"/>
                    <a:pt x="650" y="603"/>
                    <a:pt x="650" y="603"/>
                  </a:cubicBezTo>
                  <a:cubicBezTo>
                    <a:pt x="643" y="610"/>
                    <a:pt x="631" y="619"/>
                    <a:pt x="611" y="610"/>
                  </a:cubicBezTo>
                  <a:cubicBezTo>
                    <a:pt x="603" y="620"/>
                    <a:pt x="590" y="634"/>
                    <a:pt x="571" y="622"/>
                  </a:cubicBezTo>
                  <a:cubicBezTo>
                    <a:pt x="553" y="610"/>
                    <a:pt x="565" y="587"/>
                    <a:pt x="573" y="583"/>
                  </a:cubicBezTo>
                  <a:cubicBezTo>
                    <a:pt x="578" y="581"/>
                    <a:pt x="583" y="573"/>
                    <a:pt x="587" y="568"/>
                  </a:cubicBezTo>
                  <a:cubicBezTo>
                    <a:pt x="580" y="576"/>
                    <a:pt x="567" y="584"/>
                    <a:pt x="561" y="584"/>
                  </a:cubicBezTo>
                  <a:cubicBezTo>
                    <a:pt x="559" y="594"/>
                    <a:pt x="549" y="611"/>
                    <a:pt x="533" y="610"/>
                  </a:cubicBezTo>
                  <a:cubicBezTo>
                    <a:pt x="515" y="610"/>
                    <a:pt x="511" y="589"/>
                    <a:pt x="499" y="589"/>
                  </a:cubicBezTo>
                  <a:cubicBezTo>
                    <a:pt x="499" y="589"/>
                    <a:pt x="499" y="589"/>
                    <a:pt x="499" y="589"/>
                  </a:cubicBezTo>
                  <a:cubicBezTo>
                    <a:pt x="487" y="589"/>
                    <a:pt x="483" y="610"/>
                    <a:pt x="465" y="610"/>
                  </a:cubicBezTo>
                  <a:cubicBezTo>
                    <a:pt x="449" y="611"/>
                    <a:pt x="439" y="594"/>
                    <a:pt x="437" y="584"/>
                  </a:cubicBezTo>
                  <a:cubicBezTo>
                    <a:pt x="431" y="584"/>
                    <a:pt x="418" y="576"/>
                    <a:pt x="411" y="568"/>
                  </a:cubicBezTo>
                  <a:cubicBezTo>
                    <a:pt x="415" y="573"/>
                    <a:pt x="420" y="581"/>
                    <a:pt x="425" y="583"/>
                  </a:cubicBezTo>
                  <a:cubicBezTo>
                    <a:pt x="433" y="587"/>
                    <a:pt x="445" y="610"/>
                    <a:pt x="427" y="622"/>
                  </a:cubicBezTo>
                  <a:cubicBezTo>
                    <a:pt x="408" y="634"/>
                    <a:pt x="395" y="620"/>
                    <a:pt x="387" y="610"/>
                  </a:cubicBezTo>
                  <a:cubicBezTo>
                    <a:pt x="367" y="619"/>
                    <a:pt x="355" y="610"/>
                    <a:pt x="348" y="603"/>
                  </a:cubicBezTo>
                  <a:cubicBezTo>
                    <a:pt x="348" y="603"/>
                    <a:pt x="349" y="614"/>
                    <a:pt x="364" y="616"/>
                  </a:cubicBezTo>
                  <a:cubicBezTo>
                    <a:pt x="383" y="618"/>
                    <a:pt x="408" y="627"/>
                    <a:pt x="421" y="644"/>
                  </a:cubicBezTo>
                  <a:cubicBezTo>
                    <a:pt x="433" y="660"/>
                    <a:pt x="416" y="681"/>
                    <a:pt x="406" y="698"/>
                  </a:cubicBezTo>
                  <a:cubicBezTo>
                    <a:pt x="395" y="715"/>
                    <a:pt x="393" y="734"/>
                    <a:pt x="370" y="723"/>
                  </a:cubicBezTo>
                  <a:cubicBezTo>
                    <a:pt x="397" y="753"/>
                    <a:pt x="370" y="767"/>
                    <a:pt x="370" y="767"/>
                  </a:cubicBezTo>
                  <a:cubicBezTo>
                    <a:pt x="370" y="767"/>
                    <a:pt x="337" y="790"/>
                    <a:pt x="311" y="788"/>
                  </a:cubicBezTo>
                  <a:cubicBezTo>
                    <a:pt x="286" y="786"/>
                    <a:pt x="244" y="792"/>
                    <a:pt x="236" y="766"/>
                  </a:cubicBezTo>
                  <a:cubicBezTo>
                    <a:pt x="229" y="785"/>
                    <a:pt x="169" y="769"/>
                    <a:pt x="140" y="750"/>
                  </a:cubicBezTo>
                  <a:cubicBezTo>
                    <a:pt x="123" y="736"/>
                    <a:pt x="103" y="734"/>
                    <a:pt x="110" y="706"/>
                  </a:cubicBezTo>
                  <a:cubicBezTo>
                    <a:pt x="117" y="684"/>
                    <a:pt x="149" y="680"/>
                    <a:pt x="154" y="659"/>
                  </a:cubicBezTo>
                  <a:cubicBezTo>
                    <a:pt x="133" y="678"/>
                    <a:pt x="93" y="686"/>
                    <a:pt x="68" y="667"/>
                  </a:cubicBezTo>
                  <a:cubicBezTo>
                    <a:pt x="49" y="651"/>
                    <a:pt x="47" y="622"/>
                    <a:pt x="41" y="600"/>
                  </a:cubicBezTo>
                  <a:cubicBezTo>
                    <a:pt x="25" y="546"/>
                    <a:pt x="17" y="501"/>
                    <a:pt x="83" y="496"/>
                  </a:cubicBezTo>
                  <a:cubicBezTo>
                    <a:pt x="96" y="495"/>
                    <a:pt x="123" y="495"/>
                    <a:pt x="145" y="493"/>
                  </a:cubicBezTo>
                  <a:cubicBezTo>
                    <a:pt x="169" y="494"/>
                    <a:pt x="149" y="524"/>
                    <a:pt x="153" y="534"/>
                  </a:cubicBezTo>
                  <a:cubicBezTo>
                    <a:pt x="159" y="550"/>
                    <a:pt x="164" y="524"/>
                    <a:pt x="164" y="518"/>
                  </a:cubicBezTo>
                  <a:cubicBezTo>
                    <a:pt x="163" y="509"/>
                    <a:pt x="164" y="483"/>
                    <a:pt x="176" y="477"/>
                  </a:cubicBezTo>
                  <a:cubicBezTo>
                    <a:pt x="192" y="467"/>
                    <a:pt x="183" y="493"/>
                    <a:pt x="192" y="528"/>
                  </a:cubicBezTo>
                  <a:cubicBezTo>
                    <a:pt x="198" y="547"/>
                    <a:pt x="209" y="599"/>
                    <a:pt x="213" y="596"/>
                  </a:cubicBezTo>
                  <a:cubicBezTo>
                    <a:pt x="217" y="594"/>
                    <a:pt x="207" y="550"/>
                    <a:pt x="200" y="527"/>
                  </a:cubicBezTo>
                  <a:cubicBezTo>
                    <a:pt x="197" y="498"/>
                    <a:pt x="203" y="477"/>
                    <a:pt x="196" y="467"/>
                  </a:cubicBezTo>
                  <a:cubicBezTo>
                    <a:pt x="176" y="440"/>
                    <a:pt x="214" y="365"/>
                    <a:pt x="198" y="364"/>
                  </a:cubicBezTo>
                  <a:cubicBezTo>
                    <a:pt x="182" y="362"/>
                    <a:pt x="197" y="418"/>
                    <a:pt x="184" y="428"/>
                  </a:cubicBezTo>
                  <a:cubicBezTo>
                    <a:pt x="164" y="443"/>
                    <a:pt x="153" y="397"/>
                    <a:pt x="146" y="404"/>
                  </a:cubicBezTo>
                  <a:cubicBezTo>
                    <a:pt x="139" y="410"/>
                    <a:pt x="177" y="448"/>
                    <a:pt x="180" y="454"/>
                  </a:cubicBezTo>
                  <a:cubicBezTo>
                    <a:pt x="187" y="469"/>
                    <a:pt x="180" y="457"/>
                    <a:pt x="169" y="470"/>
                  </a:cubicBezTo>
                  <a:cubicBezTo>
                    <a:pt x="157" y="485"/>
                    <a:pt x="163" y="491"/>
                    <a:pt x="145" y="488"/>
                  </a:cubicBezTo>
                  <a:cubicBezTo>
                    <a:pt x="126" y="484"/>
                    <a:pt x="78" y="493"/>
                    <a:pt x="70" y="492"/>
                  </a:cubicBezTo>
                  <a:cubicBezTo>
                    <a:pt x="45" y="490"/>
                    <a:pt x="15" y="478"/>
                    <a:pt x="10" y="457"/>
                  </a:cubicBezTo>
                  <a:cubicBezTo>
                    <a:pt x="0" y="422"/>
                    <a:pt x="5" y="386"/>
                    <a:pt x="47" y="386"/>
                  </a:cubicBezTo>
                  <a:cubicBezTo>
                    <a:pt x="15" y="372"/>
                    <a:pt x="18" y="364"/>
                    <a:pt x="24" y="330"/>
                  </a:cubicBezTo>
                  <a:cubicBezTo>
                    <a:pt x="30" y="297"/>
                    <a:pt x="42" y="285"/>
                    <a:pt x="71" y="271"/>
                  </a:cubicBezTo>
                  <a:cubicBezTo>
                    <a:pt x="19" y="258"/>
                    <a:pt x="67" y="170"/>
                    <a:pt x="105" y="164"/>
                  </a:cubicBezTo>
                  <a:cubicBezTo>
                    <a:pt x="82" y="121"/>
                    <a:pt x="180" y="60"/>
                    <a:pt x="208" y="113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" name="Freeform 77">
              <a:extLst>
                <a:ext uri="{FF2B5EF4-FFF2-40B4-BE49-F238E27FC236}">
                  <a16:creationId xmlns:a16="http://schemas.microsoft.com/office/drawing/2014/main" id="{0735EA07-966B-446F-9485-77153D99C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" y="2557"/>
              <a:ext cx="200" cy="326"/>
            </a:xfrm>
            <a:custGeom>
              <a:avLst/>
              <a:gdLst>
                <a:gd name="T0" fmla="*/ 625 w 80"/>
                <a:gd name="T1" fmla="*/ 0 h 122"/>
                <a:gd name="T2" fmla="*/ 625 w 80"/>
                <a:gd name="T3" fmla="*/ 0 h 122"/>
                <a:gd name="T4" fmla="*/ 95 w 80"/>
                <a:gd name="T5" fmla="*/ 401 h 122"/>
                <a:gd name="T6" fmla="*/ 533 w 80"/>
                <a:gd name="T7" fmla="*/ 2250 h 122"/>
                <a:gd name="T8" fmla="*/ 720 w 80"/>
                <a:gd name="T9" fmla="*/ 2250 h 122"/>
                <a:gd name="T10" fmla="*/ 1158 w 80"/>
                <a:gd name="T11" fmla="*/ 401 h 122"/>
                <a:gd name="T12" fmla="*/ 625 w 80"/>
                <a:gd name="T13" fmla="*/ 0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122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28" y="0"/>
                    <a:pt x="24" y="21"/>
                    <a:pt x="6" y="21"/>
                  </a:cubicBezTo>
                  <a:cubicBezTo>
                    <a:pt x="0" y="66"/>
                    <a:pt x="34" y="63"/>
                    <a:pt x="34" y="118"/>
                  </a:cubicBezTo>
                  <a:cubicBezTo>
                    <a:pt x="40" y="122"/>
                    <a:pt x="41" y="122"/>
                    <a:pt x="46" y="118"/>
                  </a:cubicBezTo>
                  <a:cubicBezTo>
                    <a:pt x="46" y="63"/>
                    <a:pt x="80" y="66"/>
                    <a:pt x="74" y="21"/>
                  </a:cubicBezTo>
                  <a:cubicBezTo>
                    <a:pt x="56" y="21"/>
                    <a:pt x="52" y="0"/>
                    <a:pt x="40" y="0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" name="Freeform 78">
              <a:extLst>
                <a:ext uri="{FF2B5EF4-FFF2-40B4-BE49-F238E27FC236}">
                  <a16:creationId xmlns:a16="http://schemas.microsoft.com/office/drawing/2014/main" id="{D952F108-A4E7-41A8-B9FF-2AA877C0E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" y="1600"/>
              <a:ext cx="313" cy="336"/>
            </a:xfrm>
            <a:custGeom>
              <a:avLst/>
              <a:gdLst>
                <a:gd name="T0" fmla="*/ 1943 w 125"/>
                <a:gd name="T1" fmla="*/ 0 h 126"/>
                <a:gd name="T2" fmla="*/ 1630 w 125"/>
                <a:gd name="T3" fmla="*/ 547 h 126"/>
                <a:gd name="T4" fmla="*/ 992 w 125"/>
                <a:gd name="T5" fmla="*/ 947 h 126"/>
                <a:gd name="T6" fmla="*/ 676 w 125"/>
                <a:gd name="T7" fmla="*/ 1160 h 126"/>
                <a:gd name="T8" fmla="*/ 408 w 125"/>
                <a:gd name="T9" fmla="*/ 931 h 126"/>
                <a:gd name="T10" fmla="*/ 125 w 125"/>
                <a:gd name="T11" fmla="*/ 760 h 126"/>
                <a:gd name="T12" fmla="*/ 721 w 125"/>
                <a:gd name="T13" fmla="*/ 1443 h 126"/>
                <a:gd name="T14" fmla="*/ 659 w 125"/>
                <a:gd name="T15" fmla="*/ 1992 h 126"/>
                <a:gd name="T16" fmla="*/ 834 w 125"/>
                <a:gd name="T17" fmla="*/ 1741 h 126"/>
                <a:gd name="T18" fmla="*/ 1380 w 125"/>
                <a:gd name="T19" fmla="*/ 909 h 126"/>
                <a:gd name="T20" fmla="*/ 1963 w 125"/>
                <a:gd name="T21" fmla="*/ 77 h 126"/>
                <a:gd name="T22" fmla="*/ 1943 w 125"/>
                <a:gd name="T23" fmla="*/ 0 h 1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5" h="126">
                  <a:moveTo>
                    <a:pt x="124" y="0"/>
                  </a:moveTo>
                  <a:cubicBezTo>
                    <a:pt x="118" y="10"/>
                    <a:pt x="112" y="22"/>
                    <a:pt x="104" y="29"/>
                  </a:cubicBezTo>
                  <a:cubicBezTo>
                    <a:pt x="93" y="40"/>
                    <a:pt x="75" y="41"/>
                    <a:pt x="63" y="50"/>
                  </a:cubicBezTo>
                  <a:cubicBezTo>
                    <a:pt x="55" y="56"/>
                    <a:pt x="55" y="67"/>
                    <a:pt x="43" y="61"/>
                  </a:cubicBezTo>
                  <a:cubicBezTo>
                    <a:pt x="38" y="59"/>
                    <a:pt x="30" y="53"/>
                    <a:pt x="26" y="49"/>
                  </a:cubicBezTo>
                  <a:cubicBezTo>
                    <a:pt x="21" y="44"/>
                    <a:pt x="15" y="35"/>
                    <a:pt x="8" y="40"/>
                  </a:cubicBezTo>
                  <a:cubicBezTo>
                    <a:pt x="0" y="45"/>
                    <a:pt x="41" y="62"/>
                    <a:pt x="46" y="76"/>
                  </a:cubicBezTo>
                  <a:cubicBezTo>
                    <a:pt x="49" y="86"/>
                    <a:pt x="41" y="97"/>
                    <a:pt x="42" y="105"/>
                  </a:cubicBezTo>
                  <a:cubicBezTo>
                    <a:pt x="45" y="126"/>
                    <a:pt x="52" y="100"/>
                    <a:pt x="53" y="92"/>
                  </a:cubicBezTo>
                  <a:cubicBezTo>
                    <a:pt x="55" y="70"/>
                    <a:pt x="72" y="62"/>
                    <a:pt x="88" y="48"/>
                  </a:cubicBezTo>
                  <a:cubicBezTo>
                    <a:pt x="103" y="34"/>
                    <a:pt x="117" y="23"/>
                    <a:pt x="125" y="4"/>
                  </a:cubicBezTo>
                  <a:cubicBezTo>
                    <a:pt x="124" y="4"/>
                    <a:pt x="122" y="1"/>
                    <a:pt x="124" y="0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2" name="Freeform 79">
              <a:extLst>
                <a:ext uri="{FF2B5EF4-FFF2-40B4-BE49-F238E27FC236}">
                  <a16:creationId xmlns:a16="http://schemas.microsoft.com/office/drawing/2014/main" id="{5738D7E7-D1DE-4772-AB29-18F13B73D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" y="1118"/>
              <a:ext cx="140" cy="333"/>
            </a:xfrm>
            <a:custGeom>
              <a:avLst/>
              <a:gdLst>
                <a:gd name="T0" fmla="*/ 875 w 56"/>
                <a:gd name="T1" fmla="*/ 21 h 125"/>
                <a:gd name="T2" fmla="*/ 688 w 56"/>
                <a:gd name="T3" fmla="*/ 1228 h 125"/>
                <a:gd name="T4" fmla="*/ 563 w 56"/>
                <a:gd name="T5" fmla="*/ 2363 h 125"/>
                <a:gd name="T6" fmla="*/ 625 w 56"/>
                <a:gd name="T7" fmla="*/ 1455 h 125"/>
                <a:gd name="T8" fmla="*/ 0 w 56"/>
                <a:gd name="T9" fmla="*/ 1321 h 125"/>
                <a:gd name="T10" fmla="*/ 550 w 56"/>
                <a:gd name="T11" fmla="*/ 1058 h 125"/>
                <a:gd name="T12" fmla="*/ 750 w 56"/>
                <a:gd name="T13" fmla="*/ 0 h 125"/>
                <a:gd name="T14" fmla="*/ 875 w 56"/>
                <a:gd name="T15" fmla="*/ 21 h 1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6" h="125">
                  <a:moveTo>
                    <a:pt x="56" y="1"/>
                  </a:moveTo>
                  <a:cubicBezTo>
                    <a:pt x="50" y="17"/>
                    <a:pt x="43" y="48"/>
                    <a:pt x="44" y="65"/>
                  </a:cubicBezTo>
                  <a:cubicBezTo>
                    <a:pt x="45" y="78"/>
                    <a:pt x="53" y="119"/>
                    <a:pt x="36" y="125"/>
                  </a:cubicBezTo>
                  <a:cubicBezTo>
                    <a:pt x="26" y="113"/>
                    <a:pt x="45" y="92"/>
                    <a:pt x="40" y="77"/>
                  </a:cubicBezTo>
                  <a:cubicBezTo>
                    <a:pt x="34" y="59"/>
                    <a:pt x="15" y="75"/>
                    <a:pt x="0" y="70"/>
                  </a:cubicBezTo>
                  <a:cubicBezTo>
                    <a:pt x="3" y="59"/>
                    <a:pt x="27" y="66"/>
                    <a:pt x="35" y="56"/>
                  </a:cubicBezTo>
                  <a:cubicBezTo>
                    <a:pt x="46" y="43"/>
                    <a:pt x="44" y="15"/>
                    <a:pt x="48" y="0"/>
                  </a:cubicBezTo>
                  <a:cubicBezTo>
                    <a:pt x="50" y="8"/>
                    <a:pt x="55" y="4"/>
                    <a:pt x="56" y="1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3" name="Freeform 80">
              <a:extLst>
                <a:ext uri="{FF2B5EF4-FFF2-40B4-BE49-F238E27FC236}">
                  <a16:creationId xmlns:a16="http://schemas.microsoft.com/office/drawing/2014/main" id="{7D039BCE-603D-4A82-9081-1052D246F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3" y="1328"/>
              <a:ext cx="102" cy="168"/>
            </a:xfrm>
            <a:custGeom>
              <a:avLst/>
              <a:gdLst>
                <a:gd name="T0" fmla="*/ 632 w 41"/>
                <a:gd name="T1" fmla="*/ 0 h 63"/>
                <a:gd name="T2" fmla="*/ 525 w 41"/>
                <a:gd name="T3" fmla="*/ 797 h 63"/>
                <a:gd name="T4" fmla="*/ 216 w 41"/>
                <a:gd name="T5" fmla="*/ 1139 h 63"/>
                <a:gd name="T6" fmla="*/ 465 w 41"/>
                <a:gd name="T7" fmla="*/ 760 h 63"/>
                <a:gd name="T8" fmla="*/ 600 w 41"/>
                <a:gd name="T9" fmla="*/ 56 h 63"/>
                <a:gd name="T10" fmla="*/ 632 w 41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63">
                  <a:moveTo>
                    <a:pt x="41" y="0"/>
                  </a:moveTo>
                  <a:cubicBezTo>
                    <a:pt x="41" y="13"/>
                    <a:pt x="39" y="30"/>
                    <a:pt x="34" y="42"/>
                  </a:cubicBezTo>
                  <a:cubicBezTo>
                    <a:pt x="31" y="50"/>
                    <a:pt x="24" y="63"/>
                    <a:pt x="14" y="60"/>
                  </a:cubicBezTo>
                  <a:cubicBezTo>
                    <a:pt x="0" y="57"/>
                    <a:pt x="28" y="43"/>
                    <a:pt x="30" y="40"/>
                  </a:cubicBezTo>
                  <a:cubicBezTo>
                    <a:pt x="35" y="33"/>
                    <a:pt x="39" y="12"/>
                    <a:pt x="39" y="3"/>
                  </a:cubicBezTo>
                  <a:cubicBezTo>
                    <a:pt x="40" y="4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4" name="Freeform 81">
              <a:extLst>
                <a:ext uri="{FF2B5EF4-FFF2-40B4-BE49-F238E27FC236}">
                  <a16:creationId xmlns:a16="http://schemas.microsoft.com/office/drawing/2014/main" id="{7C6E692D-D085-4904-9E34-4A53FB3A6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5" y="2029"/>
              <a:ext cx="538" cy="614"/>
            </a:xfrm>
            <a:custGeom>
              <a:avLst/>
              <a:gdLst>
                <a:gd name="T0" fmla="*/ 3306 w 215"/>
                <a:gd name="T1" fmla="*/ 2835 h 230"/>
                <a:gd name="T2" fmla="*/ 3338 w 215"/>
                <a:gd name="T3" fmla="*/ 2779 h 230"/>
                <a:gd name="T4" fmla="*/ 2805 w 215"/>
                <a:gd name="T5" fmla="*/ 2680 h 230"/>
                <a:gd name="T6" fmla="*/ 2522 w 215"/>
                <a:gd name="T7" fmla="*/ 2339 h 230"/>
                <a:gd name="T8" fmla="*/ 2555 w 215"/>
                <a:gd name="T9" fmla="*/ 1711 h 230"/>
                <a:gd name="T10" fmla="*/ 2305 w 215"/>
                <a:gd name="T11" fmla="*/ 2451 h 230"/>
                <a:gd name="T12" fmla="*/ 2004 w 215"/>
                <a:gd name="T13" fmla="*/ 2301 h 230"/>
                <a:gd name="T14" fmla="*/ 1692 w 215"/>
                <a:gd name="T15" fmla="*/ 422 h 230"/>
                <a:gd name="T16" fmla="*/ 1647 w 215"/>
                <a:gd name="T17" fmla="*/ 1084 h 230"/>
                <a:gd name="T18" fmla="*/ 1301 w 215"/>
                <a:gd name="T19" fmla="*/ 171 h 230"/>
                <a:gd name="T20" fmla="*/ 1521 w 215"/>
                <a:gd name="T21" fmla="*/ 1217 h 230"/>
                <a:gd name="T22" fmla="*/ 1584 w 215"/>
                <a:gd name="T23" fmla="*/ 1959 h 230"/>
                <a:gd name="T24" fmla="*/ 1146 w 215"/>
                <a:gd name="T25" fmla="*/ 1882 h 230"/>
                <a:gd name="T26" fmla="*/ 1366 w 215"/>
                <a:gd name="T27" fmla="*/ 2552 h 230"/>
                <a:gd name="T28" fmla="*/ 1001 w 215"/>
                <a:gd name="T29" fmla="*/ 2929 h 230"/>
                <a:gd name="T30" fmla="*/ 395 w 215"/>
                <a:gd name="T31" fmla="*/ 3692 h 230"/>
                <a:gd name="T32" fmla="*/ 50 w 215"/>
                <a:gd name="T33" fmla="*/ 3842 h 230"/>
                <a:gd name="T34" fmla="*/ 363 w 215"/>
                <a:gd name="T35" fmla="*/ 3807 h 230"/>
                <a:gd name="T36" fmla="*/ 676 w 215"/>
                <a:gd name="T37" fmla="*/ 3692 h 230"/>
                <a:gd name="T38" fmla="*/ 738 w 215"/>
                <a:gd name="T39" fmla="*/ 3692 h 230"/>
                <a:gd name="T40" fmla="*/ 721 w 215"/>
                <a:gd name="T41" fmla="*/ 4375 h 230"/>
                <a:gd name="T42" fmla="*/ 863 w 215"/>
                <a:gd name="T43" fmla="*/ 3521 h 230"/>
                <a:gd name="T44" fmla="*/ 1001 w 215"/>
                <a:gd name="T45" fmla="*/ 3236 h 230"/>
                <a:gd name="T46" fmla="*/ 1239 w 215"/>
                <a:gd name="T47" fmla="*/ 2872 h 230"/>
                <a:gd name="T48" fmla="*/ 1596 w 215"/>
                <a:gd name="T49" fmla="*/ 2758 h 230"/>
                <a:gd name="T50" fmla="*/ 1847 w 215"/>
                <a:gd name="T51" fmla="*/ 2552 h 230"/>
                <a:gd name="T52" fmla="*/ 1834 w 215"/>
                <a:gd name="T53" fmla="*/ 2758 h 230"/>
                <a:gd name="T54" fmla="*/ 1742 w 215"/>
                <a:gd name="T55" fmla="*/ 3009 h 230"/>
                <a:gd name="T56" fmla="*/ 1972 w 215"/>
                <a:gd name="T57" fmla="*/ 2643 h 230"/>
                <a:gd name="T58" fmla="*/ 2442 w 215"/>
                <a:gd name="T59" fmla="*/ 2736 h 230"/>
                <a:gd name="T60" fmla="*/ 3368 w 215"/>
                <a:gd name="T61" fmla="*/ 2929 h 230"/>
                <a:gd name="T62" fmla="*/ 3306 w 215"/>
                <a:gd name="T63" fmla="*/ 2835 h 2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5" h="230">
                  <a:moveTo>
                    <a:pt x="211" y="149"/>
                  </a:moveTo>
                  <a:cubicBezTo>
                    <a:pt x="211" y="147"/>
                    <a:pt x="213" y="146"/>
                    <a:pt x="213" y="146"/>
                  </a:cubicBezTo>
                  <a:cubicBezTo>
                    <a:pt x="202" y="147"/>
                    <a:pt x="190" y="144"/>
                    <a:pt x="179" y="141"/>
                  </a:cubicBezTo>
                  <a:cubicBezTo>
                    <a:pt x="176" y="140"/>
                    <a:pt x="160" y="137"/>
                    <a:pt x="161" y="123"/>
                  </a:cubicBezTo>
                  <a:cubicBezTo>
                    <a:pt x="161" y="113"/>
                    <a:pt x="166" y="99"/>
                    <a:pt x="163" y="90"/>
                  </a:cubicBezTo>
                  <a:cubicBezTo>
                    <a:pt x="154" y="101"/>
                    <a:pt x="159" y="122"/>
                    <a:pt x="147" y="129"/>
                  </a:cubicBezTo>
                  <a:cubicBezTo>
                    <a:pt x="135" y="133"/>
                    <a:pt x="132" y="125"/>
                    <a:pt x="128" y="121"/>
                  </a:cubicBezTo>
                  <a:cubicBezTo>
                    <a:pt x="106" y="98"/>
                    <a:pt x="126" y="5"/>
                    <a:pt x="108" y="22"/>
                  </a:cubicBezTo>
                  <a:cubicBezTo>
                    <a:pt x="103" y="28"/>
                    <a:pt x="113" y="53"/>
                    <a:pt x="105" y="57"/>
                  </a:cubicBezTo>
                  <a:cubicBezTo>
                    <a:pt x="97" y="61"/>
                    <a:pt x="95" y="0"/>
                    <a:pt x="83" y="9"/>
                  </a:cubicBezTo>
                  <a:cubicBezTo>
                    <a:pt x="72" y="19"/>
                    <a:pt x="88" y="49"/>
                    <a:pt x="97" y="64"/>
                  </a:cubicBezTo>
                  <a:cubicBezTo>
                    <a:pt x="106" y="79"/>
                    <a:pt x="111" y="98"/>
                    <a:pt x="101" y="103"/>
                  </a:cubicBezTo>
                  <a:cubicBezTo>
                    <a:pt x="92" y="107"/>
                    <a:pt x="77" y="92"/>
                    <a:pt x="73" y="99"/>
                  </a:cubicBezTo>
                  <a:cubicBezTo>
                    <a:pt x="65" y="114"/>
                    <a:pt x="106" y="104"/>
                    <a:pt x="87" y="134"/>
                  </a:cubicBezTo>
                  <a:cubicBezTo>
                    <a:pt x="82" y="145"/>
                    <a:pt x="72" y="143"/>
                    <a:pt x="64" y="154"/>
                  </a:cubicBezTo>
                  <a:cubicBezTo>
                    <a:pt x="51" y="174"/>
                    <a:pt x="49" y="188"/>
                    <a:pt x="25" y="194"/>
                  </a:cubicBezTo>
                  <a:cubicBezTo>
                    <a:pt x="20" y="196"/>
                    <a:pt x="4" y="197"/>
                    <a:pt x="3" y="202"/>
                  </a:cubicBezTo>
                  <a:cubicBezTo>
                    <a:pt x="0" y="216"/>
                    <a:pt x="17" y="202"/>
                    <a:pt x="23" y="200"/>
                  </a:cubicBezTo>
                  <a:cubicBezTo>
                    <a:pt x="32" y="197"/>
                    <a:pt x="37" y="198"/>
                    <a:pt x="43" y="194"/>
                  </a:cubicBezTo>
                  <a:cubicBezTo>
                    <a:pt x="45" y="193"/>
                    <a:pt x="47" y="194"/>
                    <a:pt x="47" y="194"/>
                  </a:cubicBezTo>
                  <a:cubicBezTo>
                    <a:pt x="51" y="206"/>
                    <a:pt x="39" y="221"/>
                    <a:pt x="46" y="230"/>
                  </a:cubicBezTo>
                  <a:cubicBezTo>
                    <a:pt x="56" y="225"/>
                    <a:pt x="53" y="200"/>
                    <a:pt x="55" y="185"/>
                  </a:cubicBezTo>
                  <a:cubicBezTo>
                    <a:pt x="57" y="178"/>
                    <a:pt x="61" y="172"/>
                    <a:pt x="64" y="170"/>
                  </a:cubicBezTo>
                  <a:cubicBezTo>
                    <a:pt x="70" y="162"/>
                    <a:pt x="72" y="157"/>
                    <a:pt x="79" y="151"/>
                  </a:cubicBezTo>
                  <a:cubicBezTo>
                    <a:pt x="86" y="146"/>
                    <a:pt x="95" y="149"/>
                    <a:pt x="102" y="145"/>
                  </a:cubicBezTo>
                  <a:cubicBezTo>
                    <a:pt x="106" y="142"/>
                    <a:pt x="112" y="126"/>
                    <a:pt x="118" y="134"/>
                  </a:cubicBezTo>
                  <a:cubicBezTo>
                    <a:pt x="119" y="136"/>
                    <a:pt x="118" y="141"/>
                    <a:pt x="117" y="145"/>
                  </a:cubicBezTo>
                  <a:cubicBezTo>
                    <a:pt x="116" y="147"/>
                    <a:pt x="108" y="154"/>
                    <a:pt x="111" y="158"/>
                  </a:cubicBezTo>
                  <a:cubicBezTo>
                    <a:pt x="115" y="162"/>
                    <a:pt x="119" y="144"/>
                    <a:pt x="126" y="139"/>
                  </a:cubicBezTo>
                  <a:cubicBezTo>
                    <a:pt x="134" y="133"/>
                    <a:pt x="149" y="142"/>
                    <a:pt x="156" y="144"/>
                  </a:cubicBezTo>
                  <a:cubicBezTo>
                    <a:pt x="176" y="151"/>
                    <a:pt x="196" y="146"/>
                    <a:pt x="215" y="154"/>
                  </a:cubicBezTo>
                  <a:cubicBezTo>
                    <a:pt x="215" y="154"/>
                    <a:pt x="211" y="151"/>
                    <a:pt x="211" y="149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5" name="Freeform 82">
              <a:extLst>
                <a:ext uri="{FF2B5EF4-FFF2-40B4-BE49-F238E27FC236}">
                  <a16:creationId xmlns:a16="http://schemas.microsoft.com/office/drawing/2014/main" id="{E80300EF-EA2A-49FB-A2A7-2157FFF85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" y="1944"/>
              <a:ext cx="130" cy="544"/>
            </a:xfrm>
            <a:custGeom>
              <a:avLst/>
              <a:gdLst>
                <a:gd name="T0" fmla="*/ 313 w 52"/>
                <a:gd name="T1" fmla="*/ 21 h 204"/>
                <a:gd name="T2" fmla="*/ 0 w 52"/>
                <a:gd name="T3" fmla="*/ 589 h 204"/>
                <a:gd name="T4" fmla="*/ 33 w 52"/>
                <a:gd name="T5" fmla="*/ 832 h 204"/>
                <a:gd name="T6" fmla="*/ 33 w 52"/>
                <a:gd name="T7" fmla="*/ 1229 h 204"/>
                <a:gd name="T8" fmla="*/ 63 w 52"/>
                <a:gd name="T9" fmla="*/ 1651 h 204"/>
                <a:gd name="T10" fmla="*/ 175 w 52"/>
                <a:gd name="T11" fmla="*/ 2083 h 204"/>
                <a:gd name="T12" fmla="*/ 158 w 52"/>
                <a:gd name="T13" fmla="*/ 2560 h 204"/>
                <a:gd name="T14" fmla="*/ 270 w 52"/>
                <a:gd name="T15" fmla="*/ 2936 h 204"/>
                <a:gd name="T16" fmla="*/ 408 w 52"/>
                <a:gd name="T17" fmla="*/ 3264 h 204"/>
                <a:gd name="T18" fmla="*/ 813 w 52"/>
                <a:gd name="T19" fmla="*/ 3869 h 204"/>
                <a:gd name="T20" fmla="*/ 408 w 52"/>
                <a:gd name="T21" fmla="*/ 1933 h 204"/>
                <a:gd name="T22" fmla="*/ 313 w 52"/>
                <a:gd name="T23" fmla="*/ 0 h 2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2" h="204">
                  <a:moveTo>
                    <a:pt x="20" y="1"/>
                  </a:moveTo>
                  <a:cubicBezTo>
                    <a:pt x="19" y="11"/>
                    <a:pt x="9" y="26"/>
                    <a:pt x="0" y="31"/>
                  </a:cubicBezTo>
                  <a:cubicBezTo>
                    <a:pt x="8" y="31"/>
                    <a:pt x="9" y="41"/>
                    <a:pt x="2" y="44"/>
                  </a:cubicBezTo>
                  <a:cubicBezTo>
                    <a:pt x="12" y="50"/>
                    <a:pt x="7" y="58"/>
                    <a:pt x="2" y="65"/>
                  </a:cubicBezTo>
                  <a:cubicBezTo>
                    <a:pt x="12" y="69"/>
                    <a:pt x="11" y="80"/>
                    <a:pt x="4" y="87"/>
                  </a:cubicBezTo>
                  <a:cubicBezTo>
                    <a:pt x="19" y="92"/>
                    <a:pt x="11" y="99"/>
                    <a:pt x="11" y="110"/>
                  </a:cubicBezTo>
                  <a:cubicBezTo>
                    <a:pt x="26" y="112"/>
                    <a:pt x="13" y="129"/>
                    <a:pt x="10" y="135"/>
                  </a:cubicBezTo>
                  <a:cubicBezTo>
                    <a:pt x="27" y="130"/>
                    <a:pt x="22" y="146"/>
                    <a:pt x="17" y="155"/>
                  </a:cubicBezTo>
                  <a:cubicBezTo>
                    <a:pt x="27" y="156"/>
                    <a:pt x="30" y="164"/>
                    <a:pt x="26" y="172"/>
                  </a:cubicBezTo>
                  <a:cubicBezTo>
                    <a:pt x="42" y="179"/>
                    <a:pt x="41" y="192"/>
                    <a:pt x="52" y="204"/>
                  </a:cubicBezTo>
                  <a:cubicBezTo>
                    <a:pt x="50" y="191"/>
                    <a:pt x="36" y="141"/>
                    <a:pt x="26" y="102"/>
                  </a:cubicBezTo>
                  <a:cubicBezTo>
                    <a:pt x="16" y="63"/>
                    <a:pt x="14" y="29"/>
                    <a:pt x="20" y="0"/>
                  </a:cubicBezTo>
                </a:path>
              </a:pathLst>
            </a:custGeom>
            <a:solidFill>
              <a:srgbClr val="F8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" name="Freeform 83">
              <a:extLst>
                <a:ext uri="{FF2B5EF4-FFF2-40B4-BE49-F238E27FC236}">
                  <a16:creationId xmlns:a16="http://schemas.microsoft.com/office/drawing/2014/main" id="{AF0215C8-AA73-443F-BB0A-AD8174544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" y="1989"/>
              <a:ext cx="148" cy="499"/>
            </a:xfrm>
            <a:custGeom>
              <a:avLst/>
              <a:gdLst>
                <a:gd name="T0" fmla="*/ 0 w 59"/>
                <a:gd name="T1" fmla="*/ 3533 h 187"/>
                <a:gd name="T2" fmla="*/ 504 w 59"/>
                <a:gd name="T3" fmla="*/ 2129 h 187"/>
                <a:gd name="T4" fmla="*/ 710 w 59"/>
                <a:gd name="T5" fmla="*/ 0 h 187"/>
                <a:gd name="T6" fmla="*/ 838 w 59"/>
                <a:gd name="T7" fmla="*/ 307 h 187"/>
                <a:gd name="T8" fmla="*/ 931 w 59"/>
                <a:gd name="T9" fmla="*/ 720 h 187"/>
                <a:gd name="T10" fmla="*/ 913 w 59"/>
                <a:gd name="T11" fmla="*/ 1139 h 187"/>
                <a:gd name="T12" fmla="*/ 838 w 59"/>
                <a:gd name="T13" fmla="*/ 1558 h 187"/>
                <a:gd name="T14" fmla="*/ 755 w 59"/>
                <a:gd name="T15" fmla="*/ 1708 h 187"/>
                <a:gd name="T16" fmla="*/ 880 w 59"/>
                <a:gd name="T17" fmla="*/ 2073 h 187"/>
                <a:gd name="T18" fmla="*/ 755 w 59"/>
                <a:gd name="T19" fmla="*/ 2335 h 187"/>
                <a:gd name="T20" fmla="*/ 660 w 59"/>
                <a:gd name="T21" fmla="*/ 2607 h 187"/>
                <a:gd name="T22" fmla="*/ 617 w 59"/>
                <a:gd name="T23" fmla="*/ 2890 h 187"/>
                <a:gd name="T24" fmla="*/ 472 w 59"/>
                <a:gd name="T25" fmla="*/ 3154 h 187"/>
                <a:gd name="T26" fmla="*/ 346 w 59"/>
                <a:gd name="T27" fmla="*/ 3325 h 187"/>
                <a:gd name="T28" fmla="*/ 176 w 59"/>
                <a:gd name="T29" fmla="*/ 3461 h 187"/>
                <a:gd name="T30" fmla="*/ 0 w 59"/>
                <a:gd name="T31" fmla="*/ 3554 h 18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9" h="187">
                  <a:moveTo>
                    <a:pt x="0" y="186"/>
                  </a:moveTo>
                  <a:cubicBezTo>
                    <a:pt x="15" y="174"/>
                    <a:pt x="23" y="138"/>
                    <a:pt x="32" y="112"/>
                  </a:cubicBezTo>
                  <a:cubicBezTo>
                    <a:pt x="41" y="85"/>
                    <a:pt x="47" y="21"/>
                    <a:pt x="45" y="0"/>
                  </a:cubicBezTo>
                  <a:cubicBezTo>
                    <a:pt x="46" y="8"/>
                    <a:pt x="47" y="14"/>
                    <a:pt x="53" y="16"/>
                  </a:cubicBezTo>
                  <a:cubicBezTo>
                    <a:pt x="52" y="25"/>
                    <a:pt x="55" y="30"/>
                    <a:pt x="59" y="38"/>
                  </a:cubicBezTo>
                  <a:cubicBezTo>
                    <a:pt x="51" y="42"/>
                    <a:pt x="53" y="54"/>
                    <a:pt x="58" y="60"/>
                  </a:cubicBezTo>
                  <a:cubicBezTo>
                    <a:pt x="47" y="64"/>
                    <a:pt x="55" y="75"/>
                    <a:pt x="53" y="82"/>
                  </a:cubicBezTo>
                  <a:cubicBezTo>
                    <a:pt x="52" y="85"/>
                    <a:pt x="49" y="86"/>
                    <a:pt x="48" y="90"/>
                  </a:cubicBezTo>
                  <a:cubicBezTo>
                    <a:pt x="47" y="95"/>
                    <a:pt x="54" y="105"/>
                    <a:pt x="56" y="109"/>
                  </a:cubicBezTo>
                  <a:cubicBezTo>
                    <a:pt x="48" y="106"/>
                    <a:pt x="44" y="117"/>
                    <a:pt x="48" y="123"/>
                  </a:cubicBezTo>
                  <a:cubicBezTo>
                    <a:pt x="39" y="121"/>
                    <a:pt x="40" y="131"/>
                    <a:pt x="42" y="137"/>
                  </a:cubicBezTo>
                  <a:cubicBezTo>
                    <a:pt x="34" y="137"/>
                    <a:pt x="34" y="148"/>
                    <a:pt x="39" y="152"/>
                  </a:cubicBezTo>
                  <a:cubicBezTo>
                    <a:pt x="31" y="150"/>
                    <a:pt x="30" y="160"/>
                    <a:pt x="30" y="166"/>
                  </a:cubicBezTo>
                  <a:cubicBezTo>
                    <a:pt x="24" y="161"/>
                    <a:pt x="20" y="170"/>
                    <a:pt x="22" y="175"/>
                  </a:cubicBezTo>
                  <a:cubicBezTo>
                    <a:pt x="14" y="174"/>
                    <a:pt x="15" y="178"/>
                    <a:pt x="11" y="182"/>
                  </a:cubicBezTo>
                  <a:cubicBezTo>
                    <a:pt x="9" y="184"/>
                    <a:pt x="1" y="187"/>
                    <a:pt x="0" y="187"/>
                  </a:cubicBezTo>
                </a:path>
              </a:pathLst>
            </a:custGeom>
            <a:solidFill>
              <a:srgbClr val="F8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" name="Freeform 84">
              <a:extLst>
                <a:ext uri="{FF2B5EF4-FFF2-40B4-BE49-F238E27FC236}">
                  <a16:creationId xmlns:a16="http://schemas.microsoft.com/office/drawing/2014/main" id="{0C391FE4-90B8-40AC-AFEE-1A088E54B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" y="2853"/>
              <a:ext cx="152" cy="192"/>
            </a:xfrm>
            <a:custGeom>
              <a:avLst/>
              <a:gdLst>
                <a:gd name="T0" fmla="*/ 478 w 61"/>
                <a:gd name="T1" fmla="*/ 1344 h 72"/>
                <a:gd name="T2" fmla="*/ 653 w 61"/>
                <a:gd name="T3" fmla="*/ 683 h 72"/>
                <a:gd name="T4" fmla="*/ 882 w 61"/>
                <a:gd name="T5" fmla="*/ 435 h 72"/>
                <a:gd name="T6" fmla="*/ 446 w 61"/>
                <a:gd name="T7" fmla="*/ 397 h 72"/>
                <a:gd name="T8" fmla="*/ 92 w 61"/>
                <a:gd name="T9" fmla="*/ 115 h 72"/>
                <a:gd name="T10" fmla="*/ 478 w 61"/>
                <a:gd name="T11" fmla="*/ 547 h 72"/>
                <a:gd name="T12" fmla="*/ 374 w 61"/>
                <a:gd name="T13" fmla="*/ 1365 h 72"/>
                <a:gd name="T14" fmla="*/ 478 w 61"/>
                <a:gd name="T15" fmla="*/ 1344 h 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72">
                  <a:moveTo>
                    <a:pt x="31" y="71"/>
                  </a:moveTo>
                  <a:cubicBezTo>
                    <a:pt x="32" y="60"/>
                    <a:pt x="37" y="43"/>
                    <a:pt x="42" y="36"/>
                  </a:cubicBezTo>
                  <a:cubicBezTo>
                    <a:pt x="47" y="30"/>
                    <a:pt x="61" y="30"/>
                    <a:pt x="57" y="23"/>
                  </a:cubicBezTo>
                  <a:cubicBezTo>
                    <a:pt x="53" y="15"/>
                    <a:pt x="40" y="26"/>
                    <a:pt x="29" y="21"/>
                  </a:cubicBezTo>
                  <a:cubicBezTo>
                    <a:pt x="19" y="17"/>
                    <a:pt x="12" y="0"/>
                    <a:pt x="6" y="6"/>
                  </a:cubicBezTo>
                  <a:cubicBezTo>
                    <a:pt x="0" y="11"/>
                    <a:pt x="25" y="19"/>
                    <a:pt x="31" y="29"/>
                  </a:cubicBezTo>
                  <a:cubicBezTo>
                    <a:pt x="38" y="39"/>
                    <a:pt x="34" y="63"/>
                    <a:pt x="24" y="72"/>
                  </a:cubicBezTo>
                  <a:cubicBezTo>
                    <a:pt x="28" y="70"/>
                    <a:pt x="30" y="70"/>
                    <a:pt x="31" y="71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8" name="Freeform 85">
              <a:extLst>
                <a:ext uri="{FF2B5EF4-FFF2-40B4-BE49-F238E27FC236}">
                  <a16:creationId xmlns:a16="http://schemas.microsoft.com/office/drawing/2014/main" id="{60D4832A-D673-446C-99DC-E9C11D975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" y="2819"/>
              <a:ext cx="128" cy="120"/>
            </a:xfrm>
            <a:custGeom>
              <a:avLst/>
              <a:gdLst>
                <a:gd name="T0" fmla="*/ 693 w 51"/>
                <a:gd name="T1" fmla="*/ 683 h 45"/>
                <a:gd name="T2" fmla="*/ 504 w 51"/>
                <a:gd name="T3" fmla="*/ 435 h 45"/>
                <a:gd name="T4" fmla="*/ 379 w 51"/>
                <a:gd name="T5" fmla="*/ 0 h 45"/>
                <a:gd name="T6" fmla="*/ 397 w 51"/>
                <a:gd name="T7" fmla="*/ 419 h 45"/>
                <a:gd name="T8" fmla="*/ 125 w 51"/>
                <a:gd name="T9" fmla="*/ 797 h 45"/>
                <a:gd name="T10" fmla="*/ 301 w 51"/>
                <a:gd name="T11" fmla="*/ 683 h 45"/>
                <a:gd name="T12" fmla="*/ 459 w 51"/>
                <a:gd name="T13" fmla="*/ 661 h 45"/>
                <a:gd name="T14" fmla="*/ 806 w 51"/>
                <a:gd name="T15" fmla="*/ 832 h 45"/>
                <a:gd name="T16" fmla="*/ 693 w 51"/>
                <a:gd name="T17" fmla="*/ 683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" h="45">
                  <a:moveTo>
                    <a:pt x="44" y="36"/>
                  </a:moveTo>
                  <a:cubicBezTo>
                    <a:pt x="37" y="34"/>
                    <a:pt x="34" y="30"/>
                    <a:pt x="32" y="23"/>
                  </a:cubicBezTo>
                  <a:cubicBezTo>
                    <a:pt x="31" y="16"/>
                    <a:pt x="34" y="1"/>
                    <a:pt x="24" y="0"/>
                  </a:cubicBezTo>
                  <a:cubicBezTo>
                    <a:pt x="20" y="6"/>
                    <a:pt x="30" y="14"/>
                    <a:pt x="25" y="22"/>
                  </a:cubicBezTo>
                  <a:cubicBezTo>
                    <a:pt x="23" y="26"/>
                    <a:pt x="0" y="36"/>
                    <a:pt x="8" y="42"/>
                  </a:cubicBezTo>
                  <a:cubicBezTo>
                    <a:pt x="13" y="45"/>
                    <a:pt x="16" y="38"/>
                    <a:pt x="19" y="36"/>
                  </a:cubicBezTo>
                  <a:cubicBezTo>
                    <a:pt x="22" y="34"/>
                    <a:pt x="26" y="35"/>
                    <a:pt x="29" y="35"/>
                  </a:cubicBezTo>
                  <a:cubicBezTo>
                    <a:pt x="36" y="36"/>
                    <a:pt x="46" y="44"/>
                    <a:pt x="51" y="44"/>
                  </a:cubicBezTo>
                  <a:cubicBezTo>
                    <a:pt x="49" y="44"/>
                    <a:pt x="46" y="37"/>
                    <a:pt x="44" y="36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9" name="Freeform 86">
              <a:extLst>
                <a:ext uri="{FF2B5EF4-FFF2-40B4-BE49-F238E27FC236}">
                  <a16:creationId xmlns:a16="http://schemas.microsoft.com/office/drawing/2014/main" id="{CD231A25-15EC-45A1-921E-9F332AC7A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2856"/>
              <a:ext cx="48" cy="56"/>
            </a:xfrm>
            <a:custGeom>
              <a:avLst/>
              <a:gdLst>
                <a:gd name="T0" fmla="*/ 192 w 19"/>
                <a:gd name="T1" fmla="*/ 0 h 21"/>
                <a:gd name="T2" fmla="*/ 147 w 19"/>
                <a:gd name="T3" fmla="*/ 227 h 21"/>
                <a:gd name="T4" fmla="*/ 0 w 19"/>
                <a:gd name="T5" fmla="*/ 376 h 21"/>
                <a:gd name="T6" fmla="*/ 306 w 19"/>
                <a:gd name="T7" fmla="*/ 376 h 21"/>
                <a:gd name="T8" fmla="*/ 243 w 19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1">
                  <a:moveTo>
                    <a:pt x="12" y="0"/>
                  </a:moveTo>
                  <a:cubicBezTo>
                    <a:pt x="14" y="4"/>
                    <a:pt x="12" y="9"/>
                    <a:pt x="9" y="12"/>
                  </a:cubicBezTo>
                  <a:cubicBezTo>
                    <a:pt x="7" y="15"/>
                    <a:pt x="2" y="16"/>
                    <a:pt x="0" y="20"/>
                  </a:cubicBezTo>
                  <a:cubicBezTo>
                    <a:pt x="6" y="21"/>
                    <a:pt x="15" y="15"/>
                    <a:pt x="19" y="20"/>
                  </a:cubicBezTo>
                  <a:cubicBezTo>
                    <a:pt x="15" y="14"/>
                    <a:pt x="13" y="6"/>
                    <a:pt x="15" y="0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" name="Freeform 87">
              <a:extLst>
                <a:ext uri="{FF2B5EF4-FFF2-40B4-BE49-F238E27FC236}">
                  <a16:creationId xmlns:a16="http://schemas.microsoft.com/office/drawing/2014/main" id="{F43B4A09-6FC2-481F-93B3-AFFA5E5E4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" y="2795"/>
              <a:ext cx="87" cy="117"/>
            </a:xfrm>
            <a:custGeom>
              <a:avLst/>
              <a:gdLst>
                <a:gd name="T0" fmla="*/ 0 w 35"/>
                <a:gd name="T1" fmla="*/ 601 h 44"/>
                <a:gd name="T2" fmla="*/ 229 w 35"/>
                <a:gd name="T3" fmla="*/ 362 h 44"/>
                <a:gd name="T4" fmla="*/ 370 w 35"/>
                <a:gd name="T5" fmla="*/ 0 h 44"/>
                <a:gd name="T6" fmla="*/ 291 w 35"/>
                <a:gd name="T7" fmla="*/ 396 h 44"/>
                <a:gd name="T8" fmla="*/ 291 w 35"/>
                <a:gd name="T9" fmla="*/ 827 h 44"/>
                <a:gd name="T10" fmla="*/ 216 w 35"/>
                <a:gd name="T11" fmla="*/ 545 h 44"/>
                <a:gd name="T12" fmla="*/ 0 w 35"/>
                <a:gd name="T13" fmla="*/ 657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" h="44">
                  <a:moveTo>
                    <a:pt x="0" y="32"/>
                  </a:moveTo>
                  <a:cubicBezTo>
                    <a:pt x="6" y="30"/>
                    <a:pt x="11" y="25"/>
                    <a:pt x="15" y="19"/>
                  </a:cubicBezTo>
                  <a:cubicBezTo>
                    <a:pt x="18" y="13"/>
                    <a:pt x="19" y="6"/>
                    <a:pt x="24" y="0"/>
                  </a:cubicBezTo>
                  <a:cubicBezTo>
                    <a:pt x="35" y="2"/>
                    <a:pt x="20" y="17"/>
                    <a:pt x="19" y="21"/>
                  </a:cubicBezTo>
                  <a:cubicBezTo>
                    <a:pt x="18" y="29"/>
                    <a:pt x="24" y="38"/>
                    <a:pt x="19" y="44"/>
                  </a:cubicBezTo>
                  <a:cubicBezTo>
                    <a:pt x="14" y="41"/>
                    <a:pt x="18" y="31"/>
                    <a:pt x="14" y="29"/>
                  </a:cubicBezTo>
                  <a:cubicBezTo>
                    <a:pt x="12" y="28"/>
                    <a:pt x="6" y="30"/>
                    <a:pt x="0" y="35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01" name="Freeform 88">
              <a:extLst>
                <a:ext uri="{FF2B5EF4-FFF2-40B4-BE49-F238E27FC236}">
                  <a16:creationId xmlns:a16="http://schemas.microsoft.com/office/drawing/2014/main" id="{AF7C65D2-DF59-4731-A43D-59C841ADF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" y="2795"/>
              <a:ext cx="87" cy="117"/>
            </a:xfrm>
            <a:custGeom>
              <a:avLst/>
              <a:gdLst>
                <a:gd name="T0" fmla="*/ 0 w 35"/>
                <a:gd name="T1" fmla="*/ 601 h 44"/>
                <a:gd name="T2" fmla="*/ 229 w 35"/>
                <a:gd name="T3" fmla="*/ 362 h 44"/>
                <a:gd name="T4" fmla="*/ 370 w 35"/>
                <a:gd name="T5" fmla="*/ 0 h 44"/>
                <a:gd name="T6" fmla="*/ 291 w 35"/>
                <a:gd name="T7" fmla="*/ 396 h 44"/>
                <a:gd name="T8" fmla="*/ 291 w 35"/>
                <a:gd name="T9" fmla="*/ 827 h 44"/>
                <a:gd name="T10" fmla="*/ 216 w 35"/>
                <a:gd name="T11" fmla="*/ 545 h 44"/>
                <a:gd name="T12" fmla="*/ 0 w 35"/>
                <a:gd name="T13" fmla="*/ 657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" h="44">
                  <a:moveTo>
                    <a:pt x="0" y="32"/>
                  </a:moveTo>
                  <a:cubicBezTo>
                    <a:pt x="6" y="30"/>
                    <a:pt x="11" y="25"/>
                    <a:pt x="15" y="19"/>
                  </a:cubicBezTo>
                  <a:cubicBezTo>
                    <a:pt x="18" y="13"/>
                    <a:pt x="19" y="6"/>
                    <a:pt x="24" y="0"/>
                  </a:cubicBezTo>
                  <a:cubicBezTo>
                    <a:pt x="35" y="2"/>
                    <a:pt x="20" y="17"/>
                    <a:pt x="19" y="21"/>
                  </a:cubicBezTo>
                  <a:cubicBezTo>
                    <a:pt x="18" y="29"/>
                    <a:pt x="24" y="38"/>
                    <a:pt x="19" y="44"/>
                  </a:cubicBezTo>
                  <a:cubicBezTo>
                    <a:pt x="14" y="41"/>
                    <a:pt x="18" y="31"/>
                    <a:pt x="14" y="29"/>
                  </a:cubicBezTo>
                  <a:cubicBezTo>
                    <a:pt x="12" y="28"/>
                    <a:pt x="6" y="30"/>
                    <a:pt x="0" y="35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" name="Freeform 89">
              <a:extLst>
                <a:ext uri="{FF2B5EF4-FFF2-40B4-BE49-F238E27FC236}">
                  <a16:creationId xmlns:a16="http://schemas.microsoft.com/office/drawing/2014/main" id="{5B87AD8D-A367-4B80-B7CD-3977F560D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8" y="2667"/>
              <a:ext cx="80" cy="149"/>
            </a:xfrm>
            <a:custGeom>
              <a:avLst/>
              <a:gdLst>
                <a:gd name="T0" fmla="*/ 363 w 32"/>
                <a:gd name="T1" fmla="*/ 806 h 56"/>
                <a:gd name="T2" fmla="*/ 345 w 32"/>
                <a:gd name="T3" fmla="*/ 545 h 56"/>
                <a:gd name="T4" fmla="*/ 470 w 32"/>
                <a:gd name="T5" fmla="*/ 282 h 56"/>
                <a:gd name="T6" fmla="*/ 270 w 32"/>
                <a:gd name="T7" fmla="*/ 93 h 56"/>
                <a:gd name="T8" fmla="*/ 158 w 32"/>
                <a:gd name="T9" fmla="*/ 0 h 56"/>
                <a:gd name="T10" fmla="*/ 238 w 32"/>
                <a:gd name="T11" fmla="*/ 247 h 56"/>
                <a:gd name="T12" fmla="*/ 395 w 32"/>
                <a:gd name="T13" fmla="*/ 1054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56">
                  <a:moveTo>
                    <a:pt x="23" y="43"/>
                  </a:moveTo>
                  <a:cubicBezTo>
                    <a:pt x="22" y="41"/>
                    <a:pt x="22" y="31"/>
                    <a:pt x="22" y="29"/>
                  </a:cubicBezTo>
                  <a:cubicBezTo>
                    <a:pt x="24" y="23"/>
                    <a:pt x="29" y="21"/>
                    <a:pt x="30" y="15"/>
                  </a:cubicBezTo>
                  <a:cubicBezTo>
                    <a:pt x="32" y="7"/>
                    <a:pt x="22" y="9"/>
                    <a:pt x="17" y="5"/>
                  </a:cubicBezTo>
                  <a:cubicBezTo>
                    <a:pt x="15" y="3"/>
                    <a:pt x="11" y="0"/>
                    <a:pt x="10" y="0"/>
                  </a:cubicBezTo>
                  <a:cubicBezTo>
                    <a:pt x="0" y="3"/>
                    <a:pt x="13" y="9"/>
                    <a:pt x="15" y="13"/>
                  </a:cubicBezTo>
                  <a:cubicBezTo>
                    <a:pt x="18" y="18"/>
                    <a:pt x="17" y="45"/>
                    <a:pt x="25" y="56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03" name="Freeform 90">
              <a:extLst>
                <a:ext uri="{FF2B5EF4-FFF2-40B4-BE49-F238E27FC236}">
                  <a16:creationId xmlns:a16="http://schemas.microsoft.com/office/drawing/2014/main" id="{3F8C51CC-45FB-444A-BC09-BCB52DA1F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8" y="2667"/>
              <a:ext cx="80" cy="149"/>
            </a:xfrm>
            <a:custGeom>
              <a:avLst/>
              <a:gdLst>
                <a:gd name="T0" fmla="*/ 363 w 32"/>
                <a:gd name="T1" fmla="*/ 806 h 56"/>
                <a:gd name="T2" fmla="*/ 345 w 32"/>
                <a:gd name="T3" fmla="*/ 545 h 56"/>
                <a:gd name="T4" fmla="*/ 470 w 32"/>
                <a:gd name="T5" fmla="*/ 282 h 56"/>
                <a:gd name="T6" fmla="*/ 270 w 32"/>
                <a:gd name="T7" fmla="*/ 93 h 56"/>
                <a:gd name="T8" fmla="*/ 158 w 32"/>
                <a:gd name="T9" fmla="*/ 0 h 56"/>
                <a:gd name="T10" fmla="*/ 238 w 32"/>
                <a:gd name="T11" fmla="*/ 247 h 56"/>
                <a:gd name="T12" fmla="*/ 395 w 32"/>
                <a:gd name="T13" fmla="*/ 1054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56">
                  <a:moveTo>
                    <a:pt x="23" y="43"/>
                  </a:moveTo>
                  <a:cubicBezTo>
                    <a:pt x="22" y="41"/>
                    <a:pt x="22" y="31"/>
                    <a:pt x="22" y="29"/>
                  </a:cubicBezTo>
                  <a:cubicBezTo>
                    <a:pt x="24" y="23"/>
                    <a:pt x="29" y="21"/>
                    <a:pt x="30" y="15"/>
                  </a:cubicBezTo>
                  <a:cubicBezTo>
                    <a:pt x="32" y="7"/>
                    <a:pt x="22" y="9"/>
                    <a:pt x="17" y="5"/>
                  </a:cubicBezTo>
                  <a:cubicBezTo>
                    <a:pt x="15" y="3"/>
                    <a:pt x="11" y="0"/>
                    <a:pt x="10" y="0"/>
                  </a:cubicBezTo>
                  <a:cubicBezTo>
                    <a:pt x="0" y="3"/>
                    <a:pt x="13" y="9"/>
                    <a:pt x="15" y="13"/>
                  </a:cubicBezTo>
                  <a:cubicBezTo>
                    <a:pt x="18" y="18"/>
                    <a:pt x="17" y="45"/>
                    <a:pt x="25" y="56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" name="Freeform 91">
              <a:extLst>
                <a:ext uri="{FF2B5EF4-FFF2-40B4-BE49-F238E27FC236}">
                  <a16:creationId xmlns:a16="http://schemas.microsoft.com/office/drawing/2014/main" id="{65F0C263-57D7-41FF-9E40-7C7904F86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" y="1083"/>
              <a:ext cx="1000" cy="1888"/>
            </a:xfrm>
            <a:custGeom>
              <a:avLst/>
              <a:gdLst>
                <a:gd name="T0" fmla="*/ 6145 w 400"/>
                <a:gd name="T1" fmla="*/ 3640 h 708"/>
                <a:gd name="T2" fmla="*/ 4738 w 400"/>
                <a:gd name="T3" fmla="*/ 3981 h 708"/>
                <a:gd name="T4" fmla="*/ 4363 w 400"/>
                <a:gd name="T5" fmla="*/ 2979 h 708"/>
                <a:gd name="T6" fmla="*/ 4863 w 400"/>
                <a:gd name="T7" fmla="*/ 2048 h 708"/>
                <a:gd name="T8" fmla="*/ 5845 w 400"/>
                <a:gd name="T9" fmla="*/ 1971 h 708"/>
                <a:gd name="T10" fmla="*/ 5408 w 400"/>
                <a:gd name="T11" fmla="*/ 1421 h 708"/>
                <a:gd name="T12" fmla="*/ 5720 w 400"/>
                <a:gd name="T13" fmla="*/ 739 h 708"/>
                <a:gd name="T14" fmla="*/ 4908 w 400"/>
                <a:gd name="T15" fmla="*/ 77 h 708"/>
                <a:gd name="T16" fmla="*/ 4583 w 400"/>
                <a:gd name="T17" fmla="*/ 1592 h 708"/>
                <a:gd name="T18" fmla="*/ 3500 w 400"/>
                <a:gd name="T19" fmla="*/ 1459 h 708"/>
                <a:gd name="T20" fmla="*/ 2708 w 400"/>
                <a:gd name="T21" fmla="*/ 1501 h 708"/>
                <a:gd name="T22" fmla="*/ 3063 w 400"/>
                <a:gd name="T23" fmla="*/ 2296 h 708"/>
                <a:gd name="T24" fmla="*/ 3145 w 400"/>
                <a:gd name="T25" fmla="*/ 2979 h 708"/>
                <a:gd name="T26" fmla="*/ 1438 w 400"/>
                <a:gd name="T27" fmla="*/ 2901 h 708"/>
                <a:gd name="T28" fmla="*/ 1020 w 400"/>
                <a:gd name="T29" fmla="*/ 2637 h 708"/>
                <a:gd name="T30" fmla="*/ 270 w 400"/>
                <a:gd name="T31" fmla="*/ 3699 h 708"/>
                <a:gd name="T32" fmla="*/ 1625 w 400"/>
                <a:gd name="T33" fmla="*/ 4552 h 708"/>
                <a:gd name="T34" fmla="*/ 1083 w 400"/>
                <a:gd name="T35" fmla="*/ 5995 h 708"/>
                <a:gd name="T36" fmla="*/ 270 w 400"/>
                <a:gd name="T37" fmla="*/ 6520 h 708"/>
                <a:gd name="T38" fmla="*/ 300 w 400"/>
                <a:gd name="T39" fmla="*/ 7907 h 708"/>
                <a:gd name="T40" fmla="*/ 613 w 400"/>
                <a:gd name="T41" fmla="*/ 6429 h 708"/>
                <a:gd name="T42" fmla="*/ 1313 w 400"/>
                <a:gd name="T43" fmla="*/ 6179 h 708"/>
                <a:gd name="T44" fmla="*/ 2033 w 400"/>
                <a:gd name="T45" fmla="*/ 6280 h 708"/>
                <a:gd name="T46" fmla="*/ 2145 w 400"/>
                <a:gd name="T47" fmla="*/ 8648 h 708"/>
                <a:gd name="T48" fmla="*/ 2533 w 400"/>
                <a:gd name="T49" fmla="*/ 10560 h 708"/>
                <a:gd name="T50" fmla="*/ 2000 w 400"/>
                <a:gd name="T51" fmla="*/ 11299 h 708"/>
                <a:gd name="T52" fmla="*/ 675 w 400"/>
                <a:gd name="T53" fmla="*/ 10261 h 708"/>
                <a:gd name="T54" fmla="*/ 158 w 400"/>
                <a:gd name="T55" fmla="*/ 9480 h 708"/>
                <a:gd name="T56" fmla="*/ 250 w 400"/>
                <a:gd name="T57" fmla="*/ 11128 h 708"/>
                <a:gd name="T58" fmla="*/ 1675 w 400"/>
                <a:gd name="T59" fmla="*/ 11661 h 708"/>
                <a:gd name="T60" fmla="*/ 1770 w 400"/>
                <a:gd name="T61" fmla="*/ 12096 h 708"/>
                <a:gd name="T62" fmla="*/ 2720 w 400"/>
                <a:gd name="T63" fmla="*/ 12253 h 708"/>
                <a:gd name="T64" fmla="*/ 3375 w 400"/>
                <a:gd name="T65" fmla="*/ 13291 h 708"/>
                <a:gd name="T66" fmla="*/ 3875 w 400"/>
                <a:gd name="T67" fmla="*/ 12323 h 708"/>
                <a:gd name="T68" fmla="*/ 4188 w 400"/>
                <a:gd name="T69" fmla="*/ 11811 h 708"/>
                <a:gd name="T70" fmla="*/ 4470 w 400"/>
                <a:gd name="T71" fmla="*/ 11741 h 708"/>
                <a:gd name="T72" fmla="*/ 3550 w 400"/>
                <a:gd name="T73" fmla="*/ 11115 h 708"/>
                <a:gd name="T74" fmla="*/ 4675 w 400"/>
                <a:gd name="T75" fmla="*/ 10376 h 708"/>
                <a:gd name="T76" fmla="*/ 5113 w 400"/>
                <a:gd name="T77" fmla="*/ 10091 h 7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00" h="708">
                  <a:moveTo>
                    <a:pt x="360" y="218"/>
                  </a:moveTo>
                  <a:cubicBezTo>
                    <a:pt x="379" y="218"/>
                    <a:pt x="400" y="202"/>
                    <a:pt x="393" y="192"/>
                  </a:cubicBezTo>
                  <a:cubicBezTo>
                    <a:pt x="387" y="183"/>
                    <a:pt x="355" y="208"/>
                    <a:pt x="344" y="219"/>
                  </a:cubicBezTo>
                  <a:cubicBezTo>
                    <a:pt x="333" y="230"/>
                    <a:pt x="315" y="224"/>
                    <a:pt x="303" y="210"/>
                  </a:cubicBezTo>
                  <a:cubicBezTo>
                    <a:pt x="291" y="195"/>
                    <a:pt x="291" y="186"/>
                    <a:pt x="294" y="169"/>
                  </a:cubicBezTo>
                  <a:cubicBezTo>
                    <a:pt x="293" y="157"/>
                    <a:pt x="284" y="165"/>
                    <a:pt x="279" y="157"/>
                  </a:cubicBezTo>
                  <a:cubicBezTo>
                    <a:pt x="276" y="152"/>
                    <a:pt x="283" y="144"/>
                    <a:pt x="285" y="140"/>
                  </a:cubicBezTo>
                  <a:cubicBezTo>
                    <a:pt x="291" y="132"/>
                    <a:pt x="302" y="111"/>
                    <a:pt x="311" y="108"/>
                  </a:cubicBezTo>
                  <a:cubicBezTo>
                    <a:pt x="335" y="98"/>
                    <a:pt x="343" y="134"/>
                    <a:pt x="360" y="136"/>
                  </a:cubicBezTo>
                  <a:cubicBezTo>
                    <a:pt x="375" y="138"/>
                    <a:pt x="379" y="115"/>
                    <a:pt x="374" y="104"/>
                  </a:cubicBezTo>
                  <a:cubicBezTo>
                    <a:pt x="366" y="83"/>
                    <a:pt x="366" y="100"/>
                    <a:pt x="354" y="90"/>
                  </a:cubicBezTo>
                  <a:cubicBezTo>
                    <a:pt x="351" y="88"/>
                    <a:pt x="349" y="82"/>
                    <a:pt x="346" y="75"/>
                  </a:cubicBezTo>
                  <a:cubicBezTo>
                    <a:pt x="344" y="69"/>
                    <a:pt x="347" y="53"/>
                    <a:pt x="353" y="50"/>
                  </a:cubicBezTo>
                  <a:cubicBezTo>
                    <a:pt x="358" y="47"/>
                    <a:pt x="365" y="43"/>
                    <a:pt x="366" y="39"/>
                  </a:cubicBezTo>
                  <a:cubicBezTo>
                    <a:pt x="370" y="30"/>
                    <a:pt x="357" y="17"/>
                    <a:pt x="356" y="11"/>
                  </a:cubicBezTo>
                  <a:cubicBezTo>
                    <a:pt x="355" y="1"/>
                    <a:pt x="323" y="0"/>
                    <a:pt x="314" y="4"/>
                  </a:cubicBezTo>
                  <a:cubicBezTo>
                    <a:pt x="303" y="10"/>
                    <a:pt x="301" y="48"/>
                    <a:pt x="303" y="58"/>
                  </a:cubicBezTo>
                  <a:cubicBezTo>
                    <a:pt x="306" y="71"/>
                    <a:pt x="304" y="74"/>
                    <a:pt x="293" y="84"/>
                  </a:cubicBezTo>
                  <a:cubicBezTo>
                    <a:pt x="284" y="91"/>
                    <a:pt x="270" y="99"/>
                    <a:pt x="260" y="100"/>
                  </a:cubicBezTo>
                  <a:cubicBezTo>
                    <a:pt x="236" y="104"/>
                    <a:pt x="234" y="101"/>
                    <a:pt x="224" y="77"/>
                  </a:cubicBezTo>
                  <a:cubicBezTo>
                    <a:pt x="221" y="67"/>
                    <a:pt x="219" y="57"/>
                    <a:pt x="208" y="53"/>
                  </a:cubicBezTo>
                  <a:cubicBezTo>
                    <a:pt x="191" y="46"/>
                    <a:pt x="173" y="65"/>
                    <a:pt x="173" y="79"/>
                  </a:cubicBezTo>
                  <a:cubicBezTo>
                    <a:pt x="173" y="88"/>
                    <a:pt x="175" y="107"/>
                    <a:pt x="181" y="114"/>
                  </a:cubicBezTo>
                  <a:cubicBezTo>
                    <a:pt x="184" y="118"/>
                    <a:pt x="192" y="117"/>
                    <a:pt x="196" y="121"/>
                  </a:cubicBezTo>
                  <a:cubicBezTo>
                    <a:pt x="202" y="129"/>
                    <a:pt x="206" y="147"/>
                    <a:pt x="201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185" y="184"/>
                    <a:pt x="173" y="203"/>
                    <a:pt x="137" y="187"/>
                  </a:cubicBezTo>
                  <a:cubicBezTo>
                    <a:pt x="123" y="181"/>
                    <a:pt x="98" y="169"/>
                    <a:pt x="92" y="153"/>
                  </a:cubicBezTo>
                  <a:cubicBezTo>
                    <a:pt x="90" y="146"/>
                    <a:pt x="94" y="115"/>
                    <a:pt x="76" y="122"/>
                  </a:cubicBezTo>
                  <a:cubicBezTo>
                    <a:pt x="70" y="125"/>
                    <a:pt x="69" y="134"/>
                    <a:pt x="65" y="139"/>
                  </a:cubicBezTo>
                  <a:cubicBezTo>
                    <a:pt x="61" y="144"/>
                    <a:pt x="54" y="147"/>
                    <a:pt x="50" y="152"/>
                  </a:cubicBezTo>
                  <a:cubicBezTo>
                    <a:pt x="45" y="158"/>
                    <a:pt x="14" y="187"/>
                    <a:pt x="17" y="195"/>
                  </a:cubicBezTo>
                  <a:cubicBezTo>
                    <a:pt x="23" y="210"/>
                    <a:pt x="66" y="209"/>
                    <a:pt x="77" y="212"/>
                  </a:cubicBezTo>
                  <a:cubicBezTo>
                    <a:pt x="93" y="217"/>
                    <a:pt x="105" y="226"/>
                    <a:pt x="104" y="240"/>
                  </a:cubicBezTo>
                  <a:cubicBezTo>
                    <a:pt x="103" y="257"/>
                    <a:pt x="94" y="267"/>
                    <a:pt x="84" y="278"/>
                  </a:cubicBezTo>
                  <a:cubicBezTo>
                    <a:pt x="74" y="290"/>
                    <a:pt x="72" y="301"/>
                    <a:pt x="69" y="316"/>
                  </a:cubicBezTo>
                  <a:cubicBezTo>
                    <a:pt x="65" y="341"/>
                    <a:pt x="29" y="318"/>
                    <a:pt x="12" y="318"/>
                  </a:cubicBezTo>
                  <a:cubicBezTo>
                    <a:pt x="0" y="319"/>
                    <a:pt x="14" y="333"/>
                    <a:pt x="17" y="344"/>
                  </a:cubicBezTo>
                  <a:cubicBezTo>
                    <a:pt x="19" y="353"/>
                    <a:pt x="18" y="364"/>
                    <a:pt x="20" y="373"/>
                  </a:cubicBezTo>
                  <a:cubicBezTo>
                    <a:pt x="25" y="389"/>
                    <a:pt x="42" y="407"/>
                    <a:pt x="19" y="417"/>
                  </a:cubicBezTo>
                  <a:cubicBezTo>
                    <a:pt x="52" y="427"/>
                    <a:pt x="40" y="385"/>
                    <a:pt x="34" y="368"/>
                  </a:cubicBezTo>
                  <a:cubicBezTo>
                    <a:pt x="30" y="359"/>
                    <a:pt x="24" y="343"/>
                    <a:pt x="39" y="339"/>
                  </a:cubicBezTo>
                  <a:cubicBezTo>
                    <a:pt x="50" y="337"/>
                    <a:pt x="57" y="350"/>
                    <a:pt x="68" y="349"/>
                  </a:cubicBezTo>
                  <a:cubicBezTo>
                    <a:pt x="80" y="347"/>
                    <a:pt x="81" y="335"/>
                    <a:pt x="84" y="326"/>
                  </a:cubicBezTo>
                  <a:cubicBezTo>
                    <a:pt x="87" y="316"/>
                    <a:pt x="92" y="309"/>
                    <a:pt x="102" y="305"/>
                  </a:cubicBezTo>
                  <a:cubicBezTo>
                    <a:pt x="124" y="296"/>
                    <a:pt x="131" y="312"/>
                    <a:pt x="130" y="331"/>
                  </a:cubicBezTo>
                  <a:cubicBezTo>
                    <a:pt x="129" y="356"/>
                    <a:pt x="127" y="383"/>
                    <a:pt x="129" y="408"/>
                  </a:cubicBezTo>
                  <a:cubicBezTo>
                    <a:pt x="130" y="425"/>
                    <a:pt x="136" y="439"/>
                    <a:pt x="137" y="456"/>
                  </a:cubicBezTo>
                  <a:cubicBezTo>
                    <a:pt x="139" y="475"/>
                    <a:pt x="138" y="498"/>
                    <a:pt x="143" y="515"/>
                  </a:cubicBezTo>
                  <a:cubicBezTo>
                    <a:pt x="147" y="531"/>
                    <a:pt x="160" y="541"/>
                    <a:pt x="162" y="557"/>
                  </a:cubicBezTo>
                  <a:cubicBezTo>
                    <a:pt x="164" y="568"/>
                    <a:pt x="164" y="578"/>
                    <a:pt x="157" y="588"/>
                  </a:cubicBezTo>
                  <a:cubicBezTo>
                    <a:pt x="148" y="599"/>
                    <a:pt x="138" y="602"/>
                    <a:pt x="128" y="596"/>
                  </a:cubicBezTo>
                  <a:cubicBezTo>
                    <a:pt x="109" y="583"/>
                    <a:pt x="104" y="561"/>
                    <a:pt x="90" y="544"/>
                  </a:cubicBezTo>
                  <a:cubicBezTo>
                    <a:pt x="71" y="521"/>
                    <a:pt x="60" y="557"/>
                    <a:pt x="43" y="541"/>
                  </a:cubicBezTo>
                  <a:cubicBezTo>
                    <a:pt x="35" y="535"/>
                    <a:pt x="29" y="509"/>
                    <a:pt x="24" y="502"/>
                  </a:cubicBezTo>
                  <a:cubicBezTo>
                    <a:pt x="21" y="499"/>
                    <a:pt x="15" y="498"/>
                    <a:pt x="10" y="500"/>
                  </a:cubicBezTo>
                  <a:cubicBezTo>
                    <a:pt x="3" y="503"/>
                    <a:pt x="5" y="511"/>
                    <a:pt x="5" y="515"/>
                  </a:cubicBezTo>
                  <a:cubicBezTo>
                    <a:pt x="7" y="530"/>
                    <a:pt x="7" y="580"/>
                    <a:pt x="16" y="587"/>
                  </a:cubicBezTo>
                  <a:cubicBezTo>
                    <a:pt x="33" y="600"/>
                    <a:pt x="58" y="581"/>
                    <a:pt x="75" y="582"/>
                  </a:cubicBezTo>
                  <a:cubicBezTo>
                    <a:pt x="96" y="584"/>
                    <a:pt x="115" y="597"/>
                    <a:pt x="107" y="615"/>
                  </a:cubicBezTo>
                  <a:cubicBezTo>
                    <a:pt x="99" y="634"/>
                    <a:pt x="81" y="634"/>
                    <a:pt x="95" y="655"/>
                  </a:cubicBezTo>
                  <a:cubicBezTo>
                    <a:pt x="106" y="653"/>
                    <a:pt x="106" y="644"/>
                    <a:pt x="113" y="638"/>
                  </a:cubicBezTo>
                  <a:cubicBezTo>
                    <a:pt x="122" y="631"/>
                    <a:pt x="131" y="632"/>
                    <a:pt x="141" y="635"/>
                  </a:cubicBezTo>
                  <a:cubicBezTo>
                    <a:pt x="153" y="639"/>
                    <a:pt x="160" y="646"/>
                    <a:pt x="174" y="646"/>
                  </a:cubicBezTo>
                  <a:cubicBezTo>
                    <a:pt x="187" y="646"/>
                    <a:pt x="200" y="641"/>
                    <a:pt x="213" y="647"/>
                  </a:cubicBezTo>
                  <a:cubicBezTo>
                    <a:pt x="243" y="661"/>
                    <a:pt x="203" y="693"/>
                    <a:pt x="216" y="701"/>
                  </a:cubicBezTo>
                  <a:cubicBezTo>
                    <a:pt x="227" y="708"/>
                    <a:pt x="225" y="682"/>
                    <a:pt x="226" y="677"/>
                  </a:cubicBezTo>
                  <a:cubicBezTo>
                    <a:pt x="230" y="666"/>
                    <a:pt x="245" y="661"/>
                    <a:pt x="248" y="650"/>
                  </a:cubicBezTo>
                  <a:cubicBezTo>
                    <a:pt x="251" y="641"/>
                    <a:pt x="240" y="629"/>
                    <a:pt x="243" y="623"/>
                  </a:cubicBezTo>
                  <a:cubicBezTo>
                    <a:pt x="247" y="614"/>
                    <a:pt x="262" y="620"/>
                    <a:pt x="268" y="623"/>
                  </a:cubicBezTo>
                  <a:cubicBezTo>
                    <a:pt x="272" y="625"/>
                    <a:pt x="286" y="637"/>
                    <a:pt x="288" y="637"/>
                  </a:cubicBezTo>
                  <a:cubicBezTo>
                    <a:pt x="300" y="635"/>
                    <a:pt x="291" y="623"/>
                    <a:pt x="286" y="619"/>
                  </a:cubicBezTo>
                  <a:cubicBezTo>
                    <a:pt x="278" y="613"/>
                    <a:pt x="265" y="614"/>
                    <a:pt x="256" y="610"/>
                  </a:cubicBezTo>
                  <a:cubicBezTo>
                    <a:pt x="246" y="605"/>
                    <a:pt x="232" y="595"/>
                    <a:pt x="227" y="586"/>
                  </a:cubicBezTo>
                  <a:cubicBezTo>
                    <a:pt x="217" y="568"/>
                    <a:pt x="214" y="533"/>
                    <a:pt x="241" y="531"/>
                  </a:cubicBezTo>
                  <a:cubicBezTo>
                    <a:pt x="261" y="530"/>
                    <a:pt x="295" y="536"/>
                    <a:pt x="299" y="547"/>
                  </a:cubicBezTo>
                  <a:cubicBezTo>
                    <a:pt x="305" y="535"/>
                    <a:pt x="313" y="548"/>
                    <a:pt x="321" y="554"/>
                  </a:cubicBezTo>
                  <a:cubicBezTo>
                    <a:pt x="329" y="559"/>
                    <a:pt x="323" y="533"/>
                    <a:pt x="327" y="532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" name="Freeform 92">
              <a:extLst>
                <a:ext uri="{FF2B5EF4-FFF2-40B4-BE49-F238E27FC236}">
                  <a16:creationId xmlns:a16="http://schemas.microsoft.com/office/drawing/2014/main" id="{17D4B519-6C0C-46DE-8EE2-1E20FFC76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" y="2421"/>
              <a:ext cx="285" cy="288"/>
            </a:xfrm>
            <a:custGeom>
              <a:avLst/>
              <a:gdLst>
                <a:gd name="T0" fmla="*/ 1333 w 114"/>
                <a:gd name="T1" fmla="*/ 376 h 108"/>
                <a:gd name="T2" fmla="*/ 20 w 114"/>
                <a:gd name="T3" fmla="*/ 1003 h 108"/>
                <a:gd name="T4" fmla="*/ 688 w 114"/>
                <a:gd name="T5" fmla="*/ 2048 h 108"/>
                <a:gd name="T6" fmla="*/ 238 w 114"/>
                <a:gd name="T7" fmla="*/ 1592 h 108"/>
                <a:gd name="T8" fmla="*/ 458 w 114"/>
                <a:gd name="T9" fmla="*/ 547 h 108"/>
                <a:gd name="T10" fmla="*/ 1363 w 114"/>
                <a:gd name="T11" fmla="*/ 853 h 108"/>
                <a:gd name="T12" fmla="*/ 1708 w 114"/>
                <a:gd name="T13" fmla="*/ 968 h 108"/>
                <a:gd name="T14" fmla="*/ 1783 w 114"/>
                <a:gd name="T15" fmla="*/ 888 h 108"/>
                <a:gd name="T16" fmla="*/ 1783 w 114"/>
                <a:gd name="T17" fmla="*/ 776 h 108"/>
                <a:gd name="T18" fmla="*/ 1333 w 114"/>
                <a:gd name="T19" fmla="*/ 376 h 1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4" h="108">
                  <a:moveTo>
                    <a:pt x="85" y="20"/>
                  </a:moveTo>
                  <a:cubicBezTo>
                    <a:pt x="68" y="12"/>
                    <a:pt x="3" y="0"/>
                    <a:pt x="1" y="53"/>
                  </a:cubicBezTo>
                  <a:cubicBezTo>
                    <a:pt x="0" y="106"/>
                    <a:pt x="44" y="108"/>
                    <a:pt x="44" y="108"/>
                  </a:cubicBezTo>
                  <a:cubicBezTo>
                    <a:pt x="34" y="103"/>
                    <a:pt x="20" y="93"/>
                    <a:pt x="15" y="84"/>
                  </a:cubicBezTo>
                  <a:cubicBezTo>
                    <a:pt x="5" y="66"/>
                    <a:pt x="2" y="31"/>
                    <a:pt x="29" y="29"/>
                  </a:cubicBezTo>
                  <a:cubicBezTo>
                    <a:pt x="49" y="28"/>
                    <a:pt x="83" y="34"/>
                    <a:pt x="87" y="45"/>
                  </a:cubicBezTo>
                  <a:cubicBezTo>
                    <a:pt x="93" y="33"/>
                    <a:pt x="101" y="46"/>
                    <a:pt x="109" y="51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4" y="45"/>
                    <a:pt x="114" y="43"/>
                    <a:pt x="114" y="41"/>
                  </a:cubicBezTo>
                  <a:cubicBezTo>
                    <a:pt x="110" y="33"/>
                    <a:pt x="100" y="26"/>
                    <a:pt x="85" y="20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06" name="Freeform 93">
              <a:extLst>
                <a:ext uri="{FF2B5EF4-FFF2-40B4-BE49-F238E27FC236}">
                  <a16:creationId xmlns:a16="http://schemas.microsoft.com/office/drawing/2014/main" id="{8B953DB0-10A9-4C0C-90B0-E06AAC1AB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3" y="2560"/>
              <a:ext cx="12" cy="35"/>
            </a:xfrm>
            <a:custGeom>
              <a:avLst/>
              <a:gdLst>
                <a:gd name="T0" fmla="*/ 29 w 5"/>
                <a:gd name="T1" fmla="*/ 0 h 13"/>
                <a:gd name="T2" fmla="*/ 70 w 5"/>
                <a:gd name="T3" fmla="*/ 253 h 1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13">
                  <a:moveTo>
                    <a:pt x="2" y="0"/>
                  </a:moveTo>
                  <a:cubicBezTo>
                    <a:pt x="0" y="5"/>
                    <a:pt x="5" y="13"/>
                    <a:pt x="5" y="13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" name="Freeform 94">
              <a:extLst>
                <a:ext uri="{FF2B5EF4-FFF2-40B4-BE49-F238E27FC236}">
                  <a16:creationId xmlns:a16="http://schemas.microsoft.com/office/drawing/2014/main" id="{017291B6-1E3D-4B2F-945E-102DFB440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" y="2419"/>
              <a:ext cx="342" cy="285"/>
            </a:xfrm>
            <a:custGeom>
              <a:avLst/>
              <a:gdLst>
                <a:gd name="T0" fmla="*/ 667 w 137"/>
                <a:gd name="T1" fmla="*/ 376 h 107"/>
                <a:gd name="T2" fmla="*/ 2119 w 137"/>
                <a:gd name="T3" fmla="*/ 1001 h 107"/>
                <a:gd name="T4" fmla="*/ 1103 w 137"/>
                <a:gd name="T5" fmla="*/ 2022 h 107"/>
                <a:gd name="T6" fmla="*/ 1870 w 137"/>
                <a:gd name="T7" fmla="*/ 1420 h 107"/>
                <a:gd name="T8" fmla="*/ 1558 w 137"/>
                <a:gd name="T9" fmla="*/ 546 h 107"/>
                <a:gd name="T10" fmla="*/ 637 w 137"/>
                <a:gd name="T11" fmla="*/ 852 h 107"/>
                <a:gd name="T12" fmla="*/ 292 w 137"/>
                <a:gd name="T13" fmla="*/ 986 h 107"/>
                <a:gd name="T14" fmla="*/ 667 w 137"/>
                <a:gd name="T15" fmla="*/ 376 h 1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7" h="107">
                  <a:moveTo>
                    <a:pt x="43" y="20"/>
                  </a:moveTo>
                  <a:cubicBezTo>
                    <a:pt x="60" y="12"/>
                    <a:pt x="137" y="0"/>
                    <a:pt x="136" y="53"/>
                  </a:cubicBezTo>
                  <a:cubicBezTo>
                    <a:pt x="135" y="93"/>
                    <a:pt x="71" y="107"/>
                    <a:pt x="71" y="107"/>
                  </a:cubicBezTo>
                  <a:cubicBezTo>
                    <a:pt x="81" y="102"/>
                    <a:pt x="109" y="91"/>
                    <a:pt x="120" y="75"/>
                  </a:cubicBezTo>
                  <a:cubicBezTo>
                    <a:pt x="130" y="58"/>
                    <a:pt x="126" y="31"/>
                    <a:pt x="100" y="29"/>
                  </a:cubicBezTo>
                  <a:cubicBezTo>
                    <a:pt x="80" y="27"/>
                    <a:pt x="45" y="35"/>
                    <a:pt x="41" y="45"/>
                  </a:cubicBezTo>
                  <a:cubicBezTo>
                    <a:pt x="35" y="34"/>
                    <a:pt x="27" y="46"/>
                    <a:pt x="19" y="52"/>
                  </a:cubicBezTo>
                  <a:cubicBezTo>
                    <a:pt x="19" y="52"/>
                    <a:pt x="0" y="39"/>
                    <a:pt x="43" y="20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08" name="Freeform 95">
              <a:extLst>
                <a:ext uri="{FF2B5EF4-FFF2-40B4-BE49-F238E27FC236}">
                  <a16:creationId xmlns:a16="http://schemas.microsoft.com/office/drawing/2014/main" id="{1E231019-D3C5-4016-B68F-4EC23FEDA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" y="2565"/>
              <a:ext cx="15" cy="35"/>
            </a:xfrm>
            <a:custGeom>
              <a:avLst/>
              <a:gdLst>
                <a:gd name="T0" fmla="*/ 50 w 6"/>
                <a:gd name="T1" fmla="*/ 0 h 13"/>
                <a:gd name="T2" fmla="*/ 0 w 6"/>
                <a:gd name="T3" fmla="*/ 253 h 1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3">
                  <a:moveTo>
                    <a:pt x="3" y="0"/>
                  </a:moveTo>
                  <a:cubicBezTo>
                    <a:pt x="6" y="5"/>
                    <a:pt x="0" y="13"/>
                    <a:pt x="0" y="13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" name="Freeform 96">
              <a:extLst>
                <a:ext uri="{FF2B5EF4-FFF2-40B4-BE49-F238E27FC236}">
                  <a16:creationId xmlns:a16="http://schemas.microsoft.com/office/drawing/2014/main" id="{E3798C88-916E-4A89-9290-720A04BA5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" y="2560"/>
              <a:ext cx="7" cy="56"/>
            </a:xfrm>
            <a:custGeom>
              <a:avLst/>
              <a:gdLst>
                <a:gd name="T0" fmla="*/ 28 w 3"/>
                <a:gd name="T1" fmla="*/ 0 h 21"/>
                <a:gd name="T2" fmla="*/ 37 w 3"/>
                <a:gd name="T3" fmla="*/ 397 h 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21">
                  <a:moveTo>
                    <a:pt x="2" y="0"/>
                  </a:moveTo>
                  <a:cubicBezTo>
                    <a:pt x="1" y="4"/>
                    <a:pt x="0" y="16"/>
                    <a:pt x="3" y="2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" name="Freeform 97">
              <a:extLst>
                <a:ext uri="{FF2B5EF4-FFF2-40B4-BE49-F238E27FC236}">
                  <a16:creationId xmlns:a16="http://schemas.microsoft.com/office/drawing/2014/main" id="{F393C6A4-EA58-4621-A04F-6F380F89D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3" y="2595"/>
              <a:ext cx="7" cy="24"/>
            </a:xfrm>
            <a:custGeom>
              <a:avLst/>
              <a:gdLst>
                <a:gd name="T0" fmla="*/ 37 w 3"/>
                <a:gd name="T1" fmla="*/ 0 h 9"/>
                <a:gd name="T2" fmla="*/ 0 w 3"/>
                <a:gd name="T3" fmla="*/ 171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9">
                  <a:moveTo>
                    <a:pt x="3" y="0"/>
                  </a:moveTo>
                  <a:cubicBezTo>
                    <a:pt x="3" y="3"/>
                    <a:pt x="2" y="8"/>
                    <a:pt x="0" y="9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" name="Freeform 98">
              <a:extLst>
                <a:ext uri="{FF2B5EF4-FFF2-40B4-BE49-F238E27FC236}">
                  <a16:creationId xmlns:a16="http://schemas.microsoft.com/office/drawing/2014/main" id="{BD726970-799B-4CC0-9D55-DFAECE845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" y="1099"/>
              <a:ext cx="1058" cy="1906"/>
            </a:xfrm>
            <a:custGeom>
              <a:avLst/>
              <a:gdLst>
                <a:gd name="T0" fmla="*/ 113 w 423"/>
                <a:gd name="T1" fmla="*/ 3788 h 715"/>
                <a:gd name="T2" fmla="*/ 283 w 423"/>
                <a:gd name="T3" fmla="*/ 3319 h 715"/>
                <a:gd name="T4" fmla="*/ 658 w 423"/>
                <a:gd name="T5" fmla="*/ 2082 h 715"/>
                <a:gd name="T6" fmla="*/ 20 w 423"/>
                <a:gd name="T7" fmla="*/ 1400 h 715"/>
                <a:gd name="T8" fmla="*/ 800 w 423"/>
                <a:gd name="T9" fmla="*/ 21 h 715"/>
                <a:gd name="T10" fmla="*/ 1938 w 423"/>
                <a:gd name="T11" fmla="*/ 704 h 715"/>
                <a:gd name="T12" fmla="*/ 1346 w 423"/>
                <a:gd name="T13" fmla="*/ 1877 h 715"/>
                <a:gd name="T14" fmla="*/ 1801 w 423"/>
                <a:gd name="T15" fmla="*/ 2218 h 715"/>
                <a:gd name="T16" fmla="*/ 2691 w 423"/>
                <a:gd name="T17" fmla="*/ 3034 h 715"/>
                <a:gd name="T18" fmla="*/ 3146 w 423"/>
                <a:gd name="T19" fmla="*/ 1685 h 715"/>
                <a:gd name="T20" fmla="*/ 3334 w 423"/>
                <a:gd name="T21" fmla="*/ 818 h 715"/>
                <a:gd name="T22" fmla="*/ 4159 w 423"/>
                <a:gd name="T23" fmla="*/ 1400 h 715"/>
                <a:gd name="T24" fmla="*/ 3847 w 423"/>
                <a:gd name="T25" fmla="*/ 2500 h 715"/>
                <a:gd name="T26" fmla="*/ 5022 w 423"/>
                <a:gd name="T27" fmla="*/ 2423 h 715"/>
                <a:gd name="T28" fmla="*/ 5725 w 423"/>
                <a:gd name="T29" fmla="*/ 2594 h 715"/>
                <a:gd name="T30" fmla="*/ 5097 w 423"/>
                <a:gd name="T31" fmla="*/ 4129 h 715"/>
                <a:gd name="T32" fmla="*/ 4242 w 423"/>
                <a:gd name="T33" fmla="*/ 3732 h 715"/>
                <a:gd name="T34" fmla="*/ 4317 w 423"/>
                <a:gd name="T35" fmla="*/ 4982 h 715"/>
                <a:gd name="T36" fmla="*/ 4785 w 423"/>
                <a:gd name="T37" fmla="*/ 6097 h 715"/>
                <a:gd name="T38" fmla="*/ 5600 w 423"/>
                <a:gd name="T39" fmla="*/ 5777 h 715"/>
                <a:gd name="T40" fmla="*/ 6255 w 423"/>
                <a:gd name="T41" fmla="*/ 4774 h 715"/>
                <a:gd name="T42" fmla="*/ 6588 w 423"/>
                <a:gd name="T43" fmla="*/ 5721 h 715"/>
                <a:gd name="T44" fmla="*/ 6213 w 423"/>
                <a:gd name="T45" fmla="*/ 6310 h 715"/>
                <a:gd name="T46" fmla="*/ 6213 w 423"/>
                <a:gd name="T47" fmla="*/ 7142 h 715"/>
                <a:gd name="T48" fmla="*/ 6556 w 423"/>
                <a:gd name="T49" fmla="*/ 7960 h 715"/>
                <a:gd name="T50" fmla="*/ 6413 w 423"/>
                <a:gd name="T51" fmla="*/ 8960 h 715"/>
                <a:gd name="T52" fmla="*/ 6038 w 423"/>
                <a:gd name="T53" fmla="*/ 8472 h 715"/>
                <a:gd name="T54" fmla="*/ 5338 w 423"/>
                <a:gd name="T55" fmla="*/ 8109 h 715"/>
                <a:gd name="T56" fmla="*/ 5242 w 423"/>
                <a:gd name="T57" fmla="*/ 7333 h 715"/>
                <a:gd name="T58" fmla="*/ 4942 w 423"/>
                <a:gd name="T59" fmla="*/ 6686 h 715"/>
                <a:gd name="T60" fmla="*/ 4597 w 423"/>
                <a:gd name="T61" fmla="*/ 6382 h 715"/>
                <a:gd name="T62" fmla="*/ 4034 w 423"/>
                <a:gd name="T63" fmla="*/ 7120 h 715"/>
                <a:gd name="T64" fmla="*/ 4272 w 423"/>
                <a:gd name="T65" fmla="*/ 7995 h 715"/>
                <a:gd name="T66" fmla="*/ 3942 w 423"/>
                <a:gd name="T67" fmla="*/ 8472 h 715"/>
                <a:gd name="T68" fmla="*/ 3709 w 423"/>
                <a:gd name="T69" fmla="*/ 9493 h 715"/>
                <a:gd name="T70" fmla="*/ 3179 w 423"/>
                <a:gd name="T71" fmla="*/ 10042 h 715"/>
                <a:gd name="T72" fmla="*/ 3129 w 423"/>
                <a:gd name="T73" fmla="*/ 10852 h 715"/>
                <a:gd name="T74" fmla="*/ 3459 w 423"/>
                <a:gd name="T75" fmla="*/ 11177 h 715"/>
                <a:gd name="T76" fmla="*/ 4117 w 423"/>
                <a:gd name="T77" fmla="*/ 11100 h 715"/>
                <a:gd name="T78" fmla="*/ 4522 w 423"/>
                <a:gd name="T79" fmla="*/ 9893 h 715"/>
                <a:gd name="T80" fmla="*/ 4992 w 423"/>
                <a:gd name="T81" fmla="*/ 10247 h 715"/>
                <a:gd name="T82" fmla="*/ 5568 w 423"/>
                <a:gd name="T83" fmla="*/ 9834 h 715"/>
                <a:gd name="T84" fmla="*/ 6130 w 423"/>
                <a:gd name="T85" fmla="*/ 11007 h 715"/>
                <a:gd name="T86" fmla="*/ 5400 w 423"/>
                <a:gd name="T87" fmla="*/ 11860 h 715"/>
                <a:gd name="T88" fmla="*/ 5210 w 423"/>
                <a:gd name="T89" fmla="*/ 11065 h 715"/>
                <a:gd name="T90" fmla="*/ 4222 w 423"/>
                <a:gd name="T91" fmla="*/ 10985 h 715"/>
                <a:gd name="T92" fmla="*/ 4335 w 423"/>
                <a:gd name="T93" fmla="*/ 11817 h 715"/>
                <a:gd name="T94" fmla="*/ 4410 w 423"/>
                <a:gd name="T95" fmla="*/ 12692 h 715"/>
                <a:gd name="T96" fmla="*/ 3367 w 423"/>
                <a:gd name="T97" fmla="*/ 13353 h 715"/>
                <a:gd name="T98" fmla="*/ 2754 w 423"/>
                <a:gd name="T99" fmla="*/ 13203 h 715"/>
                <a:gd name="T100" fmla="*/ 2364 w 423"/>
                <a:gd name="T101" fmla="*/ 13318 h 715"/>
                <a:gd name="T102" fmla="*/ 2239 w 423"/>
                <a:gd name="T103" fmla="*/ 13067 h 715"/>
                <a:gd name="T104" fmla="*/ 2396 w 423"/>
                <a:gd name="T105" fmla="*/ 11953 h 715"/>
                <a:gd name="T106" fmla="*/ 1646 w 423"/>
                <a:gd name="T107" fmla="*/ 11703 h 715"/>
                <a:gd name="T108" fmla="*/ 1333 w 423"/>
                <a:gd name="T109" fmla="*/ 11689 h 71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23" h="715">
                  <a:moveTo>
                    <a:pt x="34" y="216"/>
                  </a:moveTo>
                  <a:cubicBezTo>
                    <a:pt x="23" y="211"/>
                    <a:pt x="10" y="215"/>
                    <a:pt x="7" y="200"/>
                  </a:cubicBezTo>
                  <a:cubicBezTo>
                    <a:pt x="6" y="195"/>
                    <a:pt x="6" y="189"/>
                    <a:pt x="7" y="183"/>
                  </a:cubicBezTo>
                  <a:cubicBezTo>
                    <a:pt x="9" y="175"/>
                    <a:pt x="12" y="176"/>
                    <a:pt x="18" y="175"/>
                  </a:cubicBezTo>
                  <a:cubicBezTo>
                    <a:pt x="33" y="172"/>
                    <a:pt x="39" y="167"/>
                    <a:pt x="43" y="152"/>
                  </a:cubicBezTo>
                  <a:cubicBezTo>
                    <a:pt x="46" y="139"/>
                    <a:pt x="50" y="121"/>
                    <a:pt x="42" y="110"/>
                  </a:cubicBezTo>
                  <a:cubicBezTo>
                    <a:pt x="36" y="101"/>
                    <a:pt x="26" y="101"/>
                    <a:pt x="18" y="94"/>
                  </a:cubicBezTo>
                  <a:cubicBezTo>
                    <a:pt x="10" y="89"/>
                    <a:pt x="0" y="85"/>
                    <a:pt x="1" y="74"/>
                  </a:cubicBezTo>
                  <a:cubicBezTo>
                    <a:pt x="3" y="60"/>
                    <a:pt x="8" y="42"/>
                    <a:pt x="13" y="30"/>
                  </a:cubicBezTo>
                  <a:cubicBezTo>
                    <a:pt x="20" y="14"/>
                    <a:pt x="33" y="0"/>
                    <a:pt x="51" y="1"/>
                  </a:cubicBezTo>
                  <a:cubicBezTo>
                    <a:pt x="66" y="2"/>
                    <a:pt x="107" y="3"/>
                    <a:pt x="120" y="13"/>
                  </a:cubicBezTo>
                  <a:cubicBezTo>
                    <a:pt x="126" y="17"/>
                    <a:pt x="131" y="30"/>
                    <a:pt x="124" y="37"/>
                  </a:cubicBezTo>
                  <a:cubicBezTo>
                    <a:pt x="119" y="43"/>
                    <a:pt x="101" y="37"/>
                    <a:pt x="95" y="44"/>
                  </a:cubicBezTo>
                  <a:cubicBezTo>
                    <a:pt x="88" y="54"/>
                    <a:pt x="71" y="92"/>
                    <a:pt x="86" y="99"/>
                  </a:cubicBezTo>
                  <a:cubicBezTo>
                    <a:pt x="91" y="101"/>
                    <a:pt x="98" y="97"/>
                    <a:pt x="103" y="98"/>
                  </a:cubicBezTo>
                  <a:cubicBezTo>
                    <a:pt x="112" y="100"/>
                    <a:pt x="115" y="109"/>
                    <a:pt x="115" y="117"/>
                  </a:cubicBezTo>
                  <a:cubicBezTo>
                    <a:pt x="114" y="133"/>
                    <a:pt x="110" y="141"/>
                    <a:pt x="124" y="152"/>
                  </a:cubicBezTo>
                  <a:cubicBezTo>
                    <a:pt x="138" y="162"/>
                    <a:pt x="156" y="167"/>
                    <a:pt x="172" y="160"/>
                  </a:cubicBezTo>
                  <a:cubicBezTo>
                    <a:pt x="184" y="155"/>
                    <a:pt x="192" y="138"/>
                    <a:pt x="197" y="126"/>
                  </a:cubicBezTo>
                  <a:cubicBezTo>
                    <a:pt x="201" y="114"/>
                    <a:pt x="202" y="102"/>
                    <a:pt x="201" y="89"/>
                  </a:cubicBezTo>
                  <a:cubicBezTo>
                    <a:pt x="199" y="80"/>
                    <a:pt x="195" y="71"/>
                    <a:pt x="196" y="62"/>
                  </a:cubicBezTo>
                  <a:cubicBezTo>
                    <a:pt x="197" y="53"/>
                    <a:pt x="204" y="43"/>
                    <a:pt x="213" y="43"/>
                  </a:cubicBezTo>
                  <a:cubicBezTo>
                    <a:pt x="223" y="43"/>
                    <a:pt x="235" y="52"/>
                    <a:pt x="244" y="56"/>
                  </a:cubicBezTo>
                  <a:cubicBezTo>
                    <a:pt x="252" y="60"/>
                    <a:pt x="262" y="65"/>
                    <a:pt x="266" y="74"/>
                  </a:cubicBezTo>
                  <a:cubicBezTo>
                    <a:pt x="272" y="83"/>
                    <a:pt x="270" y="95"/>
                    <a:pt x="266" y="104"/>
                  </a:cubicBezTo>
                  <a:cubicBezTo>
                    <a:pt x="262" y="115"/>
                    <a:pt x="250" y="121"/>
                    <a:pt x="246" y="132"/>
                  </a:cubicBezTo>
                  <a:cubicBezTo>
                    <a:pt x="240" y="154"/>
                    <a:pt x="262" y="174"/>
                    <a:pt x="283" y="174"/>
                  </a:cubicBezTo>
                  <a:cubicBezTo>
                    <a:pt x="307" y="174"/>
                    <a:pt x="312" y="144"/>
                    <a:pt x="321" y="128"/>
                  </a:cubicBezTo>
                  <a:cubicBezTo>
                    <a:pt x="324" y="121"/>
                    <a:pt x="330" y="111"/>
                    <a:pt x="337" y="113"/>
                  </a:cubicBezTo>
                  <a:cubicBezTo>
                    <a:pt x="348" y="115"/>
                    <a:pt x="360" y="129"/>
                    <a:pt x="366" y="137"/>
                  </a:cubicBezTo>
                  <a:cubicBezTo>
                    <a:pt x="380" y="157"/>
                    <a:pt x="357" y="185"/>
                    <a:pt x="346" y="201"/>
                  </a:cubicBezTo>
                  <a:cubicBezTo>
                    <a:pt x="341" y="209"/>
                    <a:pt x="335" y="215"/>
                    <a:pt x="326" y="218"/>
                  </a:cubicBezTo>
                  <a:cubicBezTo>
                    <a:pt x="316" y="222"/>
                    <a:pt x="314" y="215"/>
                    <a:pt x="306" y="209"/>
                  </a:cubicBezTo>
                  <a:cubicBezTo>
                    <a:pt x="297" y="202"/>
                    <a:pt x="282" y="197"/>
                    <a:pt x="271" y="197"/>
                  </a:cubicBezTo>
                  <a:cubicBezTo>
                    <a:pt x="254" y="198"/>
                    <a:pt x="241" y="215"/>
                    <a:pt x="243" y="231"/>
                  </a:cubicBezTo>
                  <a:cubicBezTo>
                    <a:pt x="244" y="246"/>
                    <a:pt x="265" y="255"/>
                    <a:pt x="276" y="263"/>
                  </a:cubicBezTo>
                  <a:cubicBezTo>
                    <a:pt x="288" y="272"/>
                    <a:pt x="288" y="278"/>
                    <a:pt x="286" y="292"/>
                  </a:cubicBezTo>
                  <a:cubicBezTo>
                    <a:pt x="284" y="306"/>
                    <a:pt x="293" y="316"/>
                    <a:pt x="306" y="322"/>
                  </a:cubicBezTo>
                  <a:cubicBezTo>
                    <a:pt x="318" y="328"/>
                    <a:pt x="332" y="333"/>
                    <a:pt x="344" y="325"/>
                  </a:cubicBezTo>
                  <a:cubicBezTo>
                    <a:pt x="351" y="320"/>
                    <a:pt x="354" y="312"/>
                    <a:pt x="358" y="305"/>
                  </a:cubicBezTo>
                  <a:cubicBezTo>
                    <a:pt x="363" y="295"/>
                    <a:pt x="375" y="280"/>
                    <a:pt x="381" y="272"/>
                  </a:cubicBezTo>
                  <a:cubicBezTo>
                    <a:pt x="384" y="267"/>
                    <a:pt x="395" y="255"/>
                    <a:pt x="400" y="252"/>
                  </a:cubicBezTo>
                  <a:cubicBezTo>
                    <a:pt x="407" y="248"/>
                    <a:pt x="411" y="251"/>
                    <a:pt x="414" y="259"/>
                  </a:cubicBezTo>
                  <a:cubicBezTo>
                    <a:pt x="420" y="272"/>
                    <a:pt x="421" y="288"/>
                    <a:pt x="421" y="302"/>
                  </a:cubicBezTo>
                  <a:cubicBezTo>
                    <a:pt x="420" y="308"/>
                    <a:pt x="419" y="316"/>
                    <a:pt x="416" y="321"/>
                  </a:cubicBezTo>
                  <a:cubicBezTo>
                    <a:pt x="412" y="328"/>
                    <a:pt x="403" y="328"/>
                    <a:pt x="397" y="333"/>
                  </a:cubicBezTo>
                  <a:cubicBezTo>
                    <a:pt x="391" y="338"/>
                    <a:pt x="384" y="348"/>
                    <a:pt x="383" y="356"/>
                  </a:cubicBezTo>
                  <a:cubicBezTo>
                    <a:pt x="383" y="365"/>
                    <a:pt x="391" y="372"/>
                    <a:pt x="397" y="377"/>
                  </a:cubicBezTo>
                  <a:cubicBezTo>
                    <a:pt x="403" y="383"/>
                    <a:pt x="409" y="388"/>
                    <a:pt x="413" y="395"/>
                  </a:cubicBezTo>
                  <a:cubicBezTo>
                    <a:pt x="418" y="403"/>
                    <a:pt x="417" y="411"/>
                    <a:pt x="419" y="420"/>
                  </a:cubicBezTo>
                  <a:cubicBezTo>
                    <a:pt x="421" y="431"/>
                    <a:pt x="420" y="442"/>
                    <a:pt x="421" y="454"/>
                  </a:cubicBezTo>
                  <a:cubicBezTo>
                    <a:pt x="423" y="464"/>
                    <a:pt x="420" y="469"/>
                    <a:pt x="410" y="473"/>
                  </a:cubicBezTo>
                  <a:cubicBezTo>
                    <a:pt x="405" y="475"/>
                    <a:pt x="396" y="476"/>
                    <a:pt x="391" y="473"/>
                  </a:cubicBezTo>
                  <a:cubicBezTo>
                    <a:pt x="382" y="468"/>
                    <a:pt x="387" y="456"/>
                    <a:pt x="386" y="447"/>
                  </a:cubicBezTo>
                  <a:cubicBezTo>
                    <a:pt x="384" y="431"/>
                    <a:pt x="371" y="408"/>
                    <a:pt x="351" y="414"/>
                  </a:cubicBezTo>
                  <a:cubicBezTo>
                    <a:pt x="345" y="417"/>
                    <a:pt x="342" y="422"/>
                    <a:pt x="341" y="428"/>
                  </a:cubicBezTo>
                  <a:cubicBezTo>
                    <a:pt x="341" y="432"/>
                    <a:pt x="343" y="446"/>
                    <a:pt x="335" y="444"/>
                  </a:cubicBezTo>
                  <a:cubicBezTo>
                    <a:pt x="325" y="441"/>
                    <a:pt x="335" y="396"/>
                    <a:pt x="335" y="387"/>
                  </a:cubicBezTo>
                  <a:cubicBezTo>
                    <a:pt x="335" y="379"/>
                    <a:pt x="336" y="351"/>
                    <a:pt x="324" y="350"/>
                  </a:cubicBezTo>
                  <a:cubicBezTo>
                    <a:pt x="322" y="350"/>
                    <a:pt x="318" y="352"/>
                    <a:pt x="316" y="353"/>
                  </a:cubicBezTo>
                  <a:cubicBezTo>
                    <a:pt x="314" y="353"/>
                    <a:pt x="307" y="352"/>
                    <a:pt x="306" y="352"/>
                  </a:cubicBezTo>
                  <a:cubicBezTo>
                    <a:pt x="300" y="349"/>
                    <a:pt x="298" y="341"/>
                    <a:pt x="294" y="337"/>
                  </a:cubicBezTo>
                  <a:cubicBezTo>
                    <a:pt x="285" y="327"/>
                    <a:pt x="273" y="330"/>
                    <a:pt x="265" y="340"/>
                  </a:cubicBezTo>
                  <a:cubicBezTo>
                    <a:pt x="258" y="349"/>
                    <a:pt x="257" y="364"/>
                    <a:pt x="258" y="376"/>
                  </a:cubicBezTo>
                  <a:cubicBezTo>
                    <a:pt x="259" y="384"/>
                    <a:pt x="262" y="393"/>
                    <a:pt x="264" y="399"/>
                  </a:cubicBezTo>
                  <a:cubicBezTo>
                    <a:pt x="266" y="406"/>
                    <a:pt x="273" y="414"/>
                    <a:pt x="273" y="422"/>
                  </a:cubicBezTo>
                  <a:cubicBezTo>
                    <a:pt x="272" y="430"/>
                    <a:pt x="266" y="427"/>
                    <a:pt x="261" y="430"/>
                  </a:cubicBezTo>
                  <a:cubicBezTo>
                    <a:pt x="256" y="434"/>
                    <a:pt x="252" y="442"/>
                    <a:pt x="252" y="447"/>
                  </a:cubicBezTo>
                  <a:cubicBezTo>
                    <a:pt x="251" y="457"/>
                    <a:pt x="259" y="461"/>
                    <a:pt x="257" y="472"/>
                  </a:cubicBezTo>
                  <a:cubicBezTo>
                    <a:pt x="255" y="482"/>
                    <a:pt x="244" y="493"/>
                    <a:pt x="237" y="501"/>
                  </a:cubicBezTo>
                  <a:cubicBezTo>
                    <a:pt x="232" y="505"/>
                    <a:pt x="226" y="515"/>
                    <a:pt x="221" y="520"/>
                  </a:cubicBezTo>
                  <a:cubicBezTo>
                    <a:pt x="216" y="525"/>
                    <a:pt x="210" y="528"/>
                    <a:pt x="203" y="530"/>
                  </a:cubicBezTo>
                  <a:cubicBezTo>
                    <a:pt x="189" y="535"/>
                    <a:pt x="179" y="545"/>
                    <a:pt x="189" y="562"/>
                  </a:cubicBezTo>
                  <a:cubicBezTo>
                    <a:pt x="193" y="567"/>
                    <a:pt x="194" y="573"/>
                    <a:pt x="200" y="573"/>
                  </a:cubicBezTo>
                  <a:cubicBezTo>
                    <a:pt x="207" y="574"/>
                    <a:pt x="214" y="565"/>
                    <a:pt x="218" y="572"/>
                  </a:cubicBezTo>
                  <a:cubicBezTo>
                    <a:pt x="222" y="577"/>
                    <a:pt x="219" y="585"/>
                    <a:pt x="221" y="590"/>
                  </a:cubicBezTo>
                  <a:cubicBezTo>
                    <a:pt x="224" y="598"/>
                    <a:pt x="233" y="599"/>
                    <a:pt x="241" y="597"/>
                  </a:cubicBezTo>
                  <a:cubicBezTo>
                    <a:pt x="249" y="595"/>
                    <a:pt x="259" y="594"/>
                    <a:pt x="263" y="586"/>
                  </a:cubicBezTo>
                  <a:cubicBezTo>
                    <a:pt x="268" y="579"/>
                    <a:pt x="268" y="567"/>
                    <a:pt x="270" y="558"/>
                  </a:cubicBezTo>
                  <a:cubicBezTo>
                    <a:pt x="272" y="551"/>
                    <a:pt x="279" y="523"/>
                    <a:pt x="289" y="522"/>
                  </a:cubicBezTo>
                  <a:cubicBezTo>
                    <a:pt x="296" y="522"/>
                    <a:pt x="293" y="532"/>
                    <a:pt x="295" y="536"/>
                  </a:cubicBezTo>
                  <a:cubicBezTo>
                    <a:pt x="300" y="545"/>
                    <a:pt x="312" y="547"/>
                    <a:pt x="319" y="541"/>
                  </a:cubicBezTo>
                  <a:cubicBezTo>
                    <a:pt x="326" y="536"/>
                    <a:pt x="328" y="526"/>
                    <a:pt x="335" y="521"/>
                  </a:cubicBezTo>
                  <a:cubicBezTo>
                    <a:pt x="341" y="517"/>
                    <a:pt x="349" y="518"/>
                    <a:pt x="356" y="519"/>
                  </a:cubicBezTo>
                  <a:cubicBezTo>
                    <a:pt x="369" y="521"/>
                    <a:pt x="385" y="526"/>
                    <a:pt x="393" y="536"/>
                  </a:cubicBezTo>
                  <a:cubicBezTo>
                    <a:pt x="403" y="547"/>
                    <a:pt x="397" y="569"/>
                    <a:pt x="392" y="581"/>
                  </a:cubicBezTo>
                  <a:cubicBezTo>
                    <a:pt x="386" y="596"/>
                    <a:pt x="372" y="611"/>
                    <a:pt x="360" y="621"/>
                  </a:cubicBezTo>
                  <a:cubicBezTo>
                    <a:pt x="355" y="625"/>
                    <a:pt x="351" y="627"/>
                    <a:pt x="345" y="626"/>
                  </a:cubicBezTo>
                  <a:cubicBezTo>
                    <a:pt x="335" y="624"/>
                    <a:pt x="334" y="620"/>
                    <a:pt x="337" y="611"/>
                  </a:cubicBezTo>
                  <a:cubicBezTo>
                    <a:pt x="339" y="601"/>
                    <a:pt x="342" y="591"/>
                    <a:pt x="333" y="584"/>
                  </a:cubicBezTo>
                  <a:cubicBezTo>
                    <a:pt x="326" y="579"/>
                    <a:pt x="315" y="574"/>
                    <a:pt x="307" y="570"/>
                  </a:cubicBezTo>
                  <a:cubicBezTo>
                    <a:pt x="294" y="564"/>
                    <a:pt x="277" y="566"/>
                    <a:pt x="270" y="580"/>
                  </a:cubicBezTo>
                  <a:cubicBezTo>
                    <a:pt x="267" y="586"/>
                    <a:pt x="264" y="597"/>
                    <a:pt x="266" y="603"/>
                  </a:cubicBezTo>
                  <a:cubicBezTo>
                    <a:pt x="268" y="611"/>
                    <a:pt x="275" y="615"/>
                    <a:pt x="277" y="624"/>
                  </a:cubicBezTo>
                  <a:cubicBezTo>
                    <a:pt x="278" y="631"/>
                    <a:pt x="277" y="640"/>
                    <a:pt x="278" y="647"/>
                  </a:cubicBezTo>
                  <a:cubicBezTo>
                    <a:pt x="279" y="655"/>
                    <a:pt x="282" y="662"/>
                    <a:pt x="282" y="670"/>
                  </a:cubicBezTo>
                  <a:cubicBezTo>
                    <a:pt x="284" y="684"/>
                    <a:pt x="272" y="693"/>
                    <a:pt x="261" y="702"/>
                  </a:cubicBezTo>
                  <a:cubicBezTo>
                    <a:pt x="249" y="707"/>
                    <a:pt x="226" y="715"/>
                    <a:pt x="215" y="705"/>
                  </a:cubicBezTo>
                  <a:cubicBezTo>
                    <a:pt x="208" y="699"/>
                    <a:pt x="206" y="695"/>
                    <a:pt x="196" y="694"/>
                  </a:cubicBezTo>
                  <a:cubicBezTo>
                    <a:pt x="188" y="693"/>
                    <a:pt x="183" y="693"/>
                    <a:pt x="176" y="697"/>
                  </a:cubicBezTo>
                  <a:cubicBezTo>
                    <a:pt x="171" y="700"/>
                    <a:pt x="166" y="704"/>
                    <a:pt x="160" y="705"/>
                  </a:cubicBezTo>
                  <a:cubicBezTo>
                    <a:pt x="156" y="705"/>
                    <a:pt x="155" y="704"/>
                    <a:pt x="151" y="703"/>
                  </a:cubicBezTo>
                  <a:cubicBezTo>
                    <a:pt x="149" y="702"/>
                    <a:pt x="138" y="702"/>
                    <a:pt x="137" y="701"/>
                  </a:cubicBezTo>
                  <a:cubicBezTo>
                    <a:pt x="130" y="695"/>
                    <a:pt x="141" y="694"/>
                    <a:pt x="143" y="690"/>
                  </a:cubicBezTo>
                  <a:cubicBezTo>
                    <a:pt x="148" y="684"/>
                    <a:pt x="144" y="677"/>
                    <a:pt x="143" y="671"/>
                  </a:cubicBezTo>
                  <a:cubicBezTo>
                    <a:pt x="140" y="655"/>
                    <a:pt x="156" y="648"/>
                    <a:pt x="153" y="631"/>
                  </a:cubicBezTo>
                  <a:cubicBezTo>
                    <a:pt x="150" y="615"/>
                    <a:pt x="138" y="613"/>
                    <a:pt x="123" y="613"/>
                  </a:cubicBezTo>
                  <a:cubicBezTo>
                    <a:pt x="118" y="613"/>
                    <a:pt x="110" y="613"/>
                    <a:pt x="105" y="618"/>
                  </a:cubicBezTo>
                  <a:cubicBezTo>
                    <a:pt x="100" y="623"/>
                    <a:pt x="102" y="631"/>
                    <a:pt x="98" y="637"/>
                  </a:cubicBezTo>
                  <a:cubicBezTo>
                    <a:pt x="89" y="652"/>
                    <a:pt x="82" y="625"/>
                    <a:pt x="85" y="617"/>
                  </a:cubicBezTo>
                  <a:cubicBezTo>
                    <a:pt x="87" y="609"/>
                    <a:pt x="103" y="606"/>
                    <a:pt x="110" y="602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" name="Freeform 99">
              <a:extLst>
                <a:ext uri="{FF2B5EF4-FFF2-40B4-BE49-F238E27FC236}">
                  <a16:creationId xmlns:a16="http://schemas.microsoft.com/office/drawing/2014/main" id="{ACE83224-0D58-461C-969A-AFE401F8C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5" y="960"/>
              <a:ext cx="1133" cy="752"/>
            </a:xfrm>
            <a:custGeom>
              <a:avLst/>
              <a:gdLst>
                <a:gd name="T0" fmla="*/ 488 w 453"/>
                <a:gd name="T1" fmla="*/ 1024 h 282"/>
                <a:gd name="T2" fmla="*/ 1751 w 453"/>
                <a:gd name="T3" fmla="*/ 1459 h 282"/>
                <a:gd name="T4" fmla="*/ 2063 w 453"/>
                <a:gd name="T5" fmla="*/ 456 h 282"/>
                <a:gd name="T6" fmla="*/ 3084 w 453"/>
                <a:gd name="T7" fmla="*/ 248 h 282"/>
                <a:gd name="T8" fmla="*/ 3847 w 453"/>
                <a:gd name="T9" fmla="*/ 909 h 282"/>
                <a:gd name="T10" fmla="*/ 4159 w 453"/>
                <a:gd name="T11" fmla="*/ 1344 h 282"/>
                <a:gd name="T12" fmla="*/ 4222 w 453"/>
                <a:gd name="T13" fmla="*/ 2312 h 282"/>
                <a:gd name="T14" fmla="*/ 4159 w 453"/>
                <a:gd name="T15" fmla="*/ 3277 h 282"/>
                <a:gd name="T16" fmla="*/ 4084 w 453"/>
                <a:gd name="T17" fmla="*/ 3848 h 282"/>
                <a:gd name="T18" fmla="*/ 3679 w 453"/>
                <a:gd name="T19" fmla="*/ 3891 h 282"/>
                <a:gd name="T20" fmla="*/ 3066 w 453"/>
                <a:gd name="T21" fmla="*/ 3811 h 282"/>
                <a:gd name="T22" fmla="*/ 2751 w 453"/>
                <a:gd name="T23" fmla="*/ 3528 h 282"/>
                <a:gd name="T24" fmla="*/ 2991 w 453"/>
                <a:gd name="T25" fmla="*/ 3925 h 282"/>
                <a:gd name="T26" fmla="*/ 3241 w 453"/>
                <a:gd name="T27" fmla="*/ 4117 h 282"/>
                <a:gd name="T28" fmla="*/ 2866 w 453"/>
                <a:gd name="T29" fmla="*/ 4701 h 282"/>
                <a:gd name="T30" fmla="*/ 3334 w 453"/>
                <a:gd name="T31" fmla="*/ 4211 h 282"/>
                <a:gd name="T32" fmla="*/ 3834 w 453"/>
                <a:gd name="T33" fmla="*/ 4003 h 282"/>
                <a:gd name="T34" fmla="*/ 4147 w 453"/>
                <a:gd name="T35" fmla="*/ 4003 h 282"/>
                <a:gd name="T36" fmla="*/ 4179 w 453"/>
                <a:gd name="T37" fmla="*/ 4893 h 282"/>
                <a:gd name="T38" fmla="*/ 3772 w 453"/>
                <a:gd name="T39" fmla="*/ 5155 h 282"/>
                <a:gd name="T40" fmla="*/ 3271 w 453"/>
                <a:gd name="T41" fmla="*/ 5027 h 282"/>
                <a:gd name="T42" fmla="*/ 4242 w 453"/>
                <a:gd name="T43" fmla="*/ 5347 h 282"/>
                <a:gd name="T44" fmla="*/ 5147 w 453"/>
                <a:gd name="T45" fmla="*/ 5197 h 282"/>
                <a:gd name="T46" fmla="*/ 5117 w 453"/>
                <a:gd name="T47" fmla="*/ 5099 h 282"/>
                <a:gd name="T48" fmla="*/ 4617 w 453"/>
                <a:gd name="T49" fmla="*/ 5155 h 282"/>
                <a:gd name="T50" fmla="*/ 4617 w 453"/>
                <a:gd name="T51" fmla="*/ 5155 h 282"/>
                <a:gd name="T52" fmla="*/ 4617 w 453"/>
                <a:gd name="T53" fmla="*/ 5155 h 282"/>
                <a:gd name="T54" fmla="*/ 4617 w 453"/>
                <a:gd name="T55" fmla="*/ 5155 h 282"/>
                <a:gd name="T56" fmla="*/ 4367 w 453"/>
                <a:gd name="T57" fmla="*/ 4893 h 282"/>
                <a:gd name="T58" fmla="*/ 4367 w 453"/>
                <a:gd name="T59" fmla="*/ 3904 h 282"/>
                <a:gd name="T60" fmla="*/ 4660 w 453"/>
                <a:gd name="T61" fmla="*/ 3661 h 282"/>
                <a:gd name="T62" fmla="*/ 4910 w 453"/>
                <a:gd name="T63" fmla="*/ 3549 h 282"/>
                <a:gd name="T64" fmla="*/ 4304 w 453"/>
                <a:gd name="T65" fmla="*/ 3491 h 282"/>
                <a:gd name="T66" fmla="*/ 4254 w 453"/>
                <a:gd name="T67" fmla="*/ 3051 h 282"/>
                <a:gd name="T68" fmla="*/ 4284 w 453"/>
                <a:gd name="T69" fmla="*/ 2411 h 282"/>
                <a:gd name="T70" fmla="*/ 4347 w 453"/>
                <a:gd name="T71" fmla="*/ 1344 h 282"/>
                <a:gd name="T72" fmla="*/ 4867 w 453"/>
                <a:gd name="T73" fmla="*/ 264 h 282"/>
                <a:gd name="T74" fmla="*/ 4910 w 453"/>
                <a:gd name="T75" fmla="*/ 248 h 282"/>
                <a:gd name="T76" fmla="*/ 6568 w 453"/>
                <a:gd name="T77" fmla="*/ 491 h 282"/>
                <a:gd name="T78" fmla="*/ 7068 w 453"/>
                <a:gd name="T79" fmla="*/ 931 h 282"/>
                <a:gd name="T80" fmla="*/ 7088 w 453"/>
                <a:gd name="T81" fmla="*/ 909 h 282"/>
                <a:gd name="T82" fmla="*/ 6275 w 453"/>
                <a:gd name="T83" fmla="*/ 264 h 282"/>
                <a:gd name="T84" fmla="*/ 4805 w 453"/>
                <a:gd name="T85" fmla="*/ 115 h 282"/>
                <a:gd name="T86" fmla="*/ 4242 w 453"/>
                <a:gd name="T87" fmla="*/ 568 h 282"/>
                <a:gd name="T88" fmla="*/ 3834 w 453"/>
                <a:gd name="T89" fmla="*/ 115 h 282"/>
                <a:gd name="T90" fmla="*/ 2771 w 453"/>
                <a:gd name="T91" fmla="*/ 115 h 282"/>
                <a:gd name="T92" fmla="*/ 1583 w 453"/>
                <a:gd name="T93" fmla="*/ 533 h 282"/>
                <a:gd name="T94" fmla="*/ 1113 w 453"/>
                <a:gd name="T95" fmla="*/ 605 h 282"/>
                <a:gd name="T96" fmla="*/ 0 w 453"/>
                <a:gd name="T97" fmla="*/ 1173 h 282"/>
                <a:gd name="T98" fmla="*/ 488 w 453"/>
                <a:gd name="T99" fmla="*/ 1024 h 2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53" h="282">
                  <a:moveTo>
                    <a:pt x="31" y="54"/>
                  </a:moveTo>
                  <a:cubicBezTo>
                    <a:pt x="73" y="40"/>
                    <a:pt x="88" y="34"/>
                    <a:pt x="112" y="77"/>
                  </a:cubicBezTo>
                  <a:cubicBezTo>
                    <a:pt x="116" y="51"/>
                    <a:pt x="103" y="35"/>
                    <a:pt x="132" y="24"/>
                  </a:cubicBezTo>
                  <a:cubicBezTo>
                    <a:pt x="153" y="16"/>
                    <a:pt x="175" y="18"/>
                    <a:pt x="197" y="13"/>
                  </a:cubicBezTo>
                  <a:cubicBezTo>
                    <a:pt x="235" y="4"/>
                    <a:pt x="258" y="30"/>
                    <a:pt x="246" y="48"/>
                  </a:cubicBezTo>
                  <a:cubicBezTo>
                    <a:pt x="262" y="41"/>
                    <a:pt x="262" y="62"/>
                    <a:pt x="266" y="71"/>
                  </a:cubicBezTo>
                  <a:cubicBezTo>
                    <a:pt x="272" y="91"/>
                    <a:pt x="270" y="98"/>
                    <a:pt x="270" y="122"/>
                  </a:cubicBezTo>
                  <a:cubicBezTo>
                    <a:pt x="270" y="145"/>
                    <a:pt x="262" y="162"/>
                    <a:pt x="266" y="173"/>
                  </a:cubicBezTo>
                  <a:cubicBezTo>
                    <a:pt x="271" y="185"/>
                    <a:pt x="269" y="200"/>
                    <a:pt x="261" y="203"/>
                  </a:cubicBezTo>
                  <a:cubicBezTo>
                    <a:pt x="253" y="205"/>
                    <a:pt x="245" y="205"/>
                    <a:pt x="235" y="205"/>
                  </a:cubicBezTo>
                  <a:cubicBezTo>
                    <a:pt x="227" y="206"/>
                    <a:pt x="207" y="209"/>
                    <a:pt x="196" y="201"/>
                  </a:cubicBezTo>
                  <a:cubicBezTo>
                    <a:pt x="188" y="197"/>
                    <a:pt x="185" y="184"/>
                    <a:pt x="176" y="186"/>
                  </a:cubicBezTo>
                  <a:cubicBezTo>
                    <a:pt x="173" y="189"/>
                    <a:pt x="181" y="199"/>
                    <a:pt x="191" y="207"/>
                  </a:cubicBezTo>
                  <a:cubicBezTo>
                    <a:pt x="197" y="211"/>
                    <a:pt x="205" y="215"/>
                    <a:pt x="207" y="217"/>
                  </a:cubicBezTo>
                  <a:cubicBezTo>
                    <a:pt x="212" y="225"/>
                    <a:pt x="179" y="240"/>
                    <a:pt x="183" y="248"/>
                  </a:cubicBezTo>
                  <a:cubicBezTo>
                    <a:pt x="187" y="255"/>
                    <a:pt x="203" y="231"/>
                    <a:pt x="213" y="222"/>
                  </a:cubicBezTo>
                  <a:cubicBezTo>
                    <a:pt x="224" y="214"/>
                    <a:pt x="232" y="214"/>
                    <a:pt x="245" y="211"/>
                  </a:cubicBezTo>
                  <a:cubicBezTo>
                    <a:pt x="255" y="208"/>
                    <a:pt x="261" y="207"/>
                    <a:pt x="265" y="211"/>
                  </a:cubicBezTo>
                  <a:cubicBezTo>
                    <a:pt x="272" y="222"/>
                    <a:pt x="277" y="249"/>
                    <a:pt x="267" y="258"/>
                  </a:cubicBezTo>
                  <a:cubicBezTo>
                    <a:pt x="259" y="266"/>
                    <a:pt x="253" y="270"/>
                    <a:pt x="241" y="272"/>
                  </a:cubicBezTo>
                  <a:cubicBezTo>
                    <a:pt x="223" y="269"/>
                    <a:pt x="209" y="260"/>
                    <a:pt x="209" y="265"/>
                  </a:cubicBezTo>
                  <a:cubicBezTo>
                    <a:pt x="209" y="270"/>
                    <a:pt x="226" y="282"/>
                    <a:pt x="271" y="282"/>
                  </a:cubicBezTo>
                  <a:cubicBezTo>
                    <a:pt x="284" y="282"/>
                    <a:pt x="313" y="282"/>
                    <a:pt x="329" y="274"/>
                  </a:cubicBezTo>
                  <a:cubicBezTo>
                    <a:pt x="336" y="272"/>
                    <a:pt x="333" y="267"/>
                    <a:pt x="327" y="269"/>
                  </a:cubicBezTo>
                  <a:cubicBezTo>
                    <a:pt x="321" y="271"/>
                    <a:pt x="308" y="274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83" y="269"/>
                    <a:pt x="279" y="271"/>
                    <a:pt x="279" y="258"/>
                  </a:cubicBezTo>
                  <a:cubicBezTo>
                    <a:pt x="278" y="247"/>
                    <a:pt x="275" y="221"/>
                    <a:pt x="279" y="206"/>
                  </a:cubicBezTo>
                  <a:cubicBezTo>
                    <a:pt x="283" y="195"/>
                    <a:pt x="293" y="193"/>
                    <a:pt x="298" y="193"/>
                  </a:cubicBezTo>
                  <a:cubicBezTo>
                    <a:pt x="311" y="194"/>
                    <a:pt x="321" y="192"/>
                    <a:pt x="314" y="187"/>
                  </a:cubicBezTo>
                  <a:cubicBezTo>
                    <a:pt x="307" y="182"/>
                    <a:pt x="277" y="191"/>
                    <a:pt x="275" y="184"/>
                  </a:cubicBezTo>
                  <a:cubicBezTo>
                    <a:pt x="272" y="177"/>
                    <a:pt x="271" y="169"/>
                    <a:pt x="272" y="161"/>
                  </a:cubicBezTo>
                  <a:cubicBezTo>
                    <a:pt x="274" y="152"/>
                    <a:pt x="275" y="143"/>
                    <a:pt x="274" y="127"/>
                  </a:cubicBezTo>
                  <a:cubicBezTo>
                    <a:pt x="274" y="104"/>
                    <a:pt x="273" y="91"/>
                    <a:pt x="278" y="71"/>
                  </a:cubicBezTo>
                  <a:cubicBezTo>
                    <a:pt x="283" y="62"/>
                    <a:pt x="279" y="25"/>
                    <a:pt x="311" y="14"/>
                  </a:cubicBezTo>
                  <a:cubicBezTo>
                    <a:pt x="314" y="13"/>
                    <a:pt x="314" y="13"/>
                    <a:pt x="314" y="13"/>
                  </a:cubicBezTo>
                  <a:cubicBezTo>
                    <a:pt x="332" y="10"/>
                    <a:pt x="397" y="17"/>
                    <a:pt x="420" y="26"/>
                  </a:cubicBezTo>
                  <a:cubicBezTo>
                    <a:pt x="435" y="32"/>
                    <a:pt x="446" y="39"/>
                    <a:pt x="452" y="49"/>
                  </a:cubicBezTo>
                  <a:cubicBezTo>
                    <a:pt x="453" y="48"/>
                    <a:pt x="453" y="48"/>
                    <a:pt x="453" y="48"/>
                  </a:cubicBezTo>
                  <a:cubicBezTo>
                    <a:pt x="453" y="48"/>
                    <a:pt x="433" y="20"/>
                    <a:pt x="401" y="14"/>
                  </a:cubicBezTo>
                  <a:cubicBezTo>
                    <a:pt x="369" y="8"/>
                    <a:pt x="325" y="4"/>
                    <a:pt x="307" y="6"/>
                  </a:cubicBezTo>
                  <a:cubicBezTo>
                    <a:pt x="289" y="8"/>
                    <a:pt x="277" y="8"/>
                    <a:pt x="271" y="30"/>
                  </a:cubicBezTo>
                  <a:cubicBezTo>
                    <a:pt x="269" y="22"/>
                    <a:pt x="259" y="12"/>
                    <a:pt x="245" y="6"/>
                  </a:cubicBezTo>
                  <a:cubicBezTo>
                    <a:pt x="231" y="0"/>
                    <a:pt x="201" y="0"/>
                    <a:pt x="177" y="6"/>
                  </a:cubicBezTo>
                  <a:cubicBezTo>
                    <a:pt x="153" y="12"/>
                    <a:pt x="109" y="10"/>
                    <a:pt x="101" y="28"/>
                  </a:cubicBezTo>
                  <a:cubicBezTo>
                    <a:pt x="101" y="28"/>
                    <a:pt x="89" y="24"/>
                    <a:pt x="71" y="32"/>
                  </a:cubicBezTo>
                  <a:cubicBezTo>
                    <a:pt x="57" y="39"/>
                    <a:pt x="22" y="51"/>
                    <a:pt x="0" y="62"/>
                  </a:cubicBezTo>
                  <a:cubicBezTo>
                    <a:pt x="10" y="58"/>
                    <a:pt x="23" y="57"/>
                    <a:pt x="31" y="54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" name="Freeform 100">
              <a:extLst>
                <a:ext uri="{FF2B5EF4-FFF2-40B4-BE49-F238E27FC236}">
                  <a16:creationId xmlns:a16="http://schemas.microsoft.com/office/drawing/2014/main" id="{9ED0EF01-1ED1-433B-948D-F390315E6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" y="2501"/>
              <a:ext cx="348" cy="310"/>
            </a:xfrm>
            <a:custGeom>
              <a:avLst/>
              <a:gdLst>
                <a:gd name="T0" fmla="*/ 1838 w 139"/>
                <a:gd name="T1" fmla="*/ 799 h 116"/>
                <a:gd name="T2" fmla="*/ 1397 w 139"/>
                <a:gd name="T3" fmla="*/ 307 h 116"/>
                <a:gd name="T4" fmla="*/ 991 w 139"/>
                <a:gd name="T5" fmla="*/ 0 h 116"/>
                <a:gd name="T6" fmla="*/ 1209 w 139"/>
                <a:gd name="T7" fmla="*/ 286 h 116"/>
                <a:gd name="T8" fmla="*/ 1242 w 139"/>
                <a:gd name="T9" fmla="*/ 1029 h 116"/>
                <a:gd name="T10" fmla="*/ 613 w 139"/>
                <a:gd name="T11" fmla="*/ 799 h 116"/>
                <a:gd name="T12" fmla="*/ 0 w 139"/>
                <a:gd name="T13" fmla="*/ 671 h 116"/>
                <a:gd name="T14" fmla="*/ 250 w 139"/>
                <a:gd name="T15" fmla="*/ 914 h 116"/>
                <a:gd name="T16" fmla="*/ 1147 w 139"/>
                <a:gd name="T17" fmla="*/ 1451 h 116"/>
                <a:gd name="T18" fmla="*/ 1159 w 139"/>
                <a:gd name="T19" fmla="*/ 1929 h 116"/>
                <a:gd name="T20" fmla="*/ 1209 w 139"/>
                <a:gd name="T21" fmla="*/ 1951 h 116"/>
                <a:gd name="T22" fmla="*/ 2181 w 139"/>
                <a:gd name="T23" fmla="*/ 2007 h 116"/>
                <a:gd name="T24" fmla="*/ 1838 w 139"/>
                <a:gd name="T25" fmla="*/ 799 h 1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9" h="116">
                  <a:moveTo>
                    <a:pt x="117" y="42"/>
                  </a:moveTo>
                  <a:cubicBezTo>
                    <a:pt x="101" y="43"/>
                    <a:pt x="91" y="26"/>
                    <a:pt x="89" y="16"/>
                  </a:cubicBezTo>
                  <a:cubicBezTo>
                    <a:pt x="83" y="16"/>
                    <a:pt x="70" y="8"/>
                    <a:pt x="63" y="0"/>
                  </a:cubicBezTo>
                  <a:cubicBezTo>
                    <a:pt x="67" y="5"/>
                    <a:pt x="72" y="13"/>
                    <a:pt x="77" y="15"/>
                  </a:cubicBezTo>
                  <a:cubicBezTo>
                    <a:pt x="85" y="19"/>
                    <a:pt x="97" y="42"/>
                    <a:pt x="79" y="54"/>
                  </a:cubicBezTo>
                  <a:cubicBezTo>
                    <a:pt x="60" y="66"/>
                    <a:pt x="47" y="52"/>
                    <a:pt x="39" y="42"/>
                  </a:cubicBezTo>
                  <a:cubicBezTo>
                    <a:pt x="19" y="51"/>
                    <a:pt x="7" y="42"/>
                    <a:pt x="0" y="35"/>
                  </a:cubicBezTo>
                  <a:cubicBezTo>
                    <a:pt x="0" y="35"/>
                    <a:pt x="1" y="46"/>
                    <a:pt x="16" y="48"/>
                  </a:cubicBezTo>
                  <a:cubicBezTo>
                    <a:pt x="35" y="50"/>
                    <a:pt x="60" y="59"/>
                    <a:pt x="73" y="76"/>
                  </a:cubicBezTo>
                  <a:cubicBezTo>
                    <a:pt x="79" y="84"/>
                    <a:pt x="78" y="92"/>
                    <a:pt x="74" y="101"/>
                  </a:cubicBezTo>
                  <a:cubicBezTo>
                    <a:pt x="77" y="102"/>
                    <a:pt x="77" y="102"/>
                    <a:pt x="77" y="102"/>
                  </a:cubicBezTo>
                  <a:cubicBezTo>
                    <a:pt x="93" y="116"/>
                    <a:pt x="127" y="116"/>
                    <a:pt x="139" y="105"/>
                  </a:cubicBezTo>
                  <a:cubicBezTo>
                    <a:pt x="129" y="82"/>
                    <a:pt x="112" y="75"/>
                    <a:pt x="117" y="42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" name="Freeform 101">
              <a:extLst>
                <a:ext uri="{FF2B5EF4-FFF2-40B4-BE49-F238E27FC236}">
                  <a16:creationId xmlns:a16="http://schemas.microsoft.com/office/drawing/2014/main" id="{147B2AFB-984B-40C3-8799-4A517B29D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" y="2501"/>
              <a:ext cx="350" cy="328"/>
            </a:xfrm>
            <a:custGeom>
              <a:avLst/>
              <a:gdLst>
                <a:gd name="T0" fmla="*/ 1583 w 140"/>
                <a:gd name="T1" fmla="*/ 797 h 123"/>
                <a:gd name="T2" fmla="*/ 958 w 140"/>
                <a:gd name="T3" fmla="*/ 1024 h 123"/>
                <a:gd name="T4" fmla="*/ 988 w 140"/>
                <a:gd name="T5" fmla="*/ 285 h 123"/>
                <a:gd name="T6" fmla="*/ 1208 w 140"/>
                <a:gd name="T7" fmla="*/ 0 h 123"/>
                <a:gd name="T8" fmla="*/ 800 w 140"/>
                <a:gd name="T9" fmla="*/ 307 h 123"/>
                <a:gd name="T10" fmla="*/ 363 w 140"/>
                <a:gd name="T11" fmla="*/ 797 h 123"/>
                <a:gd name="T12" fmla="*/ 0 w 140"/>
                <a:gd name="T13" fmla="*/ 2048 h 123"/>
                <a:gd name="T14" fmla="*/ 1095 w 140"/>
                <a:gd name="T15" fmla="*/ 2125 h 123"/>
                <a:gd name="T16" fmla="*/ 1050 w 140"/>
                <a:gd name="T17" fmla="*/ 1459 h 123"/>
                <a:gd name="T18" fmla="*/ 1938 w 140"/>
                <a:gd name="T19" fmla="*/ 909 h 123"/>
                <a:gd name="T20" fmla="*/ 2188 w 140"/>
                <a:gd name="T21" fmla="*/ 661 h 123"/>
                <a:gd name="T22" fmla="*/ 1583 w 140"/>
                <a:gd name="T23" fmla="*/ 797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0" h="123">
                  <a:moveTo>
                    <a:pt x="101" y="42"/>
                  </a:moveTo>
                  <a:cubicBezTo>
                    <a:pt x="93" y="52"/>
                    <a:pt x="80" y="66"/>
                    <a:pt x="61" y="54"/>
                  </a:cubicBezTo>
                  <a:cubicBezTo>
                    <a:pt x="43" y="42"/>
                    <a:pt x="55" y="19"/>
                    <a:pt x="63" y="15"/>
                  </a:cubicBezTo>
                  <a:cubicBezTo>
                    <a:pt x="68" y="13"/>
                    <a:pt x="73" y="5"/>
                    <a:pt x="77" y="0"/>
                  </a:cubicBezTo>
                  <a:cubicBezTo>
                    <a:pt x="70" y="8"/>
                    <a:pt x="57" y="16"/>
                    <a:pt x="51" y="16"/>
                  </a:cubicBezTo>
                  <a:cubicBezTo>
                    <a:pt x="49" y="26"/>
                    <a:pt x="39" y="43"/>
                    <a:pt x="23" y="42"/>
                  </a:cubicBezTo>
                  <a:cubicBezTo>
                    <a:pt x="28" y="76"/>
                    <a:pt x="9" y="83"/>
                    <a:pt x="0" y="108"/>
                  </a:cubicBezTo>
                  <a:cubicBezTo>
                    <a:pt x="15" y="117"/>
                    <a:pt x="49" y="123"/>
                    <a:pt x="70" y="112"/>
                  </a:cubicBezTo>
                  <a:cubicBezTo>
                    <a:pt x="65" y="97"/>
                    <a:pt x="63" y="86"/>
                    <a:pt x="67" y="77"/>
                  </a:cubicBezTo>
                  <a:cubicBezTo>
                    <a:pt x="79" y="60"/>
                    <a:pt x="105" y="50"/>
                    <a:pt x="124" y="48"/>
                  </a:cubicBezTo>
                  <a:cubicBezTo>
                    <a:pt x="139" y="46"/>
                    <a:pt x="140" y="35"/>
                    <a:pt x="140" y="35"/>
                  </a:cubicBezTo>
                  <a:cubicBezTo>
                    <a:pt x="133" y="42"/>
                    <a:pt x="121" y="51"/>
                    <a:pt x="101" y="42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" name="Freeform 102">
              <a:extLst>
                <a:ext uri="{FF2B5EF4-FFF2-40B4-BE49-F238E27FC236}">
                  <a16:creationId xmlns:a16="http://schemas.microsoft.com/office/drawing/2014/main" id="{B7BBB496-5858-4B5D-9B2A-D30158E85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" y="1187"/>
              <a:ext cx="55" cy="50"/>
            </a:xfrm>
            <a:custGeom>
              <a:avLst/>
              <a:gdLst>
                <a:gd name="T0" fmla="*/ 0 w 22"/>
                <a:gd name="T1" fmla="*/ 347 h 19"/>
                <a:gd name="T2" fmla="*/ 345 w 22"/>
                <a:gd name="T3" fmla="*/ 0 h 1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19">
                  <a:moveTo>
                    <a:pt x="0" y="19"/>
                  </a:moveTo>
                  <a:cubicBezTo>
                    <a:pt x="5" y="19"/>
                    <a:pt x="16" y="10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" name="Freeform 103">
              <a:extLst>
                <a:ext uri="{FF2B5EF4-FFF2-40B4-BE49-F238E27FC236}">
                  <a16:creationId xmlns:a16="http://schemas.microsoft.com/office/drawing/2014/main" id="{0A25DDFC-BFB4-4C53-A145-CEAA3D2D2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8" y="2275"/>
              <a:ext cx="25" cy="66"/>
            </a:xfrm>
            <a:custGeom>
              <a:avLst/>
              <a:gdLst>
                <a:gd name="T0" fmla="*/ 0 w 10"/>
                <a:gd name="T1" fmla="*/ 0 h 25"/>
                <a:gd name="T2" fmla="*/ 113 w 10"/>
                <a:gd name="T3" fmla="*/ 459 h 2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" h="25">
                  <a:moveTo>
                    <a:pt x="0" y="0"/>
                  </a:moveTo>
                  <a:cubicBezTo>
                    <a:pt x="6" y="4"/>
                    <a:pt x="10" y="17"/>
                    <a:pt x="7" y="25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" name="Freeform 104">
              <a:extLst>
                <a:ext uri="{FF2B5EF4-FFF2-40B4-BE49-F238E27FC236}">
                  <a16:creationId xmlns:a16="http://schemas.microsoft.com/office/drawing/2014/main" id="{F4520670-6D19-499D-B5B8-2FDC8E970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792"/>
              <a:ext cx="60" cy="59"/>
            </a:xfrm>
            <a:custGeom>
              <a:avLst/>
              <a:gdLst>
                <a:gd name="T0" fmla="*/ 0 w 24"/>
                <a:gd name="T1" fmla="*/ 0 h 22"/>
                <a:gd name="T2" fmla="*/ 345 w 24"/>
                <a:gd name="T3" fmla="*/ 424 h 2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4" h="22">
                  <a:moveTo>
                    <a:pt x="0" y="0"/>
                  </a:moveTo>
                  <a:cubicBezTo>
                    <a:pt x="10" y="2"/>
                    <a:pt x="24" y="13"/>
                    <a:pt x="22" y="22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" name="Freeform 105">
              <a:extLst>
                <a:ext uri="{FF2B5EF4-FFF2-40B4-BE49-F238E27FC236}">
                  <a16:creationId xmlns:a16="http://schemas.microsoft.com/office/drawing/2014/main" id="{BEBE7338-54C8-4F90-8F6F-98D1C1450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" y="2853"/>
              <a:ext cx="38" cy="51"/>
            </a:xfrm>
            <a:custGeom>
              <a:avLst/>
              <a:gdLst>
                <a:gd name="T0" fmla="*/ 243 w 15"/>
                <a:gd name="T1" fmla="*/ 0 h 19"/>
                <a:gd name="T2" fmla="*/ 20 w 15"/>
                <a:gd name="T3" fmla="*/ 368 h 1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" h="19">
                  <a:moveTo>
                    <a:pt x="15" y="0"/>
                  </a:moveTo>
                  <a:cubicBezTo>
                    <a:pt x="8" y="0"/>
                    <a:pt x="0" y="8"/>
                    <a:pt x="1" y="19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" name="Freeform 106">
              <a:extLst>
                <a:ext uri="{FF2B5EF4-FFF2-40B4-BE49-F238E27FC236}">
                  <a16:creationId xmlns:a16="http://schemas.microsoft.com/office/drawing/2014/main" id="{126DF440-A9D0-49C5-B206-6435BF34A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0" y="2776"/>
              <a:ext cx="23" cy="56"/>
            </a:xfrm>
            <a:custGeom>
              <a:avLst/>
              <a:gdLst>
                <a:gd name="T0" fmla="*/ 84 w 9"/>
                <a:gd name="T1" fmla="*/ 192 h 21"/>
                <a:gd name="T2" fmla="*/ 66 w 9"/>
                <a:gd name="T3" fmla="*/ 149 h 21"/>
                <a:gd name="T4" fmla="*/ 51 w 9"/>
                <a:gd name="T5" fmla="*/ 93 h 21"/>
                <a:gd name="T6" fmla="*/ 0 w 9"/>
                <a:gd name="T7" fmla="*/ 0 h 21"/>
                <a:gd name="T8" fmla="*/ 51 w 9"/>
                <a:gd name="T9" fmla="*/ 227 h 21"/>
                <a:gd name="T10" fmla="*/ 84 w 9"/>
                <a:gd name="T11" fmla="*/ 307 h 21"/>
                <a:gd name="T12" fmla="*/ 118 w 9"/>
                <a:gd name="T13" fmla="*/ 363 h 21"/>
                <a:gd name="T14" fmla="*/ 151 w 9"/>
                <a:gd name="T15" fmla="*/ 39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" h="21">
                  <a:moveTo>
                    <a:pt x="5" y="10"/>
                  </a:moveTo>
                  <a:cubicBezTo>
                    <a:pt x="5" y="9"/>
                    <a:pt x="4" y="8"/>
                    <a:pt x="4" y="8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2" y="3"/>
                    <a:pt x="1" y="1"/>
                    <a:pt x="0" y="0"/>
                  </a:cubicBezTo>
                  <a:cubicBezTo>
                    <a:pt x="0" y="4"/>
                    <a:pt x="2" y="8"/>
                    <a:pt x="3" y="12"/>
                  </a:cubicBezTo>
                  <a:cubicBezTo>
                    <a:pt x="4" y="14"/>
                    <a:pt x="4" y="15"/>
                    <a:pt x="5" y="16"/>
                  </a:cubicBezTo>
                  <a:cubicBezTo>
                    <a:pt x="5" y="17"/>
                    <a:pt x="6" y="18"/>
                    <a:pt x="7" y="19"/>
                  </a:cubicBezTo>
                  <a:cubicBezTo>
                    <a:pt x="7" y="20"/>
                    <a:pt x="8" y="21"/>
                    <a:pt x="9" y="21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" name="Freeform 107">
              <a:extLst>
                <a:ext uri="{FF2B5EF4-FFF2-40B4-BE49-F238E27FC236}">
                  <a16:creationId xmlns:a16="http://schemas.microsoft.com/office/drawing/2014/main" id="{3C39E7D2-F8BF-4B6D-A34A-36A75E563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" y="2027"/>
              <a:ext cx="97" cy="378"/>
            </a:xfrm>
            <a:custGeom>
              <a:avLst/>
              <a:gdLst>
                <a:gd name="T0" fmla="*/ 291 w 39"/>
                <a:gd name="T1" fmla="*/ 205 h 142"/>
                <a:gd name="T2" fmla="*/ 167 w 39"/>
                <a:gd name="T3" fmla="*/ 0 h 142"/>
                <a:gd name="T4" fmla="*/ 42 w 39"/>
                <a:gd name="T5" fmla="*/ 170 h 142"/>
                <a:gd name="T6" fmla="*/ 42 w 39"/>
                <a:gd name="T7" fmla="*/ 418 h 142"/>
                <a:gd name="T8" fmla="*/ 124 w 39"/>
                <a:gd name="T9" fmla="*/ 511 h 142"/>
                <a:gd name="T10" fmla="*/ 0 w 39"/>
                <a:gd name="T11" fmla="*/ 695 h 142"/>
                <a:gd name="T12" fmla="*/ 30 w 39"/>
                <a:gd name="T13" fmla="*/ 1057 h 142"/>
                <a:gd name="T14" fmla="*/ 92 w 39"/>
                <a:gd name="T15" fmla="*/ 1283 h 142"/>
                <a:gd name="T16" fmla="*/ 75 w 39"/>
                <a:gd name="T17" fmla="*/ 1658 h 142"/>
                <a:gd name="T18" fmla="*/ 167 w 39"/>
                <a:gd name="T19" fmla="*/ 1680 h 142"/>
                <a:gd name="T20" fmla="*/ 167 w 39"/>
                <a:gd name="T21" fmla="*/ 2132 h 142"/>
                <a:gd name="T22" fmla="*/ 291 w 39"/>
                <a:gd name="T23" fmla="*/ 2191 h 142"/>
                <a:gd name="T24" fmla="*/ 259 w 39"/>
                <a:gd name="T25" fmla="*/ 2281 h 142"/>
                <a:gd name="T26" fmla="*/ 353 w 39"/>
                <a:gd name="T27" fmla="*/ 2587 h 142"/>
                <a:gd name="T28" fmla="*/ 495 w 39"/>
                <a:gd name="T29" fmla="*/ 2657 h 142"/>
                <a:gd name="T30" fmla="*/ 507 w 39"/>
                <a:gd name="T31" fmla="*/ 2678 h 142"/>
                <a:gd name="T32" fmla="*/ 599 w 39"/>
                <a:gd name="T33" fmla="*/ 2601 h 142"/>
                <a:gd name="T34" fmla="*/ 587 w 39"/>
                <a:gd name="T35" fmla="*/ 2566 h 142"/>
                <a:gd name="T36" fmla="*/ 478 w 39"/>
                <a:gd name="T37" fmla="*/ 2337 h 142"/>
                <a:gd name="T38" fmla="*/ 415 w 39"/>
                <a:gd name="T39" fmla="*/ 2191 h 142"/>
                <a:gd name="T40" fmla="*/ 403 w 39"/>
                <a:gd name="T41" fmla="*/ 1962 h 142"/>
                <a:gd name="T42" fmla="*/ 341 w 39"/>
                <a:gd name="T43" fmla="*/ 1757 h 142"/>
                <a:gd name="T44" fmla="*/ 308 w 39"/>
                <a:gd name="T45" fmla="*/ 1509 h 142"/>
                <a:gd name="T46" fmla="*/ 291 w 39"/>
                <a:gd name="T47" fmla="*/ 1304 h 142"/>
                <a:gd name="T48" fmla="*/ 216 w 39"/>
                <a:gd name="T49" fmla="*/ 1078 h 142"/>
                <a:gd name="T50" fmla="*/ 216 w 39"/>
                <a:gd name="T51" fmla="*/ 849 h 142"/>
                <a:gd name="T52" fmla="*/ 216 w 39"/>
                <a:gd name="T53" fmla="*/ 681 h 142"/>
                <a:gd name="T54" fmla="*/ 229 w 39"/>
                <a:gd name="T55" fmla="*/ 418 h 142"/>
                <a:gd name="T56" fmla="*/ 291 w 39"/>
                <a:gd name="T57" fmla="*/ 205 h 1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" h="142">
                  <a:moveTo>
                    <a:pt x="19" y="11"/>
                  </a:moveTo>
                  <a:cubicBezTo>
                    <a:pt x="17" y="7"/>
                    <a:pt x="14" y="4"/>
                    <a:pt x="11" y="0"/>
                  </a:cubicBezTo>
                  <a:cubicBezTo>
                    <a:pt x="9" y="3"/>
                    <a:pt x="6" y="6"/>
                    <a:pt x="3" y="9"/>
                  </a:cubicBezTo>
                  <a:cubicBezTo>
                    <a:pt x="11" y="13"/>
                    <a:pt x="10" y="18"/>
                    <a:pt x="3" y="22"/>
                  </a:cubicBezTo>
                  <a:cubicBezTo>
                    <a:pt x="5" y="23"/>
                    <a:pt x="6" y="26"/>
                    <a:pt x="8" y="27"/>
                  </a:cubicBezTo>
                  <a:cubicBezTo>
                    <a:pt x="5" y="30"/>
                    <a:pt x="4" y="35"/>
                    <a:pt x="0" y="37"/>
                  </a:cubicBezTo>
                  <a:cubicBezTo>
                    <a:pt x="9" y="43"/>
                    <a:pt x="6" y="49"/>
                    <a:pt x="2" y="56"/>
                  </a:cubicBezTo>
                  <a:cubicBezTo>
                    <a:pt x="9" y="57"/>
                    <a:pt x="10" y="62"/>
                    <a:pt x="6" y="68"/>
                  </a:cubicBezTo>
                  <a:cubicBezTo>
                    <a:pt x="13" y="74"/>
                    <a:pt x="9" y="81"/>
                    <a:pt x="5" y="88"/>
                  </a:cubicBezTo>
                  <a:cubicBezTo>
                    <a:pt x="7" y="88"/>
                    <a:pt x="9" y="89"/>
                    <a:pt x="11" y="89"/>
                  </a:cubicBezTo>
                  <a:cubicBezTo>
                    <a:pt x="5" y="99"/>
                    <a:pt x="17" y="103"/>
                    <a:pt x="11" y="113"/>
                  </a:cubicBezTo>
                  <a:cubicBezTo>
                    <a:pt x="14" y="113"/>
                    <a:pt x="16" y="116"/>
                    <a:pt x="19" y="116"/>
                  </a:cubicBezTo>
                  <a:cubicBezTo>
                    <a:pt x="18" y="118"/>
                    <a:pt x="18" y="119"/>
                    <a:pt x="17" y="121"/>
                  </a:cubicBezTo>
                  <a:cubicBezTo>
                    <a:pt x="28" y="124"/>
                    <a:pt x="21" y="129"/>
                    <a:pt x="23" y="137"/>
                  </a:cubicBezTo>
                  <a:cubicBezTo>
                    <a:pt x="24" y="138"/>
                    <a:pt x="31" y="139"/>
                    <a:pt x="32" y="141"/>
                  </a:cubicBezTo>
                  <a:cubicBezTo>
                    <a:pt x="32" y="142"/>
                    <a:pt x="32" y="142"/>
                    <a:pt x="33" y="142"/>
                  </a:cubicBezTo>
                  <a:cubicBezTo>
                    <a:pt x="35" y="141"/>
                    <a:pt x="37" y="139"/>
                    <a:pt x="39" y="138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27" y="116"/>
                    <a:pt x="27" y="116"/>
                    <a:pt x="27" y="116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5" y="61"/>
                    <a:pt x="14" y="57"/>
                  </a:cubicBezTo>
                  <a:cubicBezTo>
                    <a:pt x="12" y="53"/>
                    <a:pt x="14" y="45"/>
                    <a:pt x="14" y="4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9" y="28"/>
                    <a:pt x="15" y="22"/>
                  </a:cubicBezTo>
                  <a:cubicBezTo>
                    <a:pt x="12" y="19"/>
                    <a:pt x="16" y="14"/>
                    <a:pt x="19" y="11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" name="Freeform 108">
              <a:extLst>
                <a:ext uri="{FF2B5EF4-FFF2-40B4-BE49-F238E27FC236}">
                  <a16:creationId xmlns:a16="http://schemas.microsoft.com/office/drawing/2014/main" id="{C7398B2A-9108-4BB7-9C25-A62FA73D6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" y="2219"/>
              <a:ext cx="43" cy="152"/>
            </a:xfrm>
            <a:custGeom>
              <a:avLst/>
              <a:gdLst>
                <a:gd name="T0" fmla="*/ 159 w 17"/>
                <a:gd name="T1" fmla="*/ 0 h 57"/>
                <a:gd name="T2" fmla="*/ 83 w 17"/>
                <a:gd name="T3" fmla="*/ 227 h 57"/>
                <a:gd name="T4" fmla="*/ 33 w 17"/>
                <a:gd name="T5" fmla="*/ 419 h 57"/>
                <a:gd name="T6" fmla="*/ 129 w 17"/>
                <a:gd name="T7" fmla="*/ 547 h 57"/>
                <a:gd name="T8" fmla="*/ 0 w 17"/>
                <a:gd name="T9" fmla="*/ 704 h 57"/>
                <a:gd name="T10" fmla="*/ 96 w 17"/>
                <a:gd name="T11" fmla="*/ 760 h 57"/>
                <a:gd name="T12" fmla="*/ 51 w 17"/>
                <a:gd name="T13" fmla="*/ 909 h 57"/>
                <a:gd name="T14" fmla="*/ 129 w 17"/>
                <a:gd name="T15" fmla="*/ 1080 h 57"/>
                <a:gd name="T16" fmla="*/ 147 w 17"/>
                <a:gd name="T17" fmla="*/ 1080 h 57"/>
                <a:gd name="T18" fmla="*/ 276 w 17"/>
                <a:gd name="T19" fmla="*/ 931 h 57"/>
                <a:gd name="T20" fmla="*/ 276 w 17"/>
                <a:gd name="T21" fmla="*/ 683 h 57"/>
                <a:gd name="T22" fmla="*/ 276 w 17"/>
                <a:gd name="T23" fmla="*/ 115 h 57"/>
                <a:gd name="T24" fmla="*/ 159 w 17"/>
                <a:gd name="T25" fmla="*/ 0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" h="57">
                  <a:moveTo>
                    <a:pt x="10" y="0"/>
                  </a:moveTo>
                  <a:cubicBezTo>
                    <a:pt x="9" y="4"/>
                    <a:pt x="6" y="8"/>
                    <a:pt x="5" y="12"/>
                  </a:cubicBezTo>
                  <a:cubicBezTo>
                    <a:pt x="4" y="15"/>
                    <a:pt x="11" y="18"/>
                    <a:pt x="2" y="22"/>
                  </a:cubicBezTo>
                  <a:cubicBezTo>
                    <a:pt x="4" y="24"/>
                    <a:pt x="6" y="28"/>
                    <a:pt x="8" y="29"/>
                  </a:cubicBezTo>
                  <a:cubicBezTo>
                    <a:pt x="4" y="31"/>
                    <a:pt x="2" y="35"/>
                    <a:pt x="0" y="37"/>
                  </a:cubicBezTo>
                  <a:cubicBezTo>
                    <a:pt x="1" y="38"/>
                    <a:pt x="4" y="39"/>
                    <a:pt x="6" y="40"/>
                  </a:cubicBezTo>
                  <a:cubicBezTo>
                    <a:pt x="4" y="42"/>
                    <a:pt x="4" y="45"/>
                    <a:pt x="3" y="48"/>
                  </a:cubicBezTo>
                  <a:cubicBezTo>
                    <a:pt x="8" y="49"/>
                    <a:pt x="8" y="53"/>
                    <a:pt x="8" y="57"/>
                  </a:cubicBezTo>
                  <a:cubicBezTo>
                    <a:pt x="8" y="57"/>
                    <a:pt x="9" y="57"/>
                    <a:pt x="9" y="57"/>
                  </a:cubicBezTo>
                  <a:cubicBezTo>
                    <a:pt x="10" y="53"/>
                    <a:pt x="13" y="50"/>
                    <a:pt x="17" y="49"/>
                  </a:cubicBezTo>
                  <a:cubicBezTo>
                    <a:pt x="11" y="46"/>
                    <a:pt x="11" y="40"/>
                    <a:pt x="17" y="36"/>
                  </a:cubicBezTo>
                  <a:cubicBezTo>
                    <a:pt x="12" y="32"/>
                    <a:pt x="12" y="16"/>
                    <a:pt x="17" y="6"/>
                  </a:cubicBezTo>
                  <a:cubicBezTo>
                    <a:pt x="15" y="4"/>
                    <a:pt x="12" y="2"/>
                    <a:pt x="10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" name="Freeform 109">
              <a:extLst>
                <a:ext uri="{FF2B5EF4-FFF2-40B4-BE49-F238E27FC236}">
                  <a16:creationId xmlns:a16="http://schemas.microsoft.com/office/drawing/2014/main" id="{860E9655-7222-4DCD-89E5-1F32B8B81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2027"/>
              <a:ext cx="98" cy="378"/>
            </a:xfrm>
            <a:custGeom>
              <a:avLst/>
              <a:gdLst>
                <a:gd name="T0" fmla="*/ 317 w 39"/>
                <a:gd name="T1" fmla="*/ 205 h 142"/>
                <a:gd name="T2" fmla="*/ 442 w 39"/>
                <a:gd name="T3" fmla="*/ 0 h 142"/>
                <a:gd name="T4" fmla="*/ 568 w 39"/>
                <a:gd name="T5" fmla="*/ 170 h 142"/>
                <a:gd name="T6" fmla="*/ 568 w 39"/>
                <a:gd name="T7" fmla="*/ 418 h 142"/>
                <a:gd name="T8" fmla="*/ 493 w 39"/>
                <a:gd name="T9" fmla="*/ 511 h 142"/>
                <a:gd name="T10" fmla="*/ 618 w 39"/>
                <a:gd name="T11" fmla="*/ 695 h 142"/>
                <a:gd name="T12" fmla="*/ 588 w 39"/>
                <a:gd name="T13" fmla="*/ 1057 h 142"/>
                <a:gd name="T14" fmla="*/ 525 w 39"/>
                <a:gd name="T15" fmla="*/ 1283 h 142"/>
                <a:gd name="T16" fmla="*/ 538 w 39"/>
                <a:gd name="T17" fmla="*/ 1658 h 142"/>
                <a:gd name="T18" fmla="*/ 442 w 39"/>
                <a:gd name="T19" fmla="*/ 1680 h 142"/>
                <a:gd name="T20" fmla="*/ 442 w 39"/>
                <a:gd name="T21" fmla="*/ 2132 h 142"/>
                <a:gd name="T22" fmla="*/ 317 w 39"/>
                <a:gd name="T23" fmla="*/ 2191 h 142"/>
                <a:gd name="T24" fmla="*/ 347 w 39"/>
                <a:gd name="T25" fmla="*/ 2281 h 142"/>
                <a:gd name="T26" fmla="*/ 254 w 39"/>
                <a:gd name="T27" fmla="*/ 2587 h 142"/>
                <a:gd name="T28" fmla="*/ 113 w 39"/>
                <a:gd name="T29" fmla="*/ 2657 h 142"/>
                <a:gd name="T30" fmla="*/ 95 w 39"/>
                <a:gd name="T31" fmla="*/ 2678 h 142"/>
                <a:gd name="T32" fmla="*/ 0 w 39"/>
                <a:gd name="T33" fmla="*/ 2601 h 142"/>
                <a:gd name="T34" fmla="*/ 20 w 39"/>
                <a:gd name="T35" fmla="*/ 2566 h 142"/>
                <a:gd name="T36" fmla="*/ 126 w 39"/>
                <a:gd name="T37" fmla="*/ 2337 h 142"/>
                <a:gd name="T38" fmla="*/ 188 w 39"/>
                <a:gd name="T39" fmla="*/ 2191 h 142"/>
                <a:gd name="T40" fmla="*/ 209 w 39"/>
                <a:gd name="T41" fmla="*/ 1962 h 142"/>
                <a:gd name="T42" fmla="*/ 271 w 39"/>
                <a:gd name="T43" fmla="*/ 1757 h 142"/>
                <a:gd name="T44" fmla="*/ 304 w 39"/>
                <a:gd name="T45" fmla="*/ 1509 h 142"/>
                <a:gd name="T46" fmla="*/ 317 w 39"/>
                <a:gd name="T47" fmla="*/ 1304 h 142"/>
                <a:gd name="T48" fmla="*/ 397 w 39"/>
                <a:gd name="T49" fmla="*/ 1078 h 142"/>
                <a:gd name="T50" fmla="*/ 397 w 39"/>
                <a:gd name="T51" fmla="*/ 849 h 142"/>
                <a:gd name="T52" fmla="*/ 397 w 39"/>
                <a:gd name="T53" fmla="*/ 681 h 142"/>
                <a:gd name="T54" fmla="*/ 379 w 39"/>
                <a:gd name="T55" fmla="*/ 418 h 142"/>
                <a:gd name="T56" fmla="*/ 317 w 39"/>
                <a:gd name="T57" fmla="*/ 205 h 1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" h="142">
                  <a:moveTo>
                    <a:pt x="20" y="11"/>
                  </a:moveTo>
                  <a:cubicBezTo>
                    <a:pt x="22" y="7"/>
                    <a:pt x="25" y="4"/>
                    <a:pt x="28" y="0"/>
                  </a:cubicBezTo>
                  <a:cubicBezTo>
                    <a:pt x="30" y="3"/>
                    <a:pt x="33" y="6"/>
                    <a:pt x="36" y="9"/>
                  </a:cubicBezTo>
                  <a:cubicBezTo>
                    <a:pt x="28" y="13"/>
                    <a:pt x="29" y="18"/>
                    <a:pt x="36" y="22"/>
                  </a:cubicBezTo>
                  <a:cubicBezTo>
                    <a:pt x="34" y="23"/>
                    <a:pt x="33" y="26"/>
                    <a:pt x="31" y="27"/>
                  </a:cubicBezTo>
                  <a:cubicBezTo>
                    <a:pt x="34" y="30"/>
                    <a:pt x="35" y="35"/>
                    <a:pt x="39" y="37"/>
                  </a:cubicBezTo>
                  <a:cubicBezTo>
                    <a:pt x="30" y="43"/>
                    <a:pt x="33" y="49"/>
                    <a:pt x="37" y="56"/>
                  </a:cubicBezTo>
                  <a:cubicBezTo>
                    <a:pt x="30" y="57"/>
                    <a:pt x="29" y="62"/>
                    <a:pt x="33" y="68"/>
                  </a:cubicBezTo>
                  <a:cubicBezTo>
                    <a:pt x="26" y="74"/>
                    <a:pt x="30" y="81"/>
                    <a:pt x="34" y="88"/>
                  </a:cubicBezTo>
                  <a:cubicBezTo>
                    <a:pt x="32" y="88"/>
                    <a:pt x="30" y="89"/>
                    <a:pt x="28" y="89"/>
                  </a:cubicBezTo>
                  <a:cubicBezTo>
                    <a:pt x="34" y="99"/>
                    <a:pt x="22" y="103"/>
                    <a:pt x="28" y="113"/>
                  </a:cubicBezTo>
                  <a:cubicBezTo>
                    <a:pt x="26" y="113"/>
                    <a:pt x="23" y="116"/>
                    <a:pt x="20" y="116"/>
                  </a:cubicBezTo>
                  <a:cubicBezTo>
                    <a:pt x="21" y="118"/>
                    <a:pt x="21" y="119"/>
                    <a:pt x="22" y="121"/>
                  </a:cubicBezTo>
                  <a:cubicBezTo>
                    <a:pt x="11" y="124"/>
                    <a:pt x="18" y="129"/>
                    <a:pt x="16" y="137"/>
                  </a:cubicBezTo>
                  <a:cubicBezTo>
                    <a:pt x="15" y="138"/>
                    <a:pt x="8" y="139"/>
                    <a:pt x="7" y="141"/>
                  </a:cubicBezTo>
                  <a:cubicBezTo>
                    <a:pt x="7" y="142"/>
                    <a:pt x="7" y="142"/>
                    <a:pt x="6" y="142"/>
                  </a:cubicBezTo>
                  <a:cubicBezTo>
                    <a:pt x="4" y="141"/>
                    <a:pt x="2" y="139"/>
                    <a:pt x="0" y="138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69"/>
                    <a:pt x="24" y="61"/>
                    <a:pt x="25" y="57"/>
                  </a:cubicBezTo>
                  <a:cubicBezTo>
                    <a:pt x="27" y="53"/>
                    <a:pt x="25" y="45"/>
                    <a:pt x="25" y="4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0" y="28"/>
                    <a:pt x="24" y="22"/>
                  </a:cubicBezTo>
                  <a:cubicBezTo>
                    <a:pt x="27" y="19"/>
                    <a:pt x="23" y="14"/>
                    <a:pt x="20" y="11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" name="Freeform 110">
              <a:extLst>
                <a:ext uri="{FF2B5EF4-FFF2-40B4-BE49-F238E27FC236}">
                  <a16:creationId xmlns:a16="http://schemas.microsoft.com/office/drawing/2014/main" id="{A24B4FE2-DF38-4AB0-AFAF-DEF86E6EB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3" y="2219"/>
              <a:ext cx="45" cy="152"/>
            </a:xfrm>
            <a:custGeom>
              <a:avLst/>
              <a:gdLst>
                <a:gd name="T0" fmla="*/ 113 w 18"/>
                <a:gd name="T1" fmla="*/ 0 h 57"/>
                <a:gd name="T2" fmla="*/ 188 w 18"/>
                <a:gd name="T3" fmla="*/ 227 h 57"/>
                <a:gd name="T4" fmla="*/ 238 w 18"/>
                <a:gd name="T5" fmla="*/ 419 h 57"/>
                <a:gd name="T6" fmla="*/ 145 w 18"/>
                <a:gd name="T7" fmla="*/ 547 h 57"/>
                <a:gd name="T8" fmla="*/ 283 w 18"/>
                <a:gd name="T9" fmla="*/ 704 h 57"/>
                <a:gd name="T10" fmla="*/ 175 w 18"/>
                <a:gd name="T11" fmla="*/ 760 h 57"/>
                <a:gd name="T12" fmla="*/ 220 w 18"/>
                <a:gd name="T13" fmla="*/ 909 h 57"/>
                <a:gd name="T14" fmla="*/ 158 w 18"/>
                <a:gd name="T15" fmla="*/ 1080 h 57"/>
                <a:gd name="T16" fmla="*/ 125 w 18"/>
                <a:gd name="T17" fmla="*/ 1080 h 57"/>
                <a:gd name="T18" fmla="*/ 0 w 18"/>
                <a:gd name="T19" fmla="*/ 931 h 57"/>
                <a:gd name="T20" fmla="*/ 0 w 18"/>
                <a:gd name="T21" fmla="*/ 683 h 57"/>
                <a:gd name="T22" fmla="*/ 0 w 18"/>
                <a:gd name="T23" fmla="*/ 115 h 57"/>
                <a:gd name="T24" fmla="*/ 113 w 18"/>
                <a:gd name="T25" fmla="*/ 0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57">
                  <a:moveTo>
                    <a:pt x="7" y="0"/>
                  </a:moveTo>
                  <a:cubicBezTo>
                    <a:pt x="8" y="4"/>
                    <a:pt x="11" y="8"/>
                    <a:pt x="12" y="12"/>
                  </a:cubicBezTo>
                  <a:cubicBezTo>
                    <a:pt x="13" y="15"/>
                    <a:pt x="6" y="18"/>
                    <a:pt x="15" y="22"/>
                  </a:cubicBezTo>
                  <a:cubicBezTo>
                    <a:pt x="13" y="24"/>
                    <a:pt x="11" y="28"/>
                    <a:pt x="9" y="29"/>
                  </a:cubicBezTo>
                  <a:cubicBezTo>
                    <a:pt x="13" y="31"/>
                    <a:pt x="15" y="35"/>
                    <a:pt x="18" y="37"/>
                  </a:cubicBezTo>
                  <a:cubicBezTo>
                    <a:pt x="16" y="38"/>
                    <a:pt x="13" y="39"/>
                    <a:pt x="11" y="40"/>
                  </a:cubicBezTo>
                  <a:cubicBezTo>
                    <a:pt x="13" y="42"/>
                    <a:pt x="13" y="45"/>
                    <a:pt x="14" y="48"/>
                  </a:cubicBezTo>
                  <a:cubicBezTo>
                    <a:pt x="9" y="49"/>
                    <a:pt x="9" y="53"/>
                    <a:pt x="10" y="57"/>
                  </a:cubicBezTo>
                  <a:cubicBezTo>
                    <a:pt x="9" y="57"/>
                    <a:pt x="8" y="57"/>
                    <a:pt x="8" y="57"/>
                  </a:cubicBezTo>
                  <a:cubicBezTo>
                    <a:pt x="7" y="53"/>
                    <a:pt x="4" y="50"/>
                    <a:pt x="0" y="49"/>
                  </a:cubicBezTo>
                  <a:cubicBezTo>
                    <a:pt x="6" y="46"/>
                    <a:pt x="6" y="40"/>
                    <a:pt x="0" y="36"/>
                  </a:cubicBezTo>
                  <a:cubicBezTo>
                    <a:pt x="5" y="32"/>
                    <a:pt x="5" y="16"/>
                    <a:pt x="0" y="6"/>
                  </a:cubicBezTo>
                  <a:cubicBezTo>
                    <a:pt x="2" y="4"/>
                    <a:pt x="5" y="2"/>
                    <a:pt x="7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" name="Freeform 111">
              <a:extLst>
                <a:ext uri="{FF2B5EF4-FFF2-40B4-BE49-F238E27FC236}">
                  <a16:creationId xmlns:a16="http://schemas.microsoft.com/office/drawing/2014/main" id="{B329171E-AE90-4A4A-AA8F-613F27B56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3" y="2909"/>
              <a:ext cx="55" cy="43"/>
            </a:xfrm>
            <a:custGeom>
              <a:avLst/>
              <a:gdLst>
                <a:gd name="T0" fmla="*/ 0 w 22"/>
                <a:gd name="T1" fmla="*/ 81 h 16"/>
                <a:gd name="T2" fmla="*/ 95 w 22"/>
                <a:gd name="T3" fmla="*/ 312 h 16"/>
                <a:gd name="T4" fmla="*/ 345 w 22"/>
                <a:gd name="T5" fmla="*/ 59 h 16"/>
                <a:gd name="T6" fmla="*/ 125 w 22"/>
                <a:gd name="T7" fmla="*/ 59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16">
                  <a:moveTo>
                    <a:pt x="0" y="4"/>
                  </a:moveTo>
                  <a:cubicBezTo>
                    <a:pt x="5" y="7"/>
                    <a:pt x="5" y="11"/>
                    <a:pt x="6" y="16"/>
                  </a:cubicBezTo>
                  <a:cubicBezTo>
                    <a:pt x="7" y="6"/>
                    <a:pt x="20" y="9"/>
                    <a:pt x="22" y="3"/>
                  </a:cubicBezTo>
                  <a:cubicBezTo>
                    <a:pt x="19" y="0"/>
                    <a:pt x="12" y="4"/>
                    <a:pt x="8" y="3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" name="Freeform 112">
              <a:extLst>
                <a:ext uri="{FF2B5EF4-FFF2-40B4-BE49-F238E27FC236}">
                  <a16:creationId xmlns:a16="http://schemas.microsoft.com/office/drawing/2014/main" id="{5727CFBD-2328-4FF0-872C-87BA1D5FC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3" y="2280"/>
              <a:ext cx="125" cy="152"/>
            </a:xfrm>
            <a:custGeom>
              <a:avLst/>
              <a:gdLst>
                <a:gd name="T0" fmla="*/ 83 w 50"/>
                <a:gd name="T1" fmla="*/ 171 h 57"/>
                <a:gd name="T2" fmla="*/ 0 w 50"/>
                <a:gd name="T3" fmla="*/ 192 h 57"/>
                <a:gd name="T4" fmla="*/ 270 w 50"/>
                <a:gd name="T5" fmla="*/ 491 h 57"/>
                <a:gd name="T6" fmla="*/ 220 w 50"/>
                <a:gd name="T7" fmla="*/ 739 h 57"/>
                <a:gd name="T8" fmla="*/ 113 w 50"/>
                <a:gd name="T9" fmla="*/ 888 h 57"/>
                <a:gd name="T10" fmla="*/ 408 w 50"/>
                <a:gd name="T11" fmla="*/ 717 h 57"/>
                <a:gd name="T12" fmla="*/ 645 w 50"/>
                <a:gd name="T13" fmla="*/ 776 h 57"/>
                <a:gd name="T14" fmla="*/ 783 w 50"/>
                <a:gd name="T15" fmla="*/ 605 h 57"/>
                <a:gd name="T16" fmla="*/ 563 w 50"/>
                <a:gd name="T17" fmla="*/ 0 h 57"/>
                <a:gd name="T18" fmla="*/ 458 w 50"/>
                <a:gd name="T19" fmla="*/ 227 h 57"/>
                <a:gd name="T20" fmla="*/ 188 w 50"/>
                <a:gd name="T21" fmla="*/ 264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" h="57">
                  <a:moveTo>
                    <a:pt x="5" y="9"/>
                  </a:moveTo>
                  <a:cubicBezTo>
                    <a:pt x="3" y="8"/>
                    <a:pt x="2" y="8"/>
                    <a:pt x="0" y="10"/>
                  </a:cubicBezTo>
                  <a:cubicBezTo>
                    <a:pt x="4" y="17"/>
                    <a:pt x="18" y="15"/>
                    <a:pt x="17" y="26"/>
                  </a:cubicBezTo>
                  <a:cubicBezTo>
                    <a:pt x="17" y="30"/>
                    <a:pt x="15" y="35"/>
                    <a:pt x="14" y="39"/>
                  </a:cubicBezTo>
                  <a:cubicBezTo>
                    <a:pt x="13" y="41"/>
                    <a:pt x="7" y="44"/>
                    <a:pt x="7" y="47"/>
                  </a:cubicBezTo>
                  <a:cubicBezTo>
                    <a:pt x="7" y="57"/>
                    <a:pt x="24" y="39"/>
                    <a:pt x="26" y="38"/>
                  </a:cubicBezTo>
                  <a:cubicBezTo>
                    <a:pt x="31" y="33"/>
                    <a:pt x="43" y="30"/>
                    <a:pt x="41" y="41"/>
                  </a:cubicBezTo>
                  <a:cubicBezTo>
                    <a:pt x="46" y="42"/>
                    <a:pt x="49" y="36"/>
                    <a:pt x="50" y="32"/>
                  </a:cubicBezTo>
                  <a:cubicBezTo>
                    <a:pt x="39" y="26"/>
                    <a:pt x="37" y="11"/>
                    <a:pt x="36" y="0"/>
                  </a:cubicBezTo>
                  <a:cubicBezTo>
                    <a:pt x="30" y="1"/>
                    <a:pt x="32" y="9"/>
                    <a:pt x="29" y="12"/>
                  </a:cubicBezTo>
                  <a:cubicBezTo>
                    <a:pt x="25" y="18"/>
                    <a:pt x="18" y="14"/>
                    <a:pt x="12" y="14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" name="Freeform 113">
              <a:extLst>
                <a:ext uri="{FF2B5EF4-FFF2-40B4-BE49-F238E27FC236}">
                  <a16:creationId xmlns:a16="http://schemas.microsoft.com/office/drawing/2014/main" id="{DB5FDA98-7E42-4357-876A-93982919D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352"/>
              <a:ext cx="55" cy="59"/>
            </a:xfrm>
            <a:custGeom>
              <a:avLst/>
              <a:gdLst>
                <a:gd name="T0" fmla="*/ 208 w 22"/>
                <a:gd name="T1" fmla="*/ 35 h 22"/>
                <a:gd name="T2" fmla="*/ 0 w 22"/>
                <a:gd name="T3" fmla="*/ 308 h 22"/>
                <a:gd name="T4" fmla="*/ 345 w 22"/>
                <a:gd name="T5" fmla="*/ 402 h 22"/>
                <a:gd name="T6" fmla="*/ 238 w 22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22">
                  <a:moveTo>
                    <a:pt x="13" y="2"/>
                  </a:moveTo>
                  <a:cubicBezTo>
                    <a:pt x="10" y="10"/>
                    <a:pt x="9" y="14"/>
                    <a:pt x="0" y="16"/>
                  </a:cubicBezTo>
                  <a:cubicBezTo>
                    <a:pt x="8" y="16"/>
                    <a:pt x="14" y="22"/>
                    <a:pt x="22" y="21"/>
                  </a:cubicBezTo>
                  <a:cubicBezTo>
                    <a:pt x="16" y="15"/>
                    <a:pt x="14" y="8"/>
                    <a:pt x="15" y="0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" name="Freeform 114">
              <a:extLst>
                <a:ext uri="{FF2B5EF4-FFF2-40B4-BE49-F238E27FC236}">
                  <a16:creationId xmlns:a16="http://schemas.microsoft.com/office/drawing/2014/main" id="{F2EC41B3-8878-46E3-B279-C685C3BBC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" y="2688"/>
              <a:ext cx="30" cy="40"/>
            </a:xfrm>
            <a:custGeom>
              <a:avLst/>
              <a:gdLst>
                <a:gd name="T0" fmla="*/ 33 w 12"/>
                <a:gd name="T1" fmla="*/ 21 h 15"/>
                <a:gd name="T2" fmla="*/ 95 w 12"/>
                <a:gd name="T3" fmla="*/ 285 h 15"/>
                <a:gd name="T4" fmla="*/ 188 w 12"/>
                <a:gd name="T5" fmla="*/ 115 h 15"/>
                <a:gd name="T6" fmla="*/ 0 w 12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5">
                  <a:moveTo>
                    <a:pt x="2" y="1"/>
                  </a:moveTo>
                  <a:cubicBezTo>
                    <a:pt x="6" y="5"/>
                    <a:pt x="6" y="11"/>
                    <a:pt x="6" y="15"/>
                  </a:cubicBezTo>
                  <a:cubicBezTo>
                    <a:pt x="6" y="11"/>
                    <a:pt x="8" y="8"/>
                    <a:pt x="12" y="6"/>
                  </a:cubicBezTo>
                  <a:cubicBezTo>
                    <a:pt x="8" y="3"/>
                    <a:pt x="5" y="0"/>
                    <a:pt x="0" y="0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" name="Freeform 115">
              <a:extLst>
                <a:ext uri="{FF2B5EF4-FFF2-40B4-BE49-F238E27FC236}">
                  <a16:creationId xmlns:a16="http://schemas.microsoft.com/office/drawing/2014/main" id="{1BE835D6-E0B3-429E-8B48-7155EA5E0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1739"/>
              <a:ext cx="65" cy="90"/>
            </a:xfrm>
            <a:custGeom>
              <a:avLst/>
              <a:gdLst>
                <a:gd name="T0" fmla="*/ 0 w 26"/>
                <a:gd name="T1" fmla="*/ 238 h 34"/>
                <a:gd name="T2" fmla="*/ 395 w 26"/>
                <a:gd name="T3" fmla="*/ 56 h 34"/>
                <a:gd name="T4" fmla="*/ 188 w 26"/>
                <a:gd name="T5" fmla="*/ 294 h 34"/>
                <a:gd name="T6" fmla="*/ 83 w 26"/>
                <a:gd name="T7" fmla="*/ 630 h 34"/>
                <a:gd name="T8" fmla="*/ 20 w 26"/>
                <a:gd name="T9" fmla="*/ 259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4">
                  <a:moveTo>
                    <a:pt x="0" y="13"/>
                  </a:moveTo>
                  <a:cubicBezTo>
                    <a:pt x="10" y="22"/>
                    <a:pt x="16" y="0"/>
                    <a:pt x="25" y="3"/>
                  </a:cubicBezTo>
                  <a:cubicBezTo>
                    <a:pt x="26" y="7"/>
                    <a:pt x="15" y="12"/>
                    <a:pt x="12" y="16"/>
                  </a:cubicBezTo>
                  <a:cubicBezTo>
                    <a:pt x="8" y="21"/>
                    <a:pt x="8" y="28"/>
                    <a:pt x="5" y="34"/>
                  </a:cubicBezTo>
                  <a:cubicBezTo>
                    <a:pt x="6" y="30"/>
                    <a:pt x="6" y="16"/>
                    <a:pt x="1" y="14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" name="Freeform 116">
              <a:extLst>
                <a:ext uri="{FF2B5EF4-FFF2-40B4-BE49-F238E27FC236}">
                  <a16:creationId xmlns:a16="http://schemas.microsoft.com/office/drawing/2014/main" id="{B1E506D0-F7DF-435B-A191-6533E50BC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1381"/>
              <a:ext cx="27" cy="56"/>
            </a:xfrm>
            <a:custGeom>
              <a:avLst/>
              <a:gdLst>
                <a:gd name="T0" fmla="*/ 120 w 11"/>
                <a:gd name="T1" fmla="*/ 0 h 21"/>
                <a:gd name="T2" fmla="*/ 42 w 11"/>
                <a:gd name="T3" fmla="*/ 397 h 21"/>
                <a:gd name="T4" fmla="*/ 162 w 11"/>
                <a:gd name="T5" fmla="*/ 56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21">
                  <a:moveTo>
                    <a:pt x="8" y="0"/>
                  </a:moveTo>
                  <a:cubicBezTo>
                    <a:pt x="4" y="5"/>
                    <a:pt x="0" y="15"/>
                    <a:pt x="3" y="21"/>
                  </a:cubicBezTo>
                  <a:cubicBezTo>
                    <a:pt x="10" y="17"/>
                    <a:pt x="6" y="7"/>
                    <a:pt x="11" y="3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" name="Freeform 117">
              <a:extLst>
                <a:ext uri="{FF2B5EF4-FFF2-40B4-BE49-F238E27FC236}">
                  <a16:creationId xmlns:a16="http://schemas.microsoft.com/office/drawing/2014/main" id="{5D4485EC-3A72-447B-8540-7A9EBCED7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" y="1517"/>
              <a:ext cx="45" cy="38"/>
            </a:xfrm>
            <a:custGeom>
              <a:avLst/>
              <a:gdLst>
                <a:gd name="T0" fmla="*/ 0 w 18"/>
                <a:gd name="T1" fmla="*/ 0 h 14"/>
                <a:gd name="T2" fmla="*/ 145 w 18"/>
                <a:gd name="T3" fmla="*/ 0 h 14"/>
                <a:gd name="T4" fmla="*/ 283 w 18"/>
                <a:gd name="T5" fmla="*/ 22 h 14"/>
                <a:gd name="T6" fmla="*/ 63 w 18"/>
                <a:gd name="T7" fmla="*/ 280 h 14"/>
                <a:gd name="T8" fmla="*/ 33 w 18"/>
                <a:gd name="T9" fmla="*/ 38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cubicBezTo>
                    <a:pt x="3" y="0"/>
                    <a:pt x="6" y="0"/>
                    <a:pt x="9" y="0"/>
                  </a:cubicBezTo>
                  <a:cubicBezTo>
                    <a:pt x="12" y="1"/>
                    <a:pt x="15" y="2"/>
                    <a:pt x="18" y="1"/>
                  </a:cubicBezTo>
                  <a:cubicBezTo>
                    <a:pt x="13" y="3"/>
                    <a:pt x="6" y="9"/>
                    <a:pt x="4" y="14"/>
                  </a:cubicBezTo>
                  <a:cubicBezTo>
                    <a:pt x="7" y="11"/>
                    <a:pt x="7" y="2"/>
                    <a:pt x="2" y="2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" name="Freeform 118">
              <a:extLst>
                <a:ext uri="{FF2B5EF4-FFF2-40B4-BE49-F238E27FC236}">
                  <a16:creationId xmlns:a16="http://schemas.microsoft.com/office/drawing/2014/main" id="{61168B81-3858-4AD0-B7E2-192CE8688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" y="1040"/>
              <a:ext cx="13" cy="187"/>
            </a:xfrm>
            <a:custGeom>
              <a:avLst/>
              <a:gdLst>
                <a:gd name="T0" fmla="*/ 21 w 5"/>
                <a:gd name="T1" fmla="*/ 0 h 70"/>
                <a:gd name="T2" fmla="*/ 0 w 5"/>
                <a:gd name="T3" fmla="*/ 1336 h 7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70">
                  <a:moveTo>
                    <a:pt x="1" y="0"/>
                  </a:moveTo>
                  <a:cubicBezTo>
                    <a:pt x="3" y="9"/>
                    <a:pt x="5" y="50"/>
                    <a:pt x="0" y="7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" name="Freeform 119">
              <a:extLst>
                <a:ext uri="{FF2B5EF4-FFF2-40B4-BE49-F238E27FC236}">
                  <a16:creationId xmlns:a16="http://schemas.microsoft.com/office/drawing/2014/main" id="{18A567EF-8427-421E-BC17-68DA252C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" y="1035"/>
              <a:ext cx="30" cy="128"/>
            </a:xfrm>
            <a:custGeom>
              <a:avLst/>
              <a:gdLst>
                <a:gd name="T0" fmla="*/ 50 w 12"/>
                <a:gd name="T1" fmla="*/ 0 h 48"/>
                <a:gd name="T2" fmla="*/ 125 w 12"/>
                <a:gd name="T3" fmla="*/ 491 h 48"/>
                <a:gd name="T4" fmla="*/ 158 w 12"/>
                <a:gd name="T5" fmla="*/ 717 h 48"/>
                <a:gd name="T6" fmla="*/ 188 w 12"/>
                <a:gd name="T7" fmla="*/ 909 h 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48">
                  <a:moveTo>
                    <a:pt x="3" y="0"/>
                  </a:moveTo>
                  <a:cubicBezTo>
                    <a:pt x="0" y="9"/>
                    <a:pt x="6" y="17"/>
                    <a:pt x="8" y="26"/>
                  </a:cubicBezTo>
                  <a:cubicBezTo>
                    <a:pt x="9" y="30"/>
                    <a:pt x="9" y="34"/>
                    <a:pt x="10" y="38"/>
                  </a:cubicBezTo>
                  <a:cubicBezTo>
                    <a:pt x="10" y="42"/>
                    <a:pt x="12" y="45"/>
                    <a:pt x="12" y="48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" name="Freeform 120">
              <a:extLst>
                <a:ext uri="{FF2B5EF4-FFF2-40B4-BE49-F238E27FC236}">
                  <a16:creationId xmlns:a16="http://schemas.microsoft.com/office/drawing/2014/main" id="{87CFFE46-3CAC-4348-AA5A-E367CF361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" y="1877"/>
              <a:ext cx="42" cy="251"/>
            </a:xfrm>
            <a:custGeom>
              <a:avLst/>
              <a:gdLst>
                <a:gd name="T0" fmla="*/ 257 w 17"/>
                <a:gd name="T1" fmla="*/ 0 h 94"/>
                <a:gd name="T2" fmla="*/ 0 w 17"/>
                <a:gd name="T3" fmla="*/ 777 h 94"/>
                <a:gd name="T4" fmla="*/ 225 w 17"/>
                <a:gd name="T5" fmla="*/ 1789 h 94"/>
                <a:gd name="T6" fmla="*/ 62 w 17"/>
                <a:gd name="T7" fmla="*/ 684 h 94"/>
                <a:gd name="T8" fmla="*/ 257 w 17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4">
                  <a:moveTo>
                    <a:pt x="17" y="0"/>
                  </a:moveTo>
                  <a:cubicBezTo>
                    <a:pt x="2" y="3"/>
                    <a:pt x="0" y="15"/>
                    <a:pt x="0" y="41"/>
                  </a:cubicBezTo>
                  <a:cubicBezTo>
                    <a:pt x="0" y="67"/>
                    <a:pt x="6" y="90"/>
                    <a:pt x="15" y="94"/>
                  </a:cubicBezTo>
                  <a:cubicBezTo>
                    <a:pt x="10" y="87"/>
                    <a:pt x="4" y="66"/>
                    <a:pt x="4" y="36"/>
                  </a:cubicBezTo>
                  <a:cubicBezTo>
                    <a:pt x="5" y="6"/>
                    <a:pt x="12" y="2"/>
                    <a:pt x="17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" name="Freeform 121">
              <a:extLst>
                <a:ext uri="{FF2B5EF4-FFF2-40B4-BE49-F238E27FC236}">
                  <a16:creationId xmlns:a16="http://schemas.microsoft.com/office/drawing/2014/main" id="{FB5CEDF2-C8C8-4041-8EFD-2CB3C6A6A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024"/>
              <a:ext cx="45" cy="187"/>
            </a:xfrm>
            <a:custGeom>
              <a:avLst/>
              <a:gdLst>
                <a:gd name="T0" fmla="*/ 220 w 18"/>
                <a:gd name="T1" fmla="*/ 0 h 70"/>
                <a:gd name="T2" fmla="*/ 33 w 18"/>
                <a:gd name="T3" fmla="*/ 684 h 70"/>
                <a:gd name="T4" fmla="*/ 283 w 18"/>
                <a:gd name="T5" fmla="*/ 1336 h 70"/>
                <a:gd name="T6" fmla="*/ 95 w 18"/>
                <a:gd name="T7" fmla="*/ 457 h 70"/>
                <a:gd name="T8" fmla="*/ 220 w 18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70">
                  <a:moveTo>
                    <a:pt x="14" y="0"/>
                  </a:moveTo>
                  <a:cubicBezTo>
                    <a:pt x="4" y="4"/>
                    <a:pt x="0" y="22"/>
                    <a:pt x="2" y="36"/>
                  </a:cubicBezTo>
                  <a:cubicBezTo>
                    <a:pt x="4" y="50"/>
                    <a:pt x="18" y="70"/>
                    <a:pt x="18" y="70"/>
                  </a:cubicBezTo>
                  <a:cubicBezTo>
                    <a:pt x="12" y="58"/>
                    <a:pt x="4" y="42"/>
                    <a:pt x="6" y="24"/>
                  </a:cubicBezTo>
                  <a:cubicBezTo>
                    <a:pt x="8" y="6"/>
                    <a:pt x="10" y="4"/>
                    <a:pt x="14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" name="Freeform 122">
              <a:extLst>
                <a:ext uri="{FF2B5EF4-FFF2-40B4-BE49-F238E27FC236}">
                  <a16:creationId xmlns:a16="http://schemas.microsoft.com/office/drawing/2014/main" id="{3A026372-C50C-4FB7-9ABA-DFB0805CB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2019"/>
              <a:ext cx="50" cy="170"/>
            </a:xfrm>
            <a:custGeom>
              <a:avLst/>
              <a:gdLst>
                <a:gd name="T0" fmla="*/ 313 w 20"/>
                <a:gd name="T1" fmla="*/ 21 h 64"/>
                <a:gd name="T2" fmla="*/ 33 w 20"/>
                <a:gd name="T3" fmla="*/ 579 h 64"/>
                <a:gd name="T4" fmla="*/ 63 w 20"/>
                <a:gd name="T5" fmla="*/ 1201 h 64"/>
                <a:gd name="T6" fmla="*/ 313 w 20"/>
                <a:gd name="T7" fmla="*/ 21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4">
                  <a:moveTo>
                    <a:pt x="20" y="1"/>
                  </a:moveTo>
                  <a:cubicBezTo>
                    <a:pt x="11" y="0"/>
                    <a:pt x="3" y="18"/>
                    <a:pt x="2" y="31"/>
                  </a:cubicBezTo>
                  <a:cubicBezTo>
                    <a:pt x="0" y="44"/>
                    <a:pt x="4" y="59"/>
                    <a:pt x="4" y="64"/>
                  </a:cubicBezTo>
                  <a:cubicBezTo>
                    <a:pt x="3" y="54"/>
                    <a:pt x="0" y="21"/>
                    <a:pt x="20" y="1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" name="Freeform 123">
              <a:extLst>
                <a:ext uri="{FF2B5EF4-FFF2-40B4-BE49-F238E27FC236}">
                  <a16:creationId xmlns:a16="http://schemas.microsoft.com/office/drawing/2014/main" id="{D0FA730D-5F9E-4073-AE30-23C321A53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872"/>
              <a:ext cx="60" cy="75"/>
            </a:xfrm>
            <a:custGeom>
              <a:avLst/>
              <a:gdLst>
                <a:gd name="T0" fmla="*/ 375 w 24"/>
                <a:gd name="T1" fmla="*/ 0 h 28"/>
                <a:gd name="T2" fmla="*/ 0 w 24"/>
                <a:gd name="T3" fmla="*/ 538 h 2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4" h="28">
                  <a:moveTo>
                    <a:pt x="24" y="0"/>
                  </a:moveTo>
                  <a:cubicBezTo>
                    <a:pt x="15" y="6"/>
                    <a:pt x="5" y="16"/>
                    <a:pt x="0" y="28"/>
                  </a:cubicBezTo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" name="Freeform 124">
              <a:extLst>
                <a:ext uri="{FF2B5EF4-FFF2-40B4-BE49-F238E27FC236}">
                  <a16:creationId xmlns:a16="http://schemas.microsoft.com/office/drawing/2014/main" id="{4D6E7418-4A72-4436-97E2-E05A6E718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" y="1867"/>
              <a:ext cx="30" cy="93"/>
            </a:xfrm>
            <a:custGeom>
              <a:avLst/>
              <a:gdLst>
                <a:gd name="T0" fmla="*/ 50 w 12"/>
                <a:gd name="T1" fmla="*/ 0 h 35"/>
                <a:gd name="T2" fmla="*/ 113 w 12"/>
                <a:gd name="T3" fmla="*/ 396 h 35"/>
                <a:gd name="T4" fmla="*/ 188 w 12"/>
                <a:gd name="T5" fmla="*/ 65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35">
                  <a:moveTo>
                    <a:pt x="3" y="0"/>
                  </a:moveTo>
                  <a:cubicBezTo>
                    <a:pt x="0" y="3"/>
                    <a:pt x="4" y="13"/>
                    <a:pt x="7" y="21"/>
                  </a:cubicBezTo>
                  <a:cubicBezTo>
                    <a:pt x="10" y="28"/>
                    <a:pt x="12" y="35"/>
                    <a:pt x="12" y="35"/>
                  </a:cubicBezTo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" name="Freeform 125">
              <a:extLst>
                <a:ext uri="{FF2B5EF4-FFF2-40B4-BE49-F238E27FC236}">
                  <a16:creationId xmlns:a16="http://schemas.microsoft.com/office/drawing/2014/main" id="{BFDA3D55-B42C-4988-9401-3D2CC8874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1733"/>
              <a:ext cx="87" cy="56"/>
            </a:xfrm>
            <a:custGeom>
              <a:avLst/>
              <a:gdLst>
                <a:gd name="T0" fmla="*/ 0 w 35"/>
                <a:gd name="T1" fmla="*/ 397 h 21"/>
                <a:gd name="T2" fmla="*/ 537 w 35"/>
                <a:gd name="T3" fmla="*/ 56 h 21"/>
                <a:gd name="T4" fmla="*/ 0 w 35"/>
                <a:gd name="T5" fmla="*/ 397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5" h="21">
                  <a:moveTo>
                    <a:pt x="0" y="21"/>
                  </a:moveTo>
                  <a:cubicBezTo>
                    <a:pt x="1" y="14"/>
                    <a:pt x="14" y="0"/>
                    <a:pt x="35" y="3"/>
                  </a:cubicBezTo>
                  <a:cubicBezTo>
                    <a:pt x="28" y="2"/>
                    <a:pt x="6" y="10"/>
                    <a:pt x="0" y="21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" name="Freeform 126">
              <a:extLst>
                <a:ext uri="{FF2B5EF4-FFF2-40B4-BE49-F238E27FC236}">
                  <a16:creationId xmlns:a16="http://schemas.microsoft.com/office/drawing/2014/main" id="{93772928-FC08-4E9D-B78B-F43BAAA2E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" y="1739"/>
              <a:ext cx="63" cy="53"/>
            </a:xfrm>
            <a:custGeom>
              <a:avLst/>
              <a:gdLst>
                <a:gd name="T0" fmla="*/ 0 w 25"/>
                <a:gd name="T1" fmla="*/ 371 h 20"/>
                <a:gd name="T2" fmla="*/ 401 w 25"/>
                <a:gd name="T3" fmla="*/ 21 h 20"/>
                <a:gd name="T4" fmla="*/ 0 w 25"/>
                <a:gd name="T5" fmla="*/ 371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20">
                  <a:moveTo>
                    <a:pt x="0" y="20"/>
                  </a:moveTo>
                  <a:cubicBezTo>
                    <a:pt x="4" y="9"/>
                    <a:pt x="11" y="0"/>
                    <a:pt x="25" y="1"/>
                  </a:cubicBezTo>
                  <a:cubicBezTo>
                    <a:pt x="19" y="1"/>
                    <a:pt x="4" y="11"/>
                    <a:pt x="0" y="2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" name="Freeform 127">
              <a:extLst>
                <a:ext uri="{FF2B5EF4-FFF2-40B4-BE49-F238E27FC236}">
                  <a16:creationId xmlns:a16="http://schemas.microsoft.com/office/drawing/2014/main" id="{CAF89E67-02E4-491E-B7F8-26208BCC1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" y="2053"/>
              <a:ext cx="40" cy="120"/>
            </a:xfrm>
            <a:custGeom>
              <a:avLst/>
              <a:gdLst>
                <a:gd name="T0" fmla="*/ 113 w 16"/>
                <a:gd name="T1" fmla="*/ 0 h 45"/>
                <a:gd name="T2" fmla="*/ 0 w 16"/>
                <a:gd name="T3" fmla="*/ 853 h 45"/>
                <a:gd name="T4" fmla="*/ 113 w 16"/>
                <a:gd name="T5" fmla="*/ 0 h 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45">
                  <a:moveTo>
                    <a:pt x="7" y="0"/>
                  </a:moveTo>
                  <a:cubicBezTo>
                    <a:pt x="10" y="13"/>
                    <a:pt x="14" y="22"/>
                    <a:pt x="0" y="45"/>
                  </a:cubicBezTo>
                  <a:cubicBezTo>
                    <a:pt x="13" y="28"/>
                    <a:pt x="16" y="20"/>
                    <a:pt x="7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" name="Freeform 128">
              <a:extLst>
                <a:ext uri="{FF2B5EF4-FFF2-40B4-BE49-F238E27FC236}">
                  <a16:creationId xmlns:a16="http://schemas.microsoft.com/office/drawing/2014/main" id="{49D8EFD5-7472-4C14-98F0-7054EA95F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" y="1936"/>
              <a:ext cx="50" cy="352"/>
            </a:xfrm>
            <a:custGeom>
              <a:avLst/>
              <a:gdLst>
                <a:gd name="T0" fmla="*/ 175 w 20"/>
                <a:gd name="T1" fmla="*/ 0 h 132"/>
                <a:gd name="T2" fmla="*/ 63 w 20"/>
                <a:gd name="T3" fmla="*/ 947 h 132"/>
                <a:gd name="T4" fmla="*/ 313 w 20"/>
                <a:gd name="T5" fmla="*/ 2504 h 132"/>
                <a:gd name="T6" fmla="*/ 95 w 20"/>
                <a:gd name="T7" fmla="*/ 832 h 132"/>
                <a:gd name="T8" fmla="*/ 175 w 20"/>
                <a:gd name="T9" fmla="*/ 0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32">
                  <a:moveTo>
                    <a:pt x="11" y="0"/>
                  </a:moveTo>
                  <a:cubicBezTo>
                    <a:pt x="3" y="4"/>
                    <a:pt x="0" y="22"/>
                    <a:pt x="4" y="50"/>
                  </a:cubicBezTo>
                  <a:cubicBezTo>
                    <a:pt x="7" y="79"/>
                    <a:pt x="17" y="115"/>
                    <a:pt x="20" y="132"/>
                  </a:cubicBezTo>
                  <a:cubicBezTo>
                    <a:pt x="18" y="111"/>
                    <a:pt x="8" y="61"/>
                    <a:pt x="6" y="44"/>
                  </a:cubicBezTo>
                  <a:cubicBezTo>
                    <a:pt x="5" y="28"/>
                    <a:pt x="5" y="6"/>
                    <a:pt x="11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cxnSp>
        <p:nvCxnSpPr>
          <p:cNvPr id="952" name="Google Shape;952;p56"/>
          <p:cNvCxnSpPr>
            <a:cxnSpLocks/>
          </p:cNvCxnSpPr>
          <p:nvPr/>
        </p:nvCxnSpPr>
        <p:spPr>
          <a:xfrm>
            <a:off x="2998600" y="867825"/>
            <a:ext cx="3171069" cy="852356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53" name="Google Shape;953;p56"/>
          <p:cNvCxnSpPr/>
          <p:nvPr/>
        </p:nvCxnSpPr>
        <p:spPr>
          <a:xfrm rot="10800000" flipH="1">
            <a:off x="3314874" y="2485228"/>
            <a:ext cx="3761400" cy="15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54" name="Google Shape;954;p56"/>
          <p:cNvCxnSpPr>
            <a:cxnSpLocks/>
          </p:cNvCxnSpPr>
          <p:nvPr/>
        </p:nvCxnSpPr>
        <p:spPr>
          <a:xfrm flipV="1">
            <a:off x="2786950" y="3434843"/>
            <a:ext cx="2918684" cy="480982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29">
            <a:extLst>
              <a:ext uri="{FF2B5EF4-FFF2-40B4-BE49-F238E27FC236}">
                <a16:creationId xmlns:a16="http://schemas.microsoft.com/office/drawing/2014/main" id="{FCA2ACC0-3CE4-4B2A-9AB1-BC79BD12DAAA}"/>
              </a:ext>
            </a:extLst>
          </p:cNvPr>
          <p:cNvGrpSpPr>
            <a:grpSpLocks/>
          </p:cNvGrpSpPr>
          <p:nvPr/>
        </p:nvGrpSpPr>
        <p:grpSpPr bwMode="auto">
          <a:xfrm>
            <a:off x="205432" y="1583121"/>
            <a:ext cx="2372854" cy="2072507"/>
            <a:chOff x="3156" y="960"/>
            <a:chExt cx="2429" cy="2139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82DFF20C-5229-49CB-8E9B-5090E03CC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8" y="1181"/>
              <a:ext cx="105" cy="192"/>
            </a:xfrm>
            <a:custGeom>
              <a:avLst/>
              <a:gdLst>
                <a:gd name="T0" fmla="*/ 0 w 42"/>
                <a:gd name="T1" fmla="*/ 419 h 72"/>
                <a:gd name="T2" fmla="*/ 470 w 42"/>
                <a:gd name="T3" fmla="*/ 0 h 72"/>
                <a:gd name="T4" fmla="*/ 625 w 42"/>
                <a:gd name="T5" fmla="*/ 739 h 72"/>
                <a:gd name="T6" fmla="*/ 188 w 42"/>
                <a:gd name="T7" fmla="*/ 1272 h 7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" h="72">
                  <a:moveTo>
                    <a:pt x="0" y="22"/>
                  </a:moveTo>
                  <a:cubicBezTo>
                    <a:pt x="15" y="24"/>
                    <a:pt x="22" y="9"/>
                    <a:pt x="30" y="0"/>
                  </a:cubicBezTo>
                  <a:cubicBezTo>
                    <a:pt x="31" y="13"/>
                    <a:pt x="38" y="26"/>
                    <a:pt x="40" y="39"/>
                  </a:cubicBezTo>
                  <a:cubicBezTo>
                    <a:pt x="42" y="60"/>
                    <a:pt x="33" y="72"/>
                    <a:pt x="12" y="67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F951F304-0F69-4E83-8715-FB7B403CE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" y="2624"/>
              <a:ext cx="245" cy="299"/>
            </a:xfrm>
            <a:custGeom>
              <a:avLst/>
              <a:gdLst>
                <a:gd name="T0" fmla="*/ 958 w 98"/>
                <a:gd name="T1" fmla="*/ 2130 h 112"/>
                <a:gd name="T2" fmla="*/ 1158 w 98"/>
                <a:gd name="T3" fmla="*/ 1618 h 112"/>
                <a:gd name="T4" fmla="*/ 1425 w 98"/>
                <a:gd name="T5" fmla="*/ 1562 h 112"/>
                <a:gd name="T6" fmla="*/ 1270 w 98"/>
                <a:gd name="T7" fmla="*/ 1241 h 112"/>
                <a:gd name="T8" fmla="*/ 738 w 98"/>
                <a:gd name="T9" fmla="*/ 777 h 112"/>
                <a:gd name="T10" fmla="*/ 583 w 98"/>
                <a:gd name="T11" fmla="*/ 307 h 112"/>
                <a:gd name="T12" fmla="*/ 0 w 98"/>
                <a:gd name="T13" fmla="*/ 683 h 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8" h="112">
                  <a:moveTo>
                    <a:pt x="61" y="112"/>
                  </a:moveTo>
                  <a:cubicBezTo>
                    <a:pt x="57" y="99"/>
                    <a:pt x="61" y="90"/>
                    <a:pt x="74" y="85"/>
                  </a:cubicBezTo>
                  <a:cubicBezTo>
                    <a:pt x="77" y="84"/>
                    <a:pt x="89" y="84"/>
                    <a:pt x="91" y="82"/>
                  </a:cubicBezTo>
                  <a:cubicBezTo>
                    <a:pt x="98" y="74"/>
                    <a:pt x="86" y="68"/>
                    <a:pt x="81" y="65"/>
                  </a:cubicBezTo>
                  <a:cubicBezTo>
                    <a:pt x="70" y="57"/>
                    <a:pt x="56" y="53"/>
                    <a:pt x="47" y="41"/>
                  </a:cubicBezTo>
                  <a:cubicBezTo>
                    <a:pt x="42" y="33"/>
                    <a:pt x="43" y="23"/>
                    <a:pt x="37" y="16"/>
                  </a:cubicBezTo>
                  <a:cubicBezTo>
                    <a:pt x="24" y="0"/>
                    <a:pt x="1" y="20"/>
                    <a:pt x="0" y="36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93B08145-8997-4762-9F3A-46F6587C4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" y="2688"/>
              <a:ext cx="227" cy="200"/>
            </a:xfrm>
            <a:custGeom>
              <a:avLst/>
              <a:gdLst>
                <a:gd name="T0" fmla="*/ 0 w 91"/>
                <a:gd name="T1" fmla="*/ 739 h 75"/>
                <a:gd name="T2" fmla="*/ 354 w 91"/>
                <a:gd name="T3" fmla="*/ 1024 h 75"/>
                <a:gd name="T4" fmla="*/ 404 w 91"/>
                <a:gd name="T5" fmla="*/ 1387 h 75"/>
                <a:gd name="T6" fmla="*/ 634 w 91"/>
                <a:gd name="T7" fmla="*/ 1272 h 75"/>
                <a:gd name="T8" fmla="*/ 1257 w 91"/>
                <a:gd name="T9" fmla="*/ 704 h 75"/>
                <a:gd name="T10" fmla="*/ 1150 w 91"/>
                <a:gd name="T11" fmla="*/ 115 h 75"/>
                <a:gd name="T12" fmla="*/ 511 w 91"/>
                <a:gd name="T13" fmla="*/ 171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1" h="75">
                  <a:moveTo>
                    <a:pt x="0" y="39"/>
                  </a:moveTo>
                  <a:cubicBezTo>
                    <a:pt x="9" y="39"/>
                    <a:pt x="19" y="47"/>
                    <a:pt x="23" y="54"/>
                  </a:cubicBezTo>
                  <a:cubicBezTo>
                    <a:pt x="27" y="61"/>
                    <a:pt x="26" y="67"/>
                    <a:pt x="26" y="73"/>
                  </a:cubicBezTo>
                  <a:cubicBezTo>
                    <a:pt x="31" y="75"/>
                    <a:pt x="37" y="70"/>
                    <a:pt x="41" y="67"/>
                  </a:cubicBezTo>
                  <a:cubicBezTo>
                    <a:pt x="56" y="59"/>
                    <a:pt x="71" y="51"/>
                    <a:pt x="81" y="37"/>
                  </a:cubicBezTo>
                  <a:cubicBezTo>
                    <a:pt x="89" y="25"/>
                    <a:pt x="91" y="12"/>
                    <a:pt x="74" y="6"/>
                  </a:cubicBezTo>
                  <a:cubicBezTo>
                    <a:pt x="61" y="0"/>
                    <a:pt x="47" y="6"/>
                    <a:pt x="33" y="9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B20B8F41-1534-4922-A4D0-ECB91A83C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" y="1824"/>
              <a:ext cx="577" cy="824"/>
            </a:xfrm>
            <a:custGeom>
              <a:avLst/>
              <a:gdLst>
                <a:gd name="T0" fmla="*/ 0 w 231"/>
                <a:gd name="T1" fmla="*/ 2936 h 309"/>
                <a:gd name="T2" fmla="*/ 167 w 231"/>
                <a:gd name="T3" fmla="*/ 3221 h 309"/>
                <a:gd name="T4" fmla="*/ 292 w 231"/>
                <a:gd name="T5" fmla="*/ 3869 h 309"/>
                <a:gd name="T6" fmla="*/ 792 w 231"/>
                <a:gd name="T7" fmla="*/ 4723 h 309"/>
                <a:gd name="T8" fmla="*/ 2620 w 231"/>
                <a:gd name="T9" fmla="*/ 5747 h 309"/>
                <a:gd name="T10" fmla="*/ 3132 w 231"/>
                <a:gd name="T11" fmla="*/ 5576 h 309"/>
                <a:gd name="T12" fmla="*/ 3287 w 231"/>
                <a:gd name="T13" fmla="*/ 4061 h 309"/>
                <a:gd name="T14" fmla="*/ 3337 w 231"/>
                <a:gd name="T15" fmla="*/ 1728 h 309"/>
                <a:gd name="T16" fmla="*/ 3057 w 231"/>
                <a:gd name="T17" fmla="*/ 115 h 309"/>
                <a:gd name="T18" fmla="*/ 2166 w 231"/>
                <a:gd name="T19" fmla="*/ 605 h 309"/>
                <a:gd name="T20" fmla="*/ 1666 w 231"/>
                <a:gd name="T21" fmla="*/ 1229 h 3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1" h="309">
                  <a:moveTo>
                    <a:pt x="0" y="155"/>
                  </a:moveTo>
                  <a:cubicBezTo>
                    <a:pt x="3" y="161"/>
                    <a:pt x="8" y="165"/>
                    <a:pt x="11" y="170"/>
                  </a:cubicBezTo>
                  <a:cubicBezTo>
                    <a:pt x="18" y="180"/>
                    <a:pt x="19" y="192"/>
                    <a:pt x="19" y="204"/>
                  </a:cubicBezTo>
                  <a:cubicBezTo>
                    <a:pt x="21" y="226"/>
                    <a:pt x="33" y="236"/>
                    <a:pt x="51" y="249"/>
                  </a:cubicBezTo>
                  <a:cubicBezTo>
                    <a:pt x="86" y="276"/>
                    <a:pt x="127" y="291"/>
                    <a:pt x="168" y="303"/>
                  </a:cubicBezTo>
                  <a:cubicBezTo>
                    <a:pt x="183" y="307"/>
                    <a:pt x="194" y="309"/>
                    <a:pt x="201" y="294"/>
                  </a:cubicBezTo>
                  <a:cubicBezTo>
                    <a:pt x="212" y="271"/>
                    <a:pt x="210" y="239"/>
                    <a:pt x="211" y="214"/>
                  </a:cubicBezTo>
                  <a:cubicBezTo>
                    <a:pt x="212" y="173"/>
                    <a:pt x="210" y="132"/>
                    <a:pt x="214" y="91"/>
                  </a:cubicBezTo>
                  <a:cubicBezTo>
                    <a:pt x="217" y="66"/>
                    <a:pt x="231" y="17"/>
                    <a:pt x="196" y="6"/>
                  </a:cubicBezTo>
                  <a:cubicBezTo>
                    <a:pt x="179" y="0"/>
                    <a:pt x="151" y="22"/>
                    <a:pt x="139" y="32"/>
                  </a:cubicBezTo>
                  <a:cubicBezTo>
                    <a:pt x="127" y="42"/>
                    <a:pt x="119" y="55"/>
                    <a:pt x="107" y="65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B003E838-08F2-400F-8058-DDD11A9F8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" y="971"/>
              <a:ext cx="2429" cy="2128"/>
            </a:xfrm>
            <a:custGeom>
              <a:avLst/>
              <a:gdLst>
                <a:gd name="T0" fmla="*/ 10111 w 972"/>
                <a:gd name="T1" fmla="*/ 419 h 798"/>
                <a:gd name="T2" fmla="*/ 11548 w 972"/>
                <a:gd name="T3" fmla="*/ 1059 h 798"/>
                <a:gd name="T4" fmla="*/ 12890 w 972"/>
                <a:gd name="T5" fmla="*/ 2595 h 798"/>
                <a:gd name="T6" fmla="*/ 14389 w 972"/>
                <a:gd name="T7" fmla="*/ 3448 h 798"/>
                <a:gd name="T8" fmla="*/ 15064 w 972"/>
                <a:gd name="T9" fmla="*/ 5440 h 798"/>
                <a:gd name="T10" fmla="*/ 14669 w 972"/>
                <a:gd name="T11" fmla="*/ 7680 h 798"/>
                <a:gd name="T12" fmla="*/ 15001 w 972"/>
                <a:gd name="T13" fmla="*/ 9955 h 798"/>
                <a:gd name="T14" fmla="*/ 14919 w 972"/>
                <a:gd name="T15" fmla="*/ 11187 h 798"/>
                <a:gd name="T16" fmla="*/ 13844 w 972"/>
                <a:gd name="T17" fmla="*/ 13389 h 798"/>
                <a:gd name="T18" fmla="*/ 13190 w 972"/>
                <a:gd name="T19" fmla="*/ 13747 h 798"/>
                <a:gd name="T20" fmla="*/ 11173 w 972"/>
                <a:gd name="T21" fmla="*/ 15019 h 798"/>
                <a:gd name="T22" fmla="*/ 10391 w 972"/>
                <a:gd name="T23" fmla="*/ 14941 h 798"/>
                <a:gd name="T24" fmla="*/ 9848 w 972"/>
                <a:gd name="T25" fmla="*/ 13517 h 798"/>
                <a:gd name="T26" fmla="*/ 9006 w 972"/>
                <a:gd name="T27" fmla="*/ 12344 h 798"/>
                <a:gd name="T28" fmla="*/ 10141 w 972"/>
                <a:gd name="T29" fmla="*/ 11549 h 798"/>
                <a:gd name="T30" fmla="*/ 8911 w 972"/>
                <a:gd name="T31" fmla="*/ 11912 h 798"/>
                <a:gd name="T32" fmla="*/ 9161 w 972"/>
                <a:gd name="T33" fmla="*/ 10888 h 798"/>
                <a:gd name="T34" fmla="*/ 8319 w 972"/>
                <a:gd name="T35" fmla="*/ 11683 h 798"/>
                <a:gd name="T36" fmla="*/ 7787 w 972"/>
                <a:gd name="T37" fmla="*/ 11285 h 798"/>
                <a:gd name="T38" fmla="*/ 6820 w 972"/>
                <a:gd name="T39" fmla="*/ 11187 h 798"/>
                <a:gd name="T40" fmla="*/ 6632 w 972"/>
                <a:gd name="T41" fmla="*/ 11171 h 798"/>
                <a:gd name="T42" fmla="*/ 6040 w 972"/>
                <a:gd name="T43" fmla="*/ 11683 h 798"/>
                <a:gd name="T44" fmla="*/ 5683 w 972"/>
                <a:gd name="T45" fmla="*/ 11797 h 798"/>
                <a:gd name="T46" fmla="*/ 6337 w 972"/>
                <a:gd name="T47" fmla="*/ 13347 h 798"/>
                <a:gd name="T48" fmla="*/ 5778 w 972"/>
                <a:gd name="T49" fmla="*/ 14656 h 798"/>
                <a:gd name="T50" fmla="*/ 3683 w 972"/>
                <a:gd name="T51" fmla="*/ 14643 h 798"/>
                <a:gd name="T52" fmla="*/ 1717 w 972"/>
                <a:gd name="T53" fmla="*/ 13504 h 798"/>
                <a:gd name="T54" fmla="*/ 1062 w 972"/>
                <a:gd name="T55" fmla="*/ 12765 h 798"/>
                <a:gd name="T56" fmla="*/ 1292 w 972"/>
                <a:gd name="T57" fmla="*/ 9523 h 798"/>
                <a:gd name="T58" fmla="*/ 2387 w 972"/>
                <a:gd name="T59" fmla="*/ 10240 h 798"/>
                <a:gd name="T60" fmla="*/ 2749 w 972"/>
                <a:gd name="T61" fmla="*/ 9160 h 798"/>
                <a:gd name="T62" fmla="*/ 3321 w 972"/>
                <a:gd name="T63" fmla="*/ 11413 h 798"/>
                <a:gd name="T64" fmla="*/ 3059 w 972"/>
                <a:gd name="T65" fmla="*/ 8968 h 798"/>
                <a:gd name="T66" fmla="*/ 2874 w 972"/>
                <a:gd name="T67" fmla="*/ 8227 h 798"/>
                <a:gd name="T68" fmla="*/ 2811 w 972"/>
                <a:gd name="T69" fmla="*/ 8725 h 798"/>
                <a:gd name="T70" fmla="*/ 2262 w 972"/>
                <a:gd name="T71" fmla="*/ 9365 h 798"/>
                <a:gd name="T72" fmla="*/ 155 w 972"/>
                <a:gd name="T73" fmla="*/ 8781 h 798"/>
                <a:gd name="T74" fmla="*/ 375 w 972"/>
                <a:gd name="T75" fmla="*/ 6371 h 798"/>
                <a:gd name="T76" fmla="*/ 1637 w 972"/>
                <a:gd name="T77" fmla="*/ 3221 h 798"/>
                <a:gd name="T78" fmla="*/ 3354 w 972"/>
                <a:gd name="T79" fmla="*/ 1229 h 798"/>
                <a:gd name="T80" fmla="*/ 5308 w 972"/>
                <a:gd name="T81" fmla="*/ 1387 h 798"/>
                <a:gd name="T82" fmla="*/ 6632 w 972"/>
                <a:gd name="T83" fmla="*/ 171 h 798"/>
                <a:gd name="T84" fmla="*/ 7707 w 972"/>
                <a:gd name="T85" fmla="*/ 1272 h 798"/>
                <a:gd name="T86" fmla="*/ 7707 w 972"/>
                <a:gd name="T87" fmla="*/ 3208 h 798"/>
                <a:gd name="T88" fmla="*/ 7225 w 972"/>
                <a:gd name="T89" fmla="*/ 3811 h 798"/>
                <a:gd name="T90" fmla="*/ 6307 w 972"/>
                <a:gd name="T91" fmla="*/ 3448 h 798"/>
                <a:gd name="T92" fmla="*/ 6787 w 972"/>
                <a:gd name="T93" fmla="*/ 4040 h 798"/>
                <a:gd name="T94" fmla="*/ 6882 w 972"/>
                <a:gd name="T95" fmla="*/ 4131 h 798"/>
                <a:gd name="T96" fmla="*/ 7694 w 972"/>
                <a:gd name="T97" fmla="*/ 3925 h 798"/>
                <a:gd name="T98" fmla="*/ 7319 w 972"/>
                <a:gd name="T99" fmla="*/ 5085 h 798"/>
                <a:gd name="T100" fmla="*/ 7787 w 972"/>
                <a:gd name="T101" fmla="*/ 5269 h 798"/>
                <a:gd name="T102" fmla="*/ 8661 w 972"/>
                <a:gd name="T103" fmla="*/ 5027 h 798"/>
                <a:gd name="T104" fmla="*/ 8162 w 972"/>
                <a:gd name="T105" fmla="*/ 5085 h 798"/>
                <a:gd name="T106" fmla="*/ 7912 w 972"/>
                <a:gd name="T107" fmla="*/ 3832 h 798"/>
                <a:gd name="T108" fmla="*/ 8457 w 972"/>
                <a:gd name="T109" fmla="*/ 3469 h 798"/>
                <a:gd name="T110" fmla="*/ 7799 w 972"/>
                <a:gd name="T111" fmla="*/ 2979 h 798"/>
                <a:gd name="T112" fmla="*/ 7894 w 972"/>
                <a:gd name="T113" fmla="*/ 1272 h 7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72" h="798">
                  <a:moveTo>
                    <a:pt x="542" y="9"/>
                  </a:moveTo>
                  <a:cubicBezTo>
                    <a:pt x="560" y="6"/>
                    <a:pt x="625" y="13"/>
                    <a:pt x="648" y="22"/>
                  </a:cubicBezTo>
                  <a:cubicBezTo>
                    <a:pt x="671" y="31"/>
                    <a:pt x="686" y="43"/>
                    <a:pt x="685" y="64"/>
                  </a:cubicBezTo>
                  <a:cubicBezTo>
                    <a:pt x="695" y="47"/>
                    <a:pt x="719" y="46"/>
                    <a:pt x="740" y="56"/>
                  </a:cubicBezTo>
                  <a:cubicBezTo>
                    <a:pt x="761" y="66"/>
                    <a:pt x="782" y="74"/>
                    <a:pt x="802" y="86"/>
                  </a:cubicBezTo>
                  <a:cubicBezTo>
                    <a:pt x="822" y="98"/>
                    <a:pt x="830" y="124"/>
                    <a:pt x="826" y="137"/>
                  </a:cubicBezTo>
                  <a:cubicBezTo>
                    <a:pt x="841" y="114"/>
                    <a:pt x="862" y="124"/>
                    <a:pt x="875" y="132"/>
                  </a:cubicBezTo>
                  <a:cubicBezTo>
                    <a:pt x="888" y="140"/>
                    <a:pt x="907" y="165"/>
                    <a:pt x="922" y="182"/>
                  </a:cubicBezTo>
                  <a:cubicBezTo>
                    <a:pt x="937" y="199"/>
                    <a:pt x="925" y="233"/>
                    <a:pt x="920" y="238"/>
                  </a:cubicBezTo>
                  <a:cubicBezTo>
                    <a:pt x="939" y="236"/>
                    <a:pt x="958" y="253"/>
                    <a:pt x="965" y="287"/>
                  </a:cubicBezTo>
                  <a:cubicBezTo>
                    <a:pt x="972" y="321"/>
                    <a:pt x="967" y="356"/>
                    <a:pt x="968" y="371"/>
                  </a:cubicBezTo>
                  <a:cubicBezTo>
                    <a:pt x="969" y="386"/>
                    <a:pt x="949" y="402"/>
                    <a:pt x="940" y="405"/>
                  </a:cubicBezTo>
                  <a:cubicBezTo>
                    <a:pt x="961" y="412"/>
                    <a:pt x="966" y="441"/>
                    <a:pt x="967" y="472"/>
                  </a:cubicBezTo>
                  <a:cubicBezTo>
                    <a:pt x="968" y="503"/>
                    <a:pt x="970" y="511"/>
                    <a:pt x="961" y="525"/>
                  </a:cubicBezTo>
                  <a:cubicBezTo>
                    <a:pt x="952" y="539"/>
                    <a:pt x="933" y="545"/>
                    <a:pt x="927" y="544"/>
                  </a:cubicBezTo>
                  <a:cubicBezTo>
                    <a:pt x="937" y="552"/>
                    <a:pt x="956" y="563"/>
                    <a:pt x="956" y="590"/>
                  </a:cubicBezTo>
                  <a:cubicBezTo>
                    <a:pt x="956" y="620"/>
                    <a:pt x="935" y="645"/>
                    <a:pt x="927" y="660"/>
                  </a:cubicBezTo>
                  <a:cubicBezTo>
                    <a:pt x="911" y="688"/>
                    <a:pt x="898" y="697"/>
                    <a:pt x="887" y="706"/>
                  </a:cubicBezTo>
                  <a:cubicBezTo>
                    <a:pt x="876" y="715"/>
                    <a:pt x="829" y="699"/>
                    <a:pt x="826" y="671"/>
                  </a:cubicBezTo>
                  <a:cubicBezTo>
                    <a:pt x="825" y="687"/>
                    <a:pt x="835" y="708"/>
                    <a:pt x="845" y="725"/>
                  </a:cubicBezTo>
                  <a:cubicBezTo>
                    <a:pt x="855" y="742"/>
                    <a:pt x="833" y="758"/>
                    <a:pt x="792" y="772"/>
                  </a:cubicBezTo>
                  <a:cubicBezTo>
                    <a:pt x="751" y="786"/>
                    <a:pt x="732" y="794"/>
                    <a:pt x="716" y="792"/>
                  </a:cubicBezTo>
                  <a:cubicBezTo>
                    <a:pt x="700" y="790"/>
                    <a:pt x="708" y="766"/>
                    <a:pt x="708" y="766"/>
                  </a:cubicBezTo>
                  <a:cubicBezTo>
                    <a:pt x="704" y="784"/>
                    <a:pt x="689" y="792"/>
                    <a:pt x="666" y="788"/>
                  </a:cubicBezTo>
                  <a:cubicBezTo>
                    <a:pt x="643" y="784"/>
                    <a:pt x="614" y="759"/>
                    <a:pt x="611" y="747"/>
                  </a:cubicBezTo>
                  <a:cubicBezTo>
                    <a:pt x="608" y="735"/>
                    <a:pt x="625" y="717"/>
                    <a:pt x="631" y="713"/>
                  </a:cubicBezTo>
                  <a:cubicBezTo>
                    <a:pt x="616" y="718"/>
                    <a:pt x="604" y="739"/>
                    <a:pt x="591" y="711"/>
                  </a:cubicBezTo>
                  <a:cubicBezTo>
                    <a:pt x="578" y="683"/>
                    <a:pt x="571" y="664"/>
                    <a:pt x="577" y="651"/>
                  </a:cubicBezTo>
                  <a:cubicBezTo>
                    <a:pt x="589" y="634"/>
                    <a:pt x="615" y="624"/>
                    <a:pt x="634" y="622"/>
                  </a:cubicBezTo>
                  <a:cubicBezTo>
                    <a:pt x="649" y="620"/>
                    <a:pt x="650" y="609"/>
                    <a:pt x="650" y="609"/>
                  </a:cubicBezTo>
                  <a:cubicBezTo>
                    <a:pt x="643" y="616"/>
                    <a:pt x="631" y="625"/>
                    <a:pt x="611" y="616"/>
                  </a:cubicBezTo>
                  <a:cubicBezTo>
                    <a:pt x="603" y="626"/>
                    <a:pt x="590" y="640"/>
                    <a:pt x="571" y="628"/>
                  </a:cubicBezTo>
                  <a:cubicBezTo>
                    <a:pt x="553" y="616"/>
                    <a:pt x="565" y="593"/>
                    <a:pt x="573" y="589"/>
                  </a:cubicBezTo>
                  <a:cubicBezTo>
                    <a:pt x="578" y="587"/>
                    <a:pt x="583" y="579"/>
                    <a:pt x="587" y="574"/>
                  </a:cubicBezTo>
                  <a:cubicBezTo>
                    <a:pt x="580" y="582"/>
                    <a:pt x="567" y="590"/>
                    <a:pt x="561" y="590"/>
                  </a:cubicBezTo>
                  <a:cubicBezTo>
                    <a:pt x="559" y="600"/>
                    <a:pt x="549" y="617"/>
                    <a:pt x="533" y="616"/>
                  </a:cubicBezTo>
                  <a:cubicBezTo>
                    <a:pt x="515" y="616"/>
                    <a:pt x="511" y="595"/>
                    <a:pt x="499" y="595"/>
                  </a:cubicBezTo>
                  <a:cubicBezTo>
                    <a:pt x="499" y="595"/>
                    <a:pt x="499" y="595"/>
                    <a:pt x="499" y="595"/>
                  </a:cubicBezTo>
                  <a:cubicBezTo>
                    <a:pt x="487" y="595"/>
                    <a:pt x="483" y="616"/>
                    <a:pt x="465" y="616"/>
                  </a:cubicBezTo>
                  <a:cubicBezTo>
                    <a:pt x="449" y="617"/>
                    <a:pt x="439" y="600"/>
                    <a:pt x="437" y="590"/>
                  </a:cubicBezTo>
                  <a:cubicBezTo>
                    <a:pt x="431" y="590"/>
                    <a:pt x="418" y="582"/>
                    <a:pt x="411" y="574"/>
                  </a:cubicBezTo>
                  <a:cubicBezTo>
                    <a:pt x="415" y="579"/>
                    <a:pt x="420" y="587"/>
                    <a:pt x="425" y="589"/>
                  </a:cubicBezTo>
                  <a:cubicBezTo>
                    <a:pt x="433" y="593"/>
                    <a:pt x="445" y="616"/>
                    <a:pt x="427" y="628"/>
                  </a:cubicBezTo>
                  <a:cubicBezTo>
                    <a:pt x="408" y="640"/>
                    <a:pt x="395" y="626"/>
                    <a:pt x="387" y="616"/>
                  </a:cubicBezTo>
                  <a:cubicBezTo>
                    <a:pt x="367" y="625"/>
                    <a:pt x="355" y="616"/>
                    <a:pt x="348" y="609"/>
                  </a:cubicBezTo>
                  <a:cubicBezTo>
                    <a:pt x="348" y="609"/>
                    <a:pt x="349" y="620"/>
                    <a:pt x="364" y="622"/>
                  </a:cubicBezTo>
                  <a:cubicBezTo>
                    <a:pt x="383" y="624"/>
                    <a:pt x="408" y="633"/>
                    <a:pt x="421" y="650"/>
                  </a:cubicBezTo>
                  <a:cubicBezTo>
                    <a:pt x="433" y="666"/>
                    <a:pt x="416" y="687"/>
                    <a:pt x="406" y="704"/>
                  </a:cubicBezTo>
                  <a:cubicBezTo>
                    <a:pt x="395" y="721"/>
                    <a:pt x="393" y="740"/>
                    <a:pt x="370" y="729"/>
                  </a:cubicBezTo>
                  <a:cubicBezTo>
                    <a:pt x="397" y="759"/>
                    <a:pt x="370" y="773"/>
                    <a:pt x="370" y="773"/>
                  </a:cubicBezTo>
                  <a:cubicBezTo>
                    <a:pt x="370" y="773"/>
                    <a:pt x="337" y="796"/>
                    <a:pt x="311" y="794"/>
                  </a:cubicBezTo>
                  <a:cubicBezTo>
                    <a:pt x="286" y="792"/>
                    <a:pt x="244" y="798"/>
                    <a:pt x="236" y="772"/>
                  </a:cubicBezTo>
                  <a:cubicBezTo>
                    <a:pt x="229" y="791"/>
                    <a:pt x="169" y="775"/>
                    <a:pt x="140" y="756"/>
                  </a:cubicBezTo>
                  <a:cubicBezTo>
                    <a:pt x="123" y="742"/>
                    <a:pt x="103" y="740"/>
                    <a:pt x="110" y="712"/>
                  </a:cubicBezTo>
                  <a:cubicBezTo>
                    <a:pt x="117" y="690"/>
                    <a:pt x="149" y="686"/>
                    <a:pt x="154" y="665"/>
                  </a:cubicBezTo>
                  <a:cubicBezTo>
                    <a:pt x="133" y="684"/>
                    <a:pt x="93" y="692"/>
                    <a:pt x="68" y="673"/>
                  </a:cubicBezTo>
                  <a:cubicBezTo>
                    <a:pt x="49" y="657"/>
                    <a:pt x="47" y="628"/>
                    <a:pt x="41" y="606"/>
                  </a:cubicBezTo>
                  <a:cubicBezTo>
                    <a:pt x="25" y="552"/>
                    <a:pt x="17" y="507"/>
                    <a:pt x="83" y="502"/>
                  </a:cubicBezTo>
                  <a:cubicBezTo>
                    <a:pt x="96" y="501"/>
                    <a:pt x="123" y="501"/>
                    <a:pt x="145" y="499"/>
                  </a:cubicBezTo>
                  <a:cubicBezTo>
                    <a:pt x="169" y="500"/>
                    <a:pt x="149" y="530"/>
                    <a:pt x="153" y="540"/>
                  </a:cubicBezTo>
                  <a:cubicBezTo>
                    <a:pt x="159" y="556"/>
                    <a:pt x="164" y="530"/>
                    <a:pt x="164" y="524"/>
                  </a:cubicBezTo>
                  <a:cubicBezTo>
                    <a:pt x="163" y="515"/>
                    <a:pt x="164" y="489"/>
                    <a:pt x="176" y="483"/>
                  </a:cubicBezTo>
                  <a:cubicBezTo>
                    <a:pt x="192" y="473"/>
                    <a:pt x="183" y="499"/>
                    <a:pt x="192" y="534"/>
                  </a:cubicBezTo>
                  <a:cubicBezTo>
                    <a:pt x="198" y="553"/>
                    <a:pt x="209" y="605"/>
                    <a:pt x="213" y="602"/>
                  </a:cubicBezTo>
                  <a:cubicBezTo>
                    <a:pt x="217" y="600"/>
                    <a:pt x="207" y="556"/>
                    <a:pt x="200" y="533"/>
                  </a:cubicBezTo>
                  <a:cubicBezTo>
                    <a:pt x="197" y="504"/>
                    <a:pt x="203" y="483"/>
                    <a:pt x="196" y="473"/>
                  </a:cubicBezTo>
                  <a:cubicBezTo>
                    <a:pt x="176" y="446"/>
                    <a:pt x="214" y="371"/>
                    <a:pt x="198" y="370"/>
                  </a:cubicBezTo>
                  <a:cubicBezTo>
                    <a:pt x="182" y="368"/>
                    <a:pt x="197" y="424"/>
                    <a:pt x="184" y="434"/>
                  </a:cubicBezTo>
                  <a:cubicBezTo>
                    <a:pt x="164" y="449"/>
                    <a:pt x="153" y="403"/>
                    <a:pt x="146" y="410"/>
                  </a:cubicBezTo>
                  <a:cubicBezTo>
                    <a:pt x="139" y="416"/>
                    <a:pt x="177" y="454"/>
                    <a:pt x="180" y="460"/>
                  </a:cubicBezTo>
                  <a:cubicBezTo>
                    <a:pt x="187" y="475"/>
                    <a:pt x="180" y="463"/>
                    <a:pt x="169" y="476"/>
                  </a:cubicBezTo>
                  <a:cubicBezTo>
                    <a:pt x="157" y="491"/>
                    <a:pt x="163" y="497"/>
                    <a:pt x="145" y="494"/>
                  </a:cubicBezTo>
                  <a:cubicBezTo>
                    <a:pt x="126" y="490"/>
                    <a:pt x="78" y="499"/>
                    <a:pt x="70" y="498"/>
                  </a:cubicBezTo>
                  <a:cubicBezTo>
                    <a:pt x="45" y="496"/>
                    <a:pt x="15" y="484"/>
                    <a:pt x="10" y="463"/>
                  </a:cubicBezTo>
                  <a:cubicBezTo>
                    <a:pt x="0" y="428"/>
                    <a:pt x="5" y="392"/>
                    <a:pt x="47" y="392"/>
                  </a:cubicBezTo>
                  <a:cubicBezTo>
                    <a:pt x="15" y="378"/>
                    <a:pt x="18" y="370"/>
                    <a:pt x="24" y="336"/>
                  </a:cubicBezTo>
                  <a:cubicBezTo>
                    <a:pt x="30" y="303"/>
                    <a:pt x="42" y="291"/>
                    <a:pt x="71" y="277"/>
                  </a:cubicBezTo>
                  <a:cubicBezTo>
                    <a:pt x="19" y="264"/>
                    <a:pt x="67" y="176"/>
                    <a:pt x="105" y="170"/>
                  </a:cubicBezTo>
                  <a:cubicBezTo>
                    <a:pt x="82" y="126"/>
                    <a:pt x="182" y="65"/>
                    <a:pt x="209" y="120"/>
                  </a:cubicBezTo>
                  <a:cubicBezTo>
                    <a:pt x="211" y="104"/>
                    <a:pt x="205" y="77"/>
                    <a:pt x="215" y="65"/>
                  </a:cubicBezTo>
                  <a:cubicBezTo>
                    <a:pt x="224" y="56"/>
                    <a:pt x="248" y="54"/>
                    <a:pt x="259" y="50"/>
                  </a:cubicBezTo>
                  <a:cubicBezTo>
                    <a:pt x="301" y="36"/>
                    <a:pt x="316" y="30"/>
                    <a:pt x="340" y="73"/>
                  </a:cubicBezTo>
                  <a:cubicBezTo>
                    <a:pt x="344" y="47"/>
                    <a:pt x="331" y="31"/>
                    <a:pt x="360" y="20"/>
                  </a:cubicBezTo>
                  <a:cubicBezTo>
                    <a:pt x="381" y="12"/>
                    <a:pt x="403" y="14"/>
                    <a:pt x="425" y="9"/>
                  </a:cubicBezTo>
                  <a:cubicBezTo>
                    <a:pt x="463" y="0"/>
                    <a:pt x="486" y="26"/>
                    <a:pt x="474" y="44"/>
                  </a:cubicBezTo>
                  <a:cubicBezTo>
                    <a:pt x="490" y="37"/>
                    <a:pt x="490" y="58"/>
                    <a:pt x="494" y="67"/>
                  </a:cubicBezTo>
                  <a:cubicBezTo>
                    <a:pt x="500" y="87"/>
                    <a:pt x="498" y="94"/>
                    <a:pt x="498" y="118"/>
                  </a:cubicBezTo>
                  <a:cubicBezTo>
                    <a:pt x="498" y="141"/>
                    <a:pt x="490" y="158"/>
                    <a:pt x="494" y="169"/>
                  </a:cubicBezTo>
                  <a:cubicBezTo>
                    <a:pt x="499" y="181"/>
                    <a:pt x="497" y="196"/>
                    <a:pt x="489" y="199"/>
                  </a:cubicBezTo>
                  <a:cubicBezTo>
                    <a:pt x="481" y="201"/>
                    <a:pt x="473" y="201"/>
                    <a:pt x="463" y="201"/>
                  </a:cubicBezTo>
                  <a:cubicBezTo>
                    <a:pt x="455" y="202"/>
                    <a:pt x="435" y="205"/>
                    <a:pt x="424" y="197"/>
                  </a:cubicBezTo>
                  <a:cubicBezTo>
                    <a:pt x="416" y="193"/>
                    <a:pt x="413" y="180"/>
                    <a:pt x="404" y="182"/>
                  </a:cubicBezTo>
                  <a:cubicBezTo>
                    <a:pt x="401" y="185"/>
                    <a:pt x="409" y="195"/>
                    <a:pt x="419" y="203"/>
                  </a:cubicBezTo>
                  <a:cubicBezTo>
                    <a:pt x="425" y="207"/>
                    <a:pt x="433" y="211"/>
                    <a:pt x="435" y="213"/>
                  </a:cubicBezTo>
                  <a:cubicBezTo>
                    <a:pt x="440" y="221"/>
                    <a:pt x="407" y="236"/>
                    <a:pt x="411" y="244"/>
                  </a:cubicBezTo>
                  <a:cubicBezTo>
                    <a:pt x="415" y="251"/>
                    <a:pt x="431" y="227"/>
                    <a:pt x="441" y="218"/>
                  </a:cubicBezTo>
                  <a:cubicBezTo>
                    <a:pt x="452" y="210"/>
                    <a:pt x="460" y="210"/>
                    <a:pt x="473" y="207"/>
                  </a:cubicBezTo>
                  <a:cubicBezTo>
                    <a:pt x="483" y="204"/>
                    <a:pt x="489" y="203"/>
                    <a:pt x="493" y="207"/>
                  </a:cubicBezTo>
                  <a:cubicBezTo>
                    <a:pt x="500" y="218"/>
                    <a:pt x="505" y="245"/>
                    <a:pt x="495" y="254"/>
                  </a:cubicBezTo>
                  <a:cubicBezTo>
                    <a:pt x="487" y="262"/>
                    <a:pt x="481" y="266"/>
                    <a:pt x="469" y="268"/>
                  </a:cubicBezTo>
                  <a:cubicBezTo>
                    <a:pt x="451" y="265"/>
                    <a:pt x="437" y="256"/>
                    <a:pt x="437" y="261"/>
                  </a:cubicBezTo>
                  <a:cubicBezTo>
                    <a:pt x="437" y="266"/>
                    <a:pt x="454" y="278"/>
                    <a:pt x="499" y="278"/>
                  </a:cubicBezTo>
                  <a:cubicBezTo>
                    <a:pt x="512" y="278"/>
                    <a:pt x="541" y="278"/>
                    <a:pt x="557" y="270"/>
                  </a:cubicBezTo>
                  <a:cubicBezTo>
                    <a:pt x="564" y="268"/>
                    <a:pt x="561" y="263"/>
                    <a:pt x="555" y="265"/>
                  </a:cubicBezTo>
                  <a:cubicBezTo>
                    <a:pt x="549" y="267"/>
                    <a:pt x="535" y="270"/>
                    <a:pt x="523" y="268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11" y="265"/>
                    <a:pt x="507" y="267"/>
                    <a:pt x="507" y="254"/>
                  </a:cubicBezTo>
                  <a:cubicBezTo>
                    <a:pt x="506" y="243"/>
                    <a:pt x="503" y="217"/>
                    <a:pt x="507" y="202"/>
                  </a:cubicBezTo>
                  <a:cubicBezTo>
                    <a:pt x="511" y="191"/>
                    <a:pt x="521" y="189"/>
                    <a:pt x="526" y="189"/>
                  </a:cubicBezTo>
                  <a:cubicBezTo>
                    <a:pt x="539" y="190"/>
                    <a:pt x="549" y="188"/>
                    <a:pt x="542" y="183"/>
                  </a:cubicBezTo>
                  <a:cubicBezTo>
                    <a:pt x="535" y="178"/>
                    <a:pt x="505" y="187"/>
                    <a:pt x="503" y="180"/>
                  </a:cubicBezTo>
                  <a:cubicBezTo>
                    <a:pt x="500" y="173"/>
                    <a:pt x="499" y="165"/>
                    <a:pt x="500" y="157"/>
                  </a:cubicBezTo>
                  <a:cubicBezTo>
                    <a:pt x="502" y="148"/>
                    <a:pt x="503" y="139"/>
                    <a:pt x="502" y="123"/>
                  </a:cubicBezTo>
                  <a:cubicBezTo>
                    <a:pt x="502" y="100"/>
                    <a:pt x="501" y="87"/>
                    <a:pt x="506" y="67"/>
                  </a:cubicBezTo>
                  <a:cubicBezTo>
                    <a:pt x="511" y="58"/>
                    <a:pt x="507" y="21"/>
                    <a:pt x="539" y="10"/>
                  </a:cubicBezTo>
                </a:path>
              </a:pathLst>
            </a:custGeom>
            <a:solidFill>
              <a:srgbClr val="E8E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23E5C5AE-04B9-4AD6-AA2C-B9D846981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" y="1083"/>
              <a:ext cx="2158" cy="1922"/>
            </a:xfrm>
            <a:custGeom>
              <a:avLst/>
              <a:gdLst>
                <a:gd name="T0" fmla="*/ 13431 w 863"/>
                <a:gd name="T1" fmla="*/ 8072 h 721"/>
                <a:gd name="T2" fmla="*/ 13088 w 863"/>
                <a:gd name="T3" fmla="*/ 6424 h 721"/>
                <a:gd name="T4" fmla="*/ 13131 w 863"/>
                <a:gd name="T5" fmla="*/ 4889 h 721"/>
                <a:gd name="T6" fmla="*/ 11663 w 863"/>
                <a:gd name="T7" fmla="*/ 6211 h 721"/>
                <a:gd name="T8" fmla="*/ 11118 w 863"/>
                <a:gd name="T9" fmla="*/ 3844 h 721"/>
                <a:gd name="T10" fmla="*/ 12600 w 863"/>
                <a:gd name="T11" fmla="*/ 2708 h 721"/>
                <a:gd name="T12" fmla="*/ 10722 w 863"/>
                <a:gd name="T13" fmla="*/ 2615 h 721"/>
                <a:gd name="T14" fmla="*/ 10210 w 863"/>
                <a:gd name="T15" fmla="*/ 930 h 721"/>
                <a:gd name="T16" fmla="*/ 9567 w 863"/>
                <a:gd name="T17" fmla="*/ 3148 h 721"/>
                <a:gd name="T18" fmla="*/ 8222 w 863"/>
                <a:gd name="T19" fmla="*/ 1989 h 721"/>
                <a:gd name="T20" fmla="*/ 7679 w 863"/>
                <a:gd name="T21" fmla="*/ 136 h 721"/>
                <a:gd name="T22" fmla="*/ 7534 w 863"/>
                <a:gd name="T23" fmla="*/ 2197 h 721"/>
                <a:gd name="T24" fmla="*/ 6992 w 863"/>
                <a:gd name="T25" fmla="*/ 3900 h 721"/>
                <a:gd name="T26" fmla="*/ 6554 w 863"/>
                <a:gd name="T27" fmla="*/ 4470 h 721"/>
                <a:gd name="T28" fmla="*/ 5521 w 863"/>
                <a:gd name="T29" fmla="*/ 4151 h 721"/>
                <a:gd name="T30" fmla="*/ 5376 w 863"/>
                <a:gd name="T31" fmla="*/ 4151 h 721"/>
                <a:gd name="T32" fmla="*/ 4459 w 863"/>
                <a:gd name="T33" fmla="*/ 2650 h 721"/>
                <a:gd name="T34" fmla="*/ 5534 w 863"/>
                <a:gd name="T35" fmla="*/ 1706 h 721"/>
                <a:gd name="T36" fmla="*/ 5566 w 863"/>
                <a:gd name="T37" fmla="*/ 205 h 721"/>
                <a:gd name="T38" fmla="*/ 4063 w 863"/>
                <a:gd name="T39" fmla="*/ 1898 h 721"/>
                <a:gd name="T40" fmla="*/ 2833 w 863"/>
                <a:gd name="T41" fmla="*/ 2159 h 721"/>
                <a:gd name="T42" fmla="*/ 1438 w 863"/>
                <a:gd name="T43" fmla="*/ 2900 h 721"/>
                <a:gd name="T44" fmla="*/ 270 w 863"/>
                <a:gd name="T45" fmla="*/ 3695 h 721"/>
                <a:gd name="T46" fmla="*/ 1083 w 863"/>
                <a:gd name="T47" fmla="*/ 5985 h 721"/>
                <a:gd name="T48" fmla="*/ 300 w 863"/>
                <a:gd name="T49" fmla="*/ 7901 h 721"/>
                <a:gd name="T50" fmla="*/ 1313 w 863"/>
                <a:gd name="T51" fmla="*/ 6177 h 721"/>
                <a:gd name="T52" fmla="*/ 2145 w 863"/>
                <a:gd name="T53" fmla="*/ 8642 h 721"/>
                <a:gd name="T54" fmla="*/ 2000 w 863"/>
                <a:gd name="T55" fmla="*/ 11292 h 721"/>
                <a:gd name="T56" fmla="*/ 158 w 863"/>
                <a:gd name="T57" fmla="*/ 9471 h 721"/>
                <a:gd name="T58" fmla="*/ 1675 w 863"/>
                <a:gd name="T59" fmla="*/ 11647 h 721"/>
                <a:gd name="T60" fmla="*/ 2721 w 863"/>
                <a:gd name="T61" fmla="*/ 12236 h 721"/>
                <a:gd name="T62" fmla="*/ 3876 w 863"/>
                <a:gd name="T63" fmla="*/ 12316 h 721"/>
                <a:gd name="T64" fmla="*/ 4471 w 863"/>
                <a:gd name="T65" fmla="*/ 11724 h 721"/>
                <a:gd name="T66" fmla="*/ 4676 w 863"/>
                <a:gd name="T67" fmla="*/ 10362 h 721"/>
                <a:gd name="T68" fmla="*/ 5959 w 863"/>
                <a:gd name="T69" fmla="*/ 10874 h 721"/>
                <a:gd name="T70" fmla="*/ 7459 w 863"/>
                <a:gd name="T71" fmla="*/ 10383 h 721"/>
                <a:gd name="T72" fmla="*/ 9430 w 863"/>
                <a:gd name="T73" fmla="*/ 10063 h 721"/>
                <a:gd name="T74" fmla="*/ 8930 w 863"/>
                <a:gd name="T75" fmla="*/ 11364 h 721"/>
                <a:gd name="T76" fmla="*/ 8522 w 863"/>
                <a:gd name="T77" fmla="*/ 11817 h 721"/>
                <a:gd name="T78" fmla="*/ 9117 w 863"/>
                <a:gd name="T79" fmla="*/ 13182 h 721"/>
                <a:gd name="T80" fmla="*/ 9630 w 863"/>
                <a:gd name="T81" fmla="*/ 13318 h 721"/>
                <a:gd name="T82" fmla="*/ 11288 w 863"/>
                <a:gd name="T83" fmla="*/ 12806 h 721"/>
                <a:gd name="T84" fmla="*/ 11100 w 863"/>
                <a:gd name="T85" fmla="*/ 11100 h 721"/>
                <a:gd name="T86" fmla="*/ 12275 w 863"/>
                <a:gd name="T87" fmla="*/ 11975 h 721"/>
                <a:gd name="T88" fmla="*/ 12443 w 863"/>
                <a:gd name="T89" fmla="*/ 9949 h 721"/>
                <a:gd name="T90" fmla="*/ 11400 w 863"/>
                <a:gd name="T91" fmla="*/ 10005 h 721"/>
                <a:gd name="T92" fmla="*/ 10335 w 863"/>
                <a:gd name="T93" fmla="*/ 11292 h 721"/>
                <a:gd name="T94" fmla="*/ 10055 w 863"/>
                <a:gd name="T95" fmla="*/ 10154 h 721"/>
                <a:gd name="T96" fmla="*/ 10818 w 863"/>
                <a:gd name="T97" fmla="*/ 8584 h 721"/>
                <a:gd name="T98" fmla="*/ 10913 w 863"/>
                <a:gd name="T99" fmla="*/ 7235 h 721"/>
                <a:gd name="T100" fmla="*/ 11818 w 863"/>
                <a:gd name="T101" fmla="*/ 6800 h 721"/>
                <a:gd name="T102" fmla="*/ 12213 w 863"/>
                <a:gd name="T103" fmla="*/ 8221 h 7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63" h="721">
                  <a:moveTo>
                    <a:pt x="831" y="479"/>
                  </a:moveTo>
                  <a:cubicBezTo>
                    <a:pt x="836" y="482"/>
                    <a:pt x="845" y="481"/>
                    <a:pt x="850" y="479"/>
                  </a:cubicBezTo>
                  <a:cubicBezTo>
                    <a:pt x="860" y="475"/>
                    <a:pt x="863" y="470"/>
                    <a:pt x="861" y="460"/>
                  </a:cubicBezTo>
                  <a:cubicBezTo>
                    <a:pt x="860" y="448"/>
                    <a:pt x="861" y="437"/>
                    <a:pt x="859" y="426"/>
                  </a:cubicBezTo>
                  <a:cubicBezTo>
                    <a:pt x="857" y="417"/>
                    <a:pt x="858" y="409"/>
                    <a:pt x="853" y="401"/>
                  </a:cubicBezTo>
                  <a:cubicBezTo>
                    <a:pt x="849" y="394"/>
                    <a:pt x="843" y="389"/>
                    <a:pt x="837" y="383"/>
                  </a:cubicBezTo>
                  <a:cubicBezTo>
                    <a:pt x="831" y="378"/>
                    <a:pt x="823" y="371"/>
                    <a:pt x="823" y="362"/>
                  </a:cubicBezTo>
                  <a:cubicBezTo>
                    <a:pt x="824" y="354"/>
                    <a:pt x="831" y="344"/>
                    <a:pt x="837" y="339"/>
                  </a:cubicBezTo>
                  <a:cubicBezTo>
                    <a:pt x="843" y="334"/>
                    <a:pt x="852" y="334"/>
                    <a:pt x="856" y="327"/>
                  </a:cubicBezTo>
                  <a:cubicBezTo>
                    <a:pt x="859" y="322"/>
                    <a:pt x="860" y="314"/>
                    <a:pt x="861" y="308"/>
                  </a:cubicBezTo>
                  <a:cubicBezTo>
                    <a:pt x="861" y="294"/>
                    <a:pt x="860" y="278"/>
                    <a:pt x="854" y="265"/>
                  </a:cubicBezTo>
                  <a:cubicBezTo>
                    <a:pt x="851" y="257"/>
                    <a:pt x="847" y="254"/>
                    <a:pt x="840" y="258"/>
                  </a:cubicBezTo>
                  <a:cubicBezTo>
                    <a:pt x="835" y="261"/>
                    <a:pt x="824" y="273"/>
                    <a:pt x="821" y="278"/>
                  </a:cubicBezTo>
                  <a:cubicBezTo>
                    <a:pt x="815" y="286"/>
                    <a:pt x="803" y="301"/>
                    <a:pt x="798" y="311"/>
                  </a:cubicBezTo>
                  <a:cubicBezTo>
                    <a:pt x="794" y="318"/>
                    <a:pt x="791" y="326"/>
                    <a:pt x="784" y="331"/>
                  </a:cubicBezTo>
                  <a:cubicBezTo>
                    <a:pt x="772" y="339"/>
                    <a:pt x="758" y="334"/>
                    <a:pt x="746" y="328"/>
                  </a:cubicBezTo>
                  <a:cubicBezTo>
                    <a:pt x="733" y="322"/>
                    <a:pt x="724" y="312"/>
                    <a:pt x="726" y="298"/>
                  </a:cubicBezTo>
                  <a:cubicBezTo>
                    <a:pt x="728" y="284"/>
                    <a:pt x="728" y="278"/>
                    <a:pt x="716" y="269"/>
                  </a:cubicBezTo>
                  <a:cubicBezTo>
                    <a:pt x="705" y="261"/>
                    <a:pt x="684" y="252"/>
                    <a:pt x="683" y="237"/>
                  </a:cubicBezTo>
                  <a:cubicBezTo>
                    <a:pt x="681" y="221"/>
                    <a:pt x="694" y="204"/>
                    <a:pt x="711" y="203"/>
                  </a:cubicBezTo>
                  <a:cubicBezTo>
                    <a:pt x="722" y="203"/>
                    <a:pt x="737" y="208"/>
                    <a:pt x="746" y="215"/>
                  </a:cubicBezTo>
                  <a:cubicBezTo>
                    <a:pt x="754" y="221"/>
                    <a:pt x="756" y="228"/>
                    <a:pt x="766" y="224"/>
                  </a:cubicBezTo>
                  <a:cubicBezTo>
                    <a:pt x="775" y="221"/>
                    <a:pt x="781" y="215"/>
                    <a:pt x="786" y="207"/>
                  </a:cubicBezTo>
                  <a:cubicBezTo>
                    <a:pt x="797" y="191"/>
                    <a:pt x="820" y="163"/>
                    <a:pt x="806" y="143"/>
                  </a:cubicBezTo>
                  <a:cubicBezTo>
                    <a:pt x="800" y="135"/>
                    <a:pt x="788" y="121"/>
                    <a:pt x="777" y="119"/>
                  </a:cubicBezTo>
                  <a:cubicBezTo>
                    <a:pt x="770" y="117"/>
                    <a:pt x="764" y="127"/>
                    <a:pt x="761" y="134"/>
                  </a:cubicBezTo>
                  <a:cubicBezTo>
                    <a:pt x="752" y="150"/>
                    <a:pt x="747" y="180"/>
                    <a:pt x="723" y="180"/>
                  </a:cubicBezTo>
                  <a:cubicBezTo>
                    <a:pt x="702" y="180"/>
                    <a:pt x="680" y="160"/>
                    <a:pt x="686" y="138"/>
                  </a:cubicBezTo>
                  <a:cubicBezTo>
                    <a:pt x="690" y="127"/>
                    <a:pt x="702" y="121"/>
                    <a:pt x="706" y="110"/>
                  </a:cubicBezTo>
                  <a:cubicBezTo>
                    <a:pt x="710" y="101"/>
                    <a:pt x="712" y="89"/>
                    <a:pt x="706" y="80"/>
                  </a:cubicBezTo>
                  <a:cubicBezTo>
                    <a:pt x="702" y="71"/>
                    <a:pt x="692" y="66"/>
                    <a:pt x="684" y="62"/>
                  </a:cubicBezTo>
                  <a:cubicBezTo>
                    <a:pt x="675" y="58"/>
                    <a:pt x="663" y="49"/>
                    <a:pt x="653" y="49"/>
                  </a:cubicBezTo>
                  <a:cubicBezTo>
                    <a:pt x="644" y="49"/>
                    <a:pt x="637" y="59"/>
                    <a:pt x="636" y="68"/>
                  </a:cubicBezTo>
                  <a:cubicBezTo>
                    <a:pt x="635" y="77"/>
                    <a:pt x="639" y="86"/>
                    <a:pt x="641" y="95"/>
                  </a:cubicBezTo>
                  <a:cubicBezTo>
                    <a:pt x="642" y="108"/>
                    <a:pt x="641" y="120"/>
                    <a:pt x="637" y="132"/>
                  </a:cubicBezTo>
                  <a:cubicBezTo>
                    <a:pt x="632" y="144"/>
                    <a:pt x="624" y="161"/>
                    <a:pt x="612" y="166"/>
                  </a:cubicBezTo>
                  <a:cubicBezTo>
                    <a:pt x="596" y="173"/>
                    <a:pt x="578" y="168"/>
                    <a:pt x="564" y="158"/>
                  </a:cubicBezTo>
                  <a:cubicBezTo>
                    <a:pt x="550" y="147"/>
                    <a:pt x="554" y="139"/>
                    <a:pt x="555" y="123"/>
                  </a:cubicBezTo>
                  <a:cubicBezTo>
                    <a:pt x="555" y="115"/>
                    <a:pt x="552" y="106"/>
                    <a:pt x="543" y="104"/>
                  </a:cubicBezTo>
                  <a:cubicBezTo>
                    <a:pt x="538" y="103"/>
                    <a:pt x="531" y="107"/>
                    <a:pt x="526" y="105"/>
                  </a:cubicBezTo>
                  <a:cubicBezTo>
                    <a:pt x="511" y="98"/>
                    <a:pt x="528" y="60"/>
                    <a:pt x="535" y="50"/>
                  </a:cubicBezTo>
                  <a:cubicBezTo>
                    <a:pt x="541" y="43"/>
                    <a:pt x="559" y="49"/>
                    <a:pt x="564" y="43"/>
                  </a:cubicBezTo>
                  <a:cubicBezTo>
                    <a:pt x="571" y="36"/>
                    <a:pt x="566" y="23"/>
                    <a:pt x="560" y="19"/>
                  </a:cubicBezTo>
                  <a:cubicBezTo>
                    <a:pt x="547" y="9"/>
                    <a:pt x="506" y="8"/>
                    <a:pt x="491" y="7"/>
                  </a:cubicBezTo>
                  <a:cubicBezTo>
                    <a:pt x="473" y="6"/>
                    <a:pt x="460" y="20"/>
                    <a:pt x="453" y="36"/>
                  </a:cubicBezTo>
                  <a:cubicBezTo>
                    <a:pt x="448" y="48"/>
                    <a:pt x="443" y="66"/>
                    <a:pt x="441" y="80"/>
                  </a:cubicBezTo>
                  <a:cubicBezTo>
                    <a:pt x="440" y="91"/>
                    <a:pt x="450" y="95"/>
                    <a:pt x="458" y="100"/>
                  </a:cubicBezTo>
                  <a:cubicBezTo>
                    <a:pt x="466" y="107"/>
                    <a:pt x="476" y="107"/>
                    <a:pt x="482" y="116"/>
                  </a:cubicBezTo>
                  <a:cubicBezTo>
                    <a:pt x="490" y="127"/>
                    <a:pt x="486" y="145"/>
                    <a:pt x="483" y="158"/>
                  </a:cubicBezTo>
                  <a:cubicBezTo>
                    <a:pt x="479" y="173"/>
                    <a:pt x="473" y="178"/>
                    <a:pt x="458" y="181"/>
                  </a:cubicBezTo>
                  <a:cubicBezTo>
                    <a:pt x="452" y="182"/>
                    <a:pt x="449" y="181"/>
                    <a:pt x="447" y="189"/>
                  </a:cubicBezTo>
                  <a:cubicBezTo>
                    <a:pt x="446" y="195"/>
                    <a:pt x="446" y="201"/>
                    <a:pt x="447" y="206"/>
                  </a:cubicBezTo>
                  <a:cubicBezTo>
                    <a:pt x="450" y="221"/>
                    <a:pt x="463" y="217"/>
                    <a:pt x="474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8" y="222"/>
                    <a:pt x="479" y="226"/>
                    <a:pt x="473" y="228"/>
                  </a:cubicBezTo>
                  <a:cubicBezTo>
                    <a:pt x="459" y="236"/>
                    <a:pt x="434" y="236"/>
                    <a:pt x="419" y="236"/>
                  </a:cubicBezTo>
                  <a:cubicBezTo>
                    <a:pt x="419" y="236"/>
                    <a:pt x="419" y="236"/>
                    <a:pt x="419" y="236"/>
                  </a:cubicBezTo>
                  <a:cubicBezTo>
                    <a:pt x="419" y="236"/>
                    <a:pt x="419" y="236"/>
                    <a:pt x="419" y="236"/>
                  </a:cubicBezTo>
                  <a:cubicBezTo>
                    <a:pt x="418" y="236"/>
                    <a:pt x="416" y="236"/>
                    <a:pt x="415" y="236"/>
                  </a:cubicBezTo>
                  <a:cubicBezTo>
                    <a:pt x="370" y="236"/>
                    <a:pt x="353" y="224"/>
                    <a:pt x="353" y="219"/>
                  </a:cubicBezTo>
                  <a:cubicBezTo>
                    <a:pt x="353" y="216"/>
                    <a:pt x="357" y="217"/>
                    <a:pt x="363" y="220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79" y="218"/>
                    <a:pt x="400" y="202"/>
                    <a:pt x="393" y="192"/>
                  </a:cubicBezTo>
                  <a:cubicBezTo>
                    <a:pt x="387" y="183"/>
                    <a:pt x="355" y="208"/>
                    <a:pt x="344" y="219"/>
                  </a:cubicBezTo>
                  <a:cubicBezTo>
                    <a:pt x="333" y="230"/>
                    <a:pt x="315" y="224"/>
                    <a:pt x="303" y="210"/>
                  </a:cubicBezTo>
                  <a:cubicBezTo>
                    <a:pt x="291" y="195"/>
                    <a:pt x="291" y="186"/>
                    <a:pt x="294" y="169"/>
                  </a:cubicBezTo>
                  <a:cubicBezTo>
                    <a:pt x="293" y="157"/>
                    <a:pt x="284" y="165"/>
                    <a:pt x="279" y="157"/>
                  </a:cubicBezTo>
                  <a:cubicBezTo>
                    <a:pt x="276" y="152"/>
                    <a:pt x="283" y="144"/>
                    <a:pt x="285" y="140"/>
                  </a:cubicBezTo>
                  <a:cubicBezTo>
                    <a:pt x="291" y="132"/>
                    <a:pt x="302" y="111"/>
                    <a:pt x="311" y="108"/>
                  </a:cubicBezTo>
                  <a:cubicBezTo>
                    <a:pt x="335" y="98"/>
                    <a:pt x="343" y="134"/>
                    <a:pt x="360" y="136"/>
                  </a:cubicBezTo>
                  <a:cubicBezTo>
                    <a:pt x="375" y="138"/>
                    <a:pt x="379" y="115"/>
                    <a:pt x="374" y="104"/>
                  </a:cubicBezTo>
                  <a:cubicBezTo>
                    <a:pt x="366" y="83"/>
                    <a:pt x="366" y="100"/>
                    <a:pt x="354" y="90"/>
                  </a:cubicBezTo>
                  <a:cubicBezTo>
                    <a:pt x="351" y="88"/>
                    <a:pt x="349" y="82"/>
                    <a:pt x="346" y="75"/>
                  </a:cubicBezTo>
                  <a:cubicBezTo>
                    <a:pt x="344" y="69"/>
                    <a:pt x="347" y="53"/>
                    <a:pt x="353" y="50"/>
                  </a:cubicBezTo>
                  <a:cubicBezTo>
                    <a:pt x="358" y="47"/>
                    <a:pt x="365" y="43"/>
                    <a:pt x="366" y="39"/>
                  </a:cubicBezTo>
                  <a:cubicBezTo>
                    <a:pt x="370" y="30"/>
                    <a:pt x="357" y="17"/>
                    <a:pt x="356" y="11"/>
                  </a:cubicBezTo>
                  <a:cubicBezTo>
                    <a:pt x="355" y="1"/>
                    <a:pt x="323" y="0"/>
                    <a:pt x="314" y="4"/>
                  </a:cubicBezTo>
                  <a:cubicBezTo>
                    <a:pt x="303" y="10"/>
                    <a:pt x="301" y="48"/>
                    <a:pt x="303" y="58"/>
                  </a:cubicBezTo>
                  <a:cubicBezTo>
                    <a:pt x="306" y="71"/>
                    <a:pt x="304" y="74"/>
                    <a:pt x="293" y="84"/>
                  </a:cubicBezTo>
                  <a:cubicBezTo>
                    <a:pt x="284" y="91"/>
                    <a:pt x="270" y="99"/>
                    <a:pt x="260" y="100"/>
                  </a:cubicBezTo>
                  <a:cubicBezTo>
                    <a:pt x="236" y="104"/>
                    <a:pt x="234" y="101"/>
                    <a:pt x="224" y="77"/>
                  </a:cubicBezTo>
                  <a:cubicBezTo>
                    <a:pt x="221" y="67"/>
                    <a:pt x="219" y="57"/>
                    <a:pt x="208" y="53"/>
                  </a:cubicBezTo>
                  <a:cubicBezTo>
                    <a:pt x="191" y="46"/>
                    <a:pt x="173" y="65"/>
                    <a:pt x="173" y="79"/>
                  </a:cubicBezTo>
                  <a:cubicBezTo>
                    <a:pt x="173" y="88"/>
                    <a:pt x="175" y="107"/>
                    <a:pt x="181" y="114"/>
                  </a:cubicBezTo>
                  <a:cubicBezTo>
                    <a:pt x="184" y="118"/>
                    <a:pt x="192" y="117"/>
                    <a:pt x="196" y="121"/>
                  </a:cubicBezTo>
                  <a:cubicBezTo>
                    <a:pt x="202" y="129"/>
                    <a:pt x="206" y="147"/>
                    <a:pt x="201" y="157"/>
                  </a:cubicBezTo>
                  <a:cubicBezTo>
                    <a:pt x="185" y="184"/>
                    <a:pt x="173" y="203"/>
                    <a:pt x="137" y="187"/>
                  </a:cubicBezTo>
                  <a:cubicBezTo>
                    <a:pt x="123" y="181"/>
                    <a:pt x="98" y="169"/>
                    <a:pt x="92" y="153"/>
                  </a:cubicBezTo>
                  <a:cubicBezTo>
                    <a:pt x="90" y="146"/>
                    <a:pt x="94" y="115"/>
                    <a:pt x="76" y="122"/>
                  </a:cubicBezTo>
                  <a:cubicBezTo>
                    <a:pt x="70" y="125"/>
                    <a:pt x="69" y="134"/>
                    <a:pt x="65" y="139"/>
                  </a:cubicBezTo>
                  <a:cubicBezTo>
                    <a:pt x="61" y="144"/>
                    <a:pt x="54" y="147"/>
                    <a:pt x="50" y="152"/>
                  </a:cubicBezTo>
                  <a:cubicBezTo>
                    <a:pt x="45" y="158"/>
                    <a:pt x="14" y="187"/>
                    <a:pt x="17" y="195"/>
                  </a:cubicBezTo>
                  <a:cubicBezTo>
                    <a:pt x="23" y="210"/>
                    <a:pt x="66" y="209"/>
                    <a:pt x="77" y="212"/>
                  </a:cubicBezTo>
                  <a:cubicBezTo>
                    <a:pt x="93" y="217"/>
                    <a:pt x="105" y="226"/>
                    <a:pt x="104" y="240"/>
                  </a:cubicBezTo>
                  <a:cubicBezTo>
                    <a:pt x="103" y="257"/>
                    <a:pt x="94" y="267"/>
                    <a:pt x="84" y="278"/>
                  </a:cubicBezTo>
                  <a:cubicBezTo>
                    <a:pt x="74" y="290"/>
                    <a:pt x="72" y="301"/>
                    <a:pt x="69" y="316"/>
                  </a:cubicBezTo>
                  <a:cubicBezTo>
                    <a:pt x="65" y="341"/>
                    <a:pt x="29" y="318"/>
                    <a:pt x="12" y="318"/>
                  </a:cubicBezTo>
                  <a:cubicBezTo>
                    <a:pt x="0" y="319"/>
                    <a:pt x="14" y="333"/>
                    <a:pt x="17" y="344"/>
                  </a:cubicBezTo>
                  <a:cubicBezTo>
                    <a:pt x="19" y="353"/>
                    <a:pt x="18" y="364"/>
                    <a:pt x="20" y="373"/>
                  </a:cubicBezTo>
                  <a:cubicBezTo>
                    <a:pt x="25" y="389"/>
                    <a:pt x="42" y="407"/>
                    <a:pt x="19" y="417"/>
                  </a:cubicBezTo>
                  <a:cubicBezTo>
                    <a:pt x="52" y="427"/>
                    <a:pt x="40" y="385"/>
                    <a:pt x="34" y="368"/>
                  </a:cubicBezTo>
                  <a:cubicBezTo>
                    <a:pt x="30" y="359"/>
                    <a:pt x="24" y="343"/>
                    <a:pt x="39" y="339"/>
                  </a:cubicBezTo>
                  <a:cubicBezTo>
                    <a:pt x="50" y="337"/>
                    <a:pt x="57" y="350"/>
                    <a:pt x="68" y="349"/>
                  </a:cubicBezTo>
                  <a:cubicBezTo>
                    <a:pt x="80" y="347"/>
                    <a:pt x="81" y="335"/>
                    <a:pt x="84" y="326"/>
                  </a:cubicBezTo>
                  <a:cubicBezTo>
                    <a:pt x="87" y="316"/>
                    <a:pt x="92" y="309"/>
                    <a:pt x="102" y="305"/>
                  </a:cubicBezTo>
                  <a:cubicBezTo>
                    <a:pt x="124" y="296"/>
                    <a:pt x="131" y="312"/>
                    <a:pt x="130" y="331"/>
                  </a:cubicBezTo>
                  <a:cubicBezTo>
                    <a:pt x="129" y="356"/>
                    <a:pt x="127" y="383"/>
                    <a:pt x="129" y="408"/>
                  </a:cubicBezTo>
                  <a:cubicBezTo>
                    <a:pt x="130" y="425"/>
                    <a:pt x="136" y="439"/>
                    <a:pt x="137" y="456"/>
                  </a:cubicBezTo>
                  <a:cubicBezTo>
                    <a:pt x="139" y="475"/>
                    <a:pt x="138" y="498"/>
                    <a:pt x="143" y="515"/>
                  </a:cubicBezTo>
                  <a:cubicBezTo>
                    <a:pt x="147" y="531"/>
                    <a:pt x="160" y="541"/>
                    <a:pt x="162" y="557"/>
                  </a:cubicBezTo>
                  <a:cubicBezTo>
                    <a:pt x="164" y="568"/>
                    <a:pt x="164" y="578"/>
                    <a:pt x="157" y="588"/>
                  </a:cubicBezTo>
                  <a:cubicBezTo>
                    <a:pt x="148" y="599"/>
                    <a:pt x="138" y="602"/>
                    <a:pt x="128" y="596"/>
                  </a:cubicBezTo>
                  <a:cubicBezTo>
                    <a:pt x="109" y="583"/>
                    <a:pt x="104" y="561"/>
                    <a:pt x="90" y="544"/>
                  </a:cubicBezTo>
                  <a:cubicBezTo>
                    <a:pt x="71" y="521"/>
                    <a:pt x="60" y="557"/>
                    <a:pt x="43" y="541"/>
                  </a:cubicBezTo>
                  <a:cubicBezTo>
                    <a:pt x="35" y="535"/>
                    <a:pt x="29" y="509"/>
                    <a:pt x="24" y="502"/>
                  </a:cubicBezTo>
                  <a:cubicBezTo>
                    <a:pt x="21" y="499"/>
                    <a:pt x="15" y="498"/>
                    <a:pt x="10" y="500"/>
                  </a:cubicBezTo>
                  <a:cubicBezTo>
                    <a:pt x="3" y="503"/>
                    <a:pt x="5" y="511"/>
                    <a:pt x="5" y="515"/>
                  </a:cubicBezTo>
                  <a:cubicBezTo>
                    <a:pt x="7" y="530"/>
                    <a:pt x="7" y="580"/>
                    <a:pt x="16" y="587"/>
                  </a:cubicBezTo>
                  <a:cubicBezTo>
                    <a:pt x="33" y="600"/>
                    <a:pt x="58" y="581"/>
                    <a:pt x="75" y="582"/>
                  </a:cubicBezTo>
                  <a:cubicBezTo>
                    <a:pt x="96" y="584"/>
                    <a:pt x="115" y="597"/>
                    <a:pt x="107" y="615"/>
                  </a:cubicBezTo>
                  <a:cubicBezTo>
                    <a:pt x="99" y="634"/>
                    <a:pt x="81" y="634"/>
                    <a:pt x="95" y="655"/>
                  </a:cubicBezTo>
                  <a:cubicBezTo>
                    <a:pt x="106" y="653"/>
                    <a:pt x="106" y="644"/>
                    <a:pt x="113" y="638"/>
                  </a:cubicBezTo>
                  <a:cubicBezTo>
                    <a:pt x="122" y="631"/>
                    <a:pt x="131" y="632"/>
                    <a:pt x="141" y="635"/>
                  </a:cubicBezTo>
                  <a:cubicBezTo>
                    <a:pt x="153" y="639"/>
                    <a:pt x="160" y="646"/>
                    <a:pt x="174" y="646"/>
                  </a:cubicBezTo>
                  <a:cubicBezTo>
                    <a:pt x="187" y="646"/>
                    <a:pt x="200" y="641"/>
                    <a:pt x="213" y="647"/>
                  </a:cubicBezTo>
                  <a:cubicBezTo>
                    <a:pt x="243" y="661"/>
                    <a:pt x="203" y="693"/>
                    <a:pt x="216" y="701"/>
                  </a:cubicBezTo>
                  <a:cubicBezTo>
                    <a:pt x="227" y="708"/>
                    <a:pt x="225" y="682"/>
                    <a:pt x="226" y="677"/>
                  </a:cubicBezTo>
                  <a:cubicBezTo>
                    <a:pt x="230" y="666"/>
                    <a:pt x="245" y="661"/>
                    <a:pt x="248" y="650"/>
                  </a:cubicBezTo>
                  <a:cubicBezTo>
                    <a:pt x="251" y="641"/>
                    <a:pt x="240" y="629"/>
                    <a:pt x="243" y="623"/>
                  </a:cubicBezTo>
                  <a:cubicBezTo>
                    <a:pt x="247" y="614"/>
                    <a:pt x="262" y="620"/>
                    <a:pt x="268" y="623"/>
                  </a:cubicBezTo>
                  <a:cubicBezTo>
                    <a:pt x="272" y="625"/>
                    <a:pt x="286" y="637"/>
                    <a:pt x="288" y="637"/>
                  </a:cubicBezTo>
                  <a:cubicBezTo>
                    <a:pt x="300" y="635"/>
                    <a:pt x="291" y="623"/>
                    <a:pt x="286" y="619"/>
                  </a:cubicBezTo>
                  <a:cubicBezTo>
                    <a:pt x="278" y="613"/>
                    <a:pt x="265" y="614"/>
                    <a:pt x="256" y="610"/>
                  </a:cubicBezTo>
                  <a:cubicBezTo>
                    <a:pt x="246" y="605"/>
                    <a:pt x="232" y="595"/>
                    <a:pt x="227" y="586"/>
                  </a:cubicBezTo>
                  <a:cubicBezTo>
                    <a:pt x="217" y="568"/>
                    <a:pt x="214" y="533"/>
                    <a:pt x="241" y="531"/>
                  </a:cubicBezTo>
                  <a:cubicBezTo>
                    <a:pt x="261" y="530"/>
                    <a:pt x="295" y="536"/>
                    <a:pt x="299" y="547"/>
                  </a:cubicBezTo>
                  <a:cubicBezTo>
                    <a:pt x="305" y="535"/>
                    <a:pt x="313" y="548"/>
                    <a:pt x="321" y="554"/>
                  </a:cubicBezTo>
                  <a:cubicBezTo>
                    <a:pt x="329" y="559"/>
                    <a:pt x="323" y="533"/>
                    <a:pt x="327" y="532"/>
                  </a:cubicBezTo>
                  <a:cubicBezTo>
                    <a:pt x="334" y="540"/>
                    <a:pt x="347" y="548"/>
                    <a:pt x="353" y="548"/>
                  </a:cubicBezTo>
                  <a:cubicBezTo>
                    <a:pt x="355" y="558"/>
                    <a:pt x="365" y="575"/>
                    <a:pt x="381" y="574"/>
                  </a:cubicBezTo>
                  <a:cubicBezTo>
                    <a:pt x="399" y="574"/>
                    <a:pt x="403" y="553"/>
                    <a:pt x="415" y="553"/>
                  </a:cubicBezTo>
                  <a:cubicBezTo>
                    <a:pt x="415" y="553"/>
                    <a:pt x="415" y="553"/>
                    <a:pt x="415" y="553"/>
                  </a:cubicBezTo>
                  <a:cubicBezTo>
                    <a:pt x="427" y="553"/>
                    <a:pt x="431" y="574"/>
                    <a:pt x="449" y="574"/>
                  </a:cubicBezTo>
                  <a:cubicBezTo>
                    <a:pt x="465" y="575"/>
                    <a:pt x="475" y="558"/>
                    <a:pt x="477" y="548"/>
                  </a:cubicBezTo>
                  <a:cubicBezTo>
                    <a:pt x="483" y="548"/>
                    <a:pt x="496" y="540"/>
                    <a:pt x="503" y="532"/>
                  </a:cubicBezTo>
                  <a:cubicBezTo>
                    <a:pt x="502" y="534"/>
                    <a:pt x="500" y="536"/>
                    <a:pt x="499" y="538"/>
                  </a:cubicBezTo>
                  <a:cubicBezTo>
                    <a:pt x="505" y="536"/>
                    <a:pt x="549" y="525"/>
                    <a:pt x="550" y="525"/>
                  </a:cubicBezTo>
                  <a:cubicBezTo>
                    <a:pt x="551" y="525"/>
                    <a:pt x="602" y="530"/>
                    <a:pt x="603" y="531"/>
                  </a:cubicBezTo>
                  <a:cubicBezTo>
                    <a:pt x="603" y="532"/>
                    <a:pt x="610" y="550"/>
                    <a:pt x="610" y="550"/>
                  </a:cubicBezTo>
                  <a:cubicBezTo>
                    <a:pt x="609" y="570"/>
                    <a:pt x="609" y="570"/>
                    <a:pt x="609" y="570"/>
                  </a:cubicBezTo>
                  <a:cubicBezTo>
                    <a:pt x="595" y="586"/>
                    <a:pt x="595" y="586"/>
                    <a:pt x="595" y="586"/>
                  </a:cubicBezTo>
                  <a:cubicBezTo>
                    <a:pt x="595" y="586"/>
                    <a:pt x="572" y="599"/>
                    <a:pt x="571" y="600"/>
                  </a:cubicBezTo>
                  <a:cubicBezTo>
                    <a:pt x="570" y="600"/>
                    <a:pt x="550" y="608"/>
                    <a:pt x="550" y="608"/>
                  </a:cubicBezTo>
                  <a:cubicBezTo>
                    <a:pt x="543" y="612"/>
                    <a:pt x="527" y="615"/>
                    <a:pt x="525" y="623"/>
                  </a:cubicBezTo>
                  <a:cubicBezTo>
                    <a:pt x="522" y="631"/>
                    <a:pt x="529" y="658"/>
                    <a:pt x="538" y="643"/>
                  </a:cubicBezTo>
                  <a:cubicBezTo>
                    <a:pt x="542" y="637"/>
                    <a:pt x="540" y="629"/>
                    <a:pt x="545" y="624"/>
                  </a:cubicBezTo>
                  <a:cubicBezTo>
                    <a:pt x="550" y="619"/>
                    <a:pt x="558" y="619"/>
                    <a:pt x="563" y="619"/>
                  </a:cubicBezTo>
                  <a:cubicBezTo>
                    <a:pt x="578" y="619"/>
                    <a:pt x="590" y="621"/>
                    <a:pt x="593" y="637"/>
                  </a:cubicBezTo>
                  <a:cubicBezTo>
                    <a:pt x="596" y="654"/>
                    <a:pt x="580" y="661"/>
                    <a:pt x="583" y="677"/>
                  </a:cubicBezTo>
                  <a:cubicBezTo>
                    <a:pt x="584" y="683"/>
                    <a:pt x="588" y="690"/>
                    <a:pt x="583" y="696"/>
                  </a:cubicBezTo>
                  <a:cubicBezTo>
                    <a:pt x="581" y="700"/>
                    <a:pt x="570" y="701"/>
                    <a:pt x="577" y="707"/>
                  </a:cubicBezTo>
                  <a:cubicBezTo>
                    <a:pt x="578" y="708"/>
                    <a:pt x="589" y="708"/>
                    <a:pt x="591" y="709"/>
                  </a:cubicBezTo>
                  <a:cubicBezTo>
                    <a:pt x="595" y="710"/>
                    <a:pt x="596" y="711"/>
                    <a:pt x="600" y="711"/>
                  </a:cubicBezTo>
                  <a:cubicBezTo>
                    <a:pt x="606" y="710"/>
                    <a:pt x="611" y="706"/>
                    <a:pt x="616" y="703"/>
                  </a:cubicBezTo>
                  <a:cubicBezTo>
                    <a:pt x="623" y="699"/>
                    <a:pt x="628" y="699"/>
                    <a:pt x="636" y="700"/>
                  </a:cubicBezTo>
                  <a:cubicBezTo>
                    <a:pt x="646" y="701"/>
                    <a:pt x="648" y="705"/>
                    <a:pt x="655" y="711"/>
                  </a:cubicBezTo>
                  <a:cubicBezTo>
                    <a:pt x="666" y="721"/>
                    <a:pt x="689" y="713"/>
                    <a:pt x="701" y="708"/>
                  </a:cubicBezTo>
                  <a:cubicBezTo>
                    <a:pt x="712" y="699"/>
                    <a:pt x="724" y="690"/>
                    <a:pt x="722" y="676"/>
                  </a:cubicBezTo>
                  <a:cubicBezTo>
                    <a:pt x="722" y="668"/>
                    <a:pt x="719" y="661"/>
                    <a:pt x="718" y="653"/>
                  </a:cubicBezTo>
                  <a:cubicBezTo>
                    <a:pt x="717" y="646"/>
                    <a:pt x="718" y="637"/>
                    <a:pt x="717" y="630"/>
                  </a:cubicBezTo>
                  <a:cubicBezTo>
                    <a:pt x="715" y="621"/>
                    <a:pt x="708" y="617"/>
                    <a:pt x="706" y="609"/>
                  </a:cubicBezTo>
                  <a:cubicBezTo>
                    <a:pt x="704" y="603"/>
                    <a:pt x="707" y="592"/>
                    <a:pt x="710" y="586"/>
                  </a:cubicBezTo>
                  <a:cubicBezTo>
                    <a:pt x="717" y="572"/>
                    <a:pt x="734" y="570"/>
                    <a:pt x="747" y="576"/>
                  </a:cubicBezTo>
                  <a:cubicBezTo>
                    <a:pt x="755" y="580"/>
                    <a:pt x="766" y="585"/>
                    <a:pt x="773" y="590"/>
                  </a:cubicBezTo>
                  <a:cubicBezTo>
                    <a:pt x="782" y="597"/>
                    <a:pt x="779" y="607"/>
                    <a:pt x="777" y="617"/>
                  </a:cubicBezTo>
                  <a:cubicBezTo>
                    <a:pt x="774" y="626"/>
                    <a:pt x="775" y="630"/>
                    <a:pt x="785" y="632"/>
                  </a:cubicBezTo>
                  <a:cubicBezTo>
                    <a:pt x="791" y="633"/>
                    <a:pt x="795" y="631"/>
                    <a:pt x="800" y="627"/>
                  </a:cubicBezTo>
                  <a:cubicBezTo>
                    <a:pt x="812" y="617"/>
                    <a:pt x="826" y="602"/>
                    <a:pt x="832" y="587"/>
                  </a:cubicBezTo>
                  <a:cubicBezTo>
                    <a:pt x="837" y="575"/>
                    <a:pt x="843" y="553"/>
                    <a:pt x="833" y="542"/>
                  </a:cubicBezTo>
                  <a:cubicBezTo>
                    <a:pt x="825" y="532"/>
                    <a:pt x="809" y="527"/>
                    <a:pt x="796" y="525"/>
                  </a:cubicBezTo>
                  <a:cubicBezTo>
                    <a:pt x="789" y="524"/>
                    <a:pt x="781" y="523"/>
                    <a:pt x="775" y="527"/>
                  </a:cubicBezTo>
                  <a:cubicBezTo>
                    <a:pt x="768" y="532"/>
                    <a:pt x="766" y="542"/>
                    <a:pt x="759" y="547"/>
                  </a:cubicBezTo>
                  <a:cubicBezTo>
                    <a:pt x="752" y="553"/>
                    <a:pt x="740" y="551"/>
                    <a:pt x="735" y="542"/>
                  </a:cubicBezTo>
                  <a:cubicBezTo>
                    <a:pt x="733" y="538"/>
                    <a:pt x="736" y="528"/>
                    <a:pt x="729" y="528"/>
                  </a:cubicBezTo>
                  <a:cubicBezTo>
                    <a:pt x="719" y="529"/>
                    <a:pt x="712" y="557"/>
                    <a:pt x="710" y="564"/>
                  </a:cubicBezTo>
                  <a:cubicBezTo>
                    <a:pt x="708" y="573"/>
                    <a:pt x="708" y="585"/>
                    <a:pt x="703" y="592"/>
                  </a:cubicBezTo>
                  <a:cubicBezTo>
                    <a:pt x="699" y="600"/>
                    <a:pt x="689" y="601"/>
                    <a:pt x="681" y="603"/>
                  </a:cubicBezTo>
                  <a:cubicBezTo>
                    <a:pt x="673" y="605"/>
                    <a:pt x="664" y="604"/>
                    <a:pt x="661" y="596"/>
                  </a:cubicBezTo>
                  <a:cubicBezTo>
                    <a:pt x="659" y="591"/>
                    <a:pt x="662" y="583"/>
                    <a:pt x="658" y="578"/>
                  </a:cubicBezTo>
                  <a:cubicBezTo>
                    <a:pt x="654" y="571"/>
                    <a:pt x="647" y="580"/>
                    <a:pt x="640" y="579"/>
                  </a:cubicBezTo>
                  <a:cubicBezTo>
                    <a:pt x="634" y="579"/>
                    <a:pt x="633" y="573"/>
                    <a:pt x="629" y="568"/>
                  </a:cubicBezTo>
                  <a:cubicBezTo>
                    <a:pt x="619" y="551"/>
                    <a:pt x="629" y="541"/>
                    <a:pt x="643" y="536"/>
                  </a:cubicBezTo>
                  <a:cubicBezTo>
                    <a:pt x="650" y="534"/>
                    <a:pt x="656" y="531"/>
                    <a:pt x="661" y="526"/>
                  </a:cubicBezTo>
                  <a:cubicBezTo>
                    <a:pt x="666" y="521"/>
                    <a:pt x="672" y="511"/>
                    <a:pt x="677" y="507"/>
                  </a:cubicBezTo>
                  <a:cubicBezTo>
                    <a:pt x="684" y="499"/>
                    <a:pt x="695" y="488"/>
                    <a:pt x="697" y="478"/>
                  </a:cubicBezTo>
                  <a:cubicBezTo>
                    <a:pt x="699" y="467"/>
                    <a:pt x="691" y="463"/>
                    <a:pt x="692" y="453"/>
                  </a:cubicBezTo>
                  <a:cubicBezTo>
                    <a:pt x="692" y="448"/>
                    <a:pt x="696" y="440"/>
                    <a:pt x="701" y="436"/>
                  </a:cubicBezTo>
                  <a:cubicBezTo>
                    <a:pt x="706" y="433"/>
                    <a:pt x="712" y="436"/>
                    <a:pt x="713" y="428"/>
                  </a:cubicBezTo>
                  <a:cubicBezTo>
                    <a:pt x="713" y="420"/>
                    <a:pt x="706" y="412"/>
                    <a:pt x="704" y="405"/>
                  </a:cubicBezTo>
                  <a:cubicBezTo>
                    <a:pt x="702" y="399"/>
                    <a:pt x="699" y="390"/>
                    <a:pt x="698" y="382"/>
                  </a:cubicBezTo>
                  <a:cubicBezTo>
                    <a:pt x="697" y="370"/>
                    <a:pt x="698" y="355"/>
                    <a:pt x="705" y="346"/>
                  </a:cubicBezTo>
                  <a:cubicBezTo>
                    <a:pt x="713" y="336"/>
                    <a:pt x="725" y="333"/>
                    <a:pt x="734" y="343"/>
                  </a:cubicBezTo>
                  <a:cubicBezTo>
                    <a:pt x="738" y="347"/>
                    <a:pt x="740" y="355"/>
                    <a:pt x="746" y="358"/>
                  </a:cubicBezTo>
                  <a:cubicBezTo>
                    <a:pt x="747" y="358"/>
                    <a:pt x="754" y="359"/>
                    <a:pt x="756" y="359"/>
                  </a:cubicBezTo>
                  <a:cubicBezTo>
                    <a:pt x="758" y="358"/>
                    <a:pt x="762" y="356"/>
                    <a:pt x="764" y="356"/>
                  </a:cubicBezTo>
                  <a:cubicBezTo>
                    <a:pt x="776" y="357"/>
                    <a:pt x="775" y="385"/>
                    <a:pt x="775" y="393"/>
                  </a:cubicBezTo>
                  <a:cubicBezTo>
                    <a:pt x="775" y="402"/>
                    <a:pt x="765" y="447"/>
                    <a:pt x="775" y="450"/>
                  </a:cubicBezTo>
                  <a:cubicBezTo>
                    <a:pt x="783" y="452"/>
                    <a:pt x="781" y="438"/>
                    <a:pt x="781" y="434"/>
                  </a:cubicBezTo>
                  <a:cubicBezTo>
                    <a:pt x="782" y="428"/>
                    <a:pt x="785" y="423"/>
                    <a:pt x="791" y="420"/>
                  </a:cubicBezTo>
                  <a:cubicBezTo>
                    <a:pt x="811" y="414"/>
                    <a:pt x="824" y="437"/>
                    <a:pt x="826" y="453"/>
                  </a:cubicBezTo>
                  <a:cubicBezTo>
                    <a:pt x="827" y="462"/>
                    <a:pt x="822" y="474"/>
                    <a:pt x="831" y="479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1F850EDC-3111-481A-B878-C37ACCD6D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1696"/>
              <a:ext cx="705" cy="600"/>
            </a:xfrm>
            <a:custGeom>
              <a:avLst/>
              <a:gdLst>
                <a:gd name="T0" fmla="*/ 2208 w 282"/>
                <a:gd name="T1" fmla="*/ 717 h 225"/>
                <a:gd name="T2" fmla="*/ 3113 w 282"/>
                <a:gd name="T3" fmla="*/ 547 h 225"/>
                <a:gd name="T4" fmla="*/ 3750 w 282"/>
                <a:gd name="T5" fmla="*/ 115 h 225"/>
                <a:gd name="T6" fmla="*/ 4333 w 282"/>
                <a:gd name="T7" fmla="*/ 93 h 225"/>
                <a:gd name="T8" fmla="*/ 4270 w 282"/>
                <a:gd name="T9" fmla="*/ 248 h 225"/>
                <a:gd name="T10" fmla="*/ 4125 w 282"/>
                <a:gd name="T11" fmla="*/ 227 h 225"/>
                <a:gd name="T12" fmla="*/ 3658 w 282"/>
                <a:gd name="T13" fmla="*/ 627 h 225"/>
                <a:gd name="T14" fmla="*/ 3563 w 282"/>
                <a:gd name="T15" fmla="*/ 704 h 225"/>
                <a:gd name="T16" fmla="*/ 2488 w 282"/>
                <a:gd name="T17" fmla="*/ 1288 h 225"/>
                <a:gd name="T18" fmla="*/ 2250 w 282"/>
                <a:gd name="T19" fmla="*/ 2013 h 225"/>
                <a:gd name="T20" fmla="*/ 2333 w 282"/>
                <a:gd name="T21" fmla="*/ 3563 h 225"/>
                <a:gd name="T22" fmla="*/ 2208 w 282"/>
                <a:gd name="T23" fmla="*/ 4267 h 225"/>
                <a:gd name="T24" fmla="*/ 2208 w 282"/>
                <a:gd name="T25" fmla="*/ 4267 h 225"/>
                <a:gd name="T26" fmla="*/ 2083 w 282"/>
                <a:gd name="T27" fmla="*/ 3563 h 225"/>
                <a:gd name="T28" fmla="*/ 2158 w 282"/>
                <a:gd name="T29" fmla="*/ 2013 h 225"/>
                <a:gd name="T30" fmla="*/ 1925 w 282"/>
                <a:gd name="T31" fmla="*/ 1288 h 225"/>
                <a:gd name="T32" fmla="*/ 845 w 282"/>
                <a:gd name="T33" fmla="*/ 704 h 225"/>
                <a:gd name="T34" fmla="*/ 750 w 282"/>
                <a:gd name="T35" fmla="*/ 627 h 225"/>
                <a:gd name="T36" fmla="*/ 283 w 282"/>
                <a:gd name="T37" fmla="*/ 227 h 225"/>
                <a:gd name="T38" fmla="*/ 145 w 282"/>
                <a:gd name="T39" fmla="*/ 248 h 225"/>
                <a:gd name="T40" fmla="*/ 83 w 282"/>
                <a:gd name="T41" fmla="*/ 93 h 225"/>
                <a:gd name="T42" fmla="*/ 658 w 282"/>
                <a:gd name="T43" fmla="*/ 115 h 225"/>
                <a:gd name="T44" fmla="*/ 1300 w 282"/>
                <a:gd name="T45" fmla="*/ 547 h 225"/>
                <a:gd name="T46" fmla="*/ 2208 w 282"/>
                <a:gd name="T47" fmla="*/ 717 h 2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82" h="225">
                  <a:moveTo>
                    <a:pt x="141" y="38"/>
                  </a:moveTo>
                  <a:cubicBezTo>
                    <a:pt x="158" y="38"/>
                    <a:pt x="175" y="34"/>
                    <a:pt x="199" y="29"/>
                  </a:cubicBezTo>
                  <a:cubicBezTo>
                    <a:pt x="211" y="26"/>
                    <a:pt x="224" y="13"/>
                    <a:pt x="240" y="6"/>
                  </a:cubicBezTo>
                  <a:cubicBezTo>
                    <a:pt x="256" y="0"/>
                    <a:pt x="273" y="1"/>
                    <a:pt x="277" y="5"/>
                  </a:cubicBezTo>
                  <a:cubicBezTo>
                    <a:pt x="282" y="10"/>
                    <a:pt x="279" y="12"/>
                    <a:pt x="273" y="13"/>
                  </a:cubicBezTo>
                  <a:cubicBezTo>
                    <a:pt x="271" y="12"/>
                    <a:pt x="267" y="12"/>
                    <a:pt x="264" y="12"/>
                  </a:cubicBezTo>
                  <a:cubicBezTo>
                    <a:pt x="249" y="12"/>
                    <a:pt x="237" y="21"/>
                    <a:pt x="234" y="33"/>
                  </a:cubicBezTo>
                  <a:cubicBezTo>
                    <a:pt x="232" y="35"/>
                    <a:pt x="231" y="36"/>
                    <a:pt x="228" y="37"/>
                  </a:cubicBezTo>
                  <a:cubicBezTo>
                    <a:pt x="201" y="45"/>
                    <a:pt x="167" y="54"/>
                    <a:pt x="159" y="68"/>
                  </a:cubicBezTo>
                  <a:cubicBezTo>
                    <a:pt x="153" y="80"/>
                    <a:pt x="144" y="96"/>
                    <a:pt x="144" y="106"/>
                  </a:cubicBezTo>
                  <a:cubicBezTo>
                    <a:pt x="144" y="117"/>
                    <a:pt x="147" y="173"/>
                    <a:pt x="149" y="188"/>
                  </a:cubicBezTo>
                  <a:cubicBezTo>
                    <a:pt x="152" y="202"/>
                    <a:pt x="157" y="225"/>
                    <a:pt x="141" y="225"/>
                  </a:cubicBezTo>
                  <a:cubicBezTo>
                    <a:pt x="141" y="225"/>
                    <a:pt x="141" y="225"/>
                    <a:pt x="141" y="225"/>
                  </a:cubicBezTo>
                  <a:cubicBezTo>
                    <a:pt x="125" y="225"/>
                    <a:pt x="130" y="202"/>
                    <a:pt x="133" y="188"/>
                  </a:cubicBezTo>
                  <a:cubicBezTo>
                    <a:pt x="135" y="173"/>
                    <a:pt x="138" y="117"/>
                    <a:pt x="138" y="106"/>
                  </a:cubicBezTo>
                  <a:cubicBezTo>
                    <a:pt x="138" y="96"/>
                    <a:pt x="129" y="80"/>
                    <a:pt x="123" y="68"/>
                  </a:cubicBezTo>
                  <a:cubicBezTo>
                    <a:pt x="115" y="54"/>
                    <a:pt x="81" y="45"/>
                    <a:pt x="54" y="37"/>
                  </a:cubicBezTo>
                  <a:cubicBezTo>
                    <a:pt x="52" y="36"/>
                    <a:pt x="50" y="35"/>
                    <a:pt x="48" y="33"/>
                  </a:cubicBezTo>
                  <a:cubicBezTo>
                    <a:pt x="45" y="21"/>
                    <a:pt x="33" y="12"/>
                    <a:pt x="18" y="12"/>
                  </a:cubicBezTo>
                  <a:cubicBezTo>
                    <a:pt x="15" y="12"/>
                    <a:pt x="12" y="12"/>
                    <a:pt x="9" y="13"/>
                  </a:cubicBezTo>
                  <a:cubicBezTo>
                    <a:pt x="3" y="12"/>
                    <a:pt x="0" y="10"/>
                    <a:pt x="5" y="5"/>
                  </a:cubicBezTo>
                  <a:cubicBezTo>
                    <a:pt x="9" y="1"/>
                    <a:pt x="26" y="0"/>
                    <a:pt x="42" y="6"/>
                  </a:cubicBezTo>
                  <a:cubicBezTo>
                    <a:pt x="58" y="13"/>
                    <a:pt x="71" y="26"/>
                    <a:pt x="83" y="29"/>
                  </a:cubicBezTo>
                  <a:cubicBezTo>
                    <a:pt x="107" y="34"/>
                    <a:pt x="124" y="38"/>
                    <a:pt x="141" y="38"/>
                  </a:cubicBezTo>
                </a:path>
              </a:pathLst>
            </a:custGeom>
            <a:solidFill>
              <a:srgbClr val="675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77080BBE-2023-4AFE-A0BA-27B150B6B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2328"/>
              <a:ext cx="75" cy="131"/>
            </a:xfrm>
            <a:custGeom>
              <a:avLst/>
              <a:gdLst>
                <a:gd name="T0" fmla="*/ 238 w 30"/>
                <a:gd name="T1" fmla="*/ 936 h 49"/>
                <a:gd name="T2" fmla="*/ 408 w 30"/>
                <a:gd name="T3" fmla="*/ 380 h 49"/>
                <a:gd name="T4" fmla="*/ 238 w 30"/>
                <a:gd name="T5" fmla="*/ 0 h 49"/>
                <a:gd name="T6" fmla="*/ 238 w 30"/>
                <a:gd name="T7" fmla="*/ 0 h 49"/>
                <a:gd name="T8" fmla="*/ 63 w 30"/>
                <a:gd name="T9" fmla="*/ 380 h 49"/>
                <a:gd name="T10" fmla="*/ 238 w 30"/>
                <a:gd name="T11" fmla="*/ 936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49">
                  <a:moveTo>
                    <a:pt x="15" y="49"/>
                  </a:moveTo>
                  <a:cubicBezTo>
                    <a:pt x="24" y="49"/>
                    <a:pt x="23" y="29"/>
                    <a:pt x="26" y="20"/>
                  </a:cubicBezTo>
                  <a:cubicBezTo>
                    <a:pt x="29" y="11"/>
                    <a:pt x="30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1" y="11"/>
                    <a:pt x="4" y="20"/>
                  </a:cubicBezTo>
                  <a:cubicBezTo>
                    <a:pt x="7" y="29"/>
                    <a:pt x="6" y="49"/>
                    <a:pt x="15" y="49"/>
                  </a:cubicBezTo>
                  <a:close/>
                </a:path>
              </a:pathLst>
            </a:custGeom>
            <a:solidFill>
              <a:srgbClr val="675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77FCA1EF-0910-416C-921B-F3E0B541A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2448"/>
              <a:ext cx="135" cy="67"/>
            </a:xfrm>
            <a:custGeom>
              <a:avLst/>
              <a:gdLst>
                <a:gd name="T0" fmla="*/ 63 w 54"/>
                <a:gd name="T1" fmla="*/ 137 h 25"/>
                <a:gd name="T2" fmla="*/ 33 w 54"/>
                <a:gd name="T3" fmla="*/ 230 h 25"/>
                <a:gd name="T4" fmla="*/ 708 w 54"/>
                <a:gd name="T5" fmla="*/ 389 h 25"/>
                <a:gd name="T6" fmla="*/ 63 w 54"/>
                <a:gd name="T7" fmla="*/ 137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25">
                  <a:moveTo>
                    <a:pt x="4" y="7"/>
                  </a:moveTo>
                  <a:cubicBezTo>
                    <a:pt x="0" y="7"/>
                    <a:pt x="0" y="11"/>
                    <a:pt x="2" y="12"/>
                  </a:cubicBezTo>
                  <a:cubicBezTo>
                    <a:pt x="16" y="21"/>
                    <a:pt x="37" y="25"/>
                    <a:pt x="45" y="20"/>
                  </a:cubicBezTo>
                  <a:cubicBezTo>
                    <a:pt x="54" y="15"/>
                    <a:pt x="36" y="0"/>
                    <a:pt x="4" y="7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5F12624-D861-4AAF-9F8D-6128C09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" y="2448"/>
              <a:ext cx="135" cy="67"/>
            </a:xfrm>
            <a:custGeom>
              <a:avLst/>
              <a:gdLst>
                <a:gd name="T0" fmla="*/ 783 w 54"/>
                <a:gd name="T1" fmla="*/ 137 h 25"/>
                <a:gd name="T2" fmla="*/ 813 w 54"/>
                <a:gd name="T3" fmla="*/ 230 h 25"/>
                <a:gd name="T4" fmla="*/ 145 w 54"/>
                <a:gd name="T5" fmla="*/ 389 h 25"/>
                <a:gd name="T6" fmla="*/ 783 w 54"/>
                <a:gd name="T7" fmla="*/ 137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4" h="25">
                  <a:moveTo>
                    <a:pt x="50" y="7"/>
                  </a:moveTo>
                  <a:cubicBezTo>
                    <a:pt x="54" y="7"/>
                    <a:pt x="54" y="11"/>
                    <a:pt x="52" y="12"/>
                  </a:cubicBezTo>
                  <a:cubicBezTo>
                    <a:pt x="38" y="21"/>
                    <a:pt x="17" y="25"/>
                    <a:pt x="9" y="20"/>
                  </a:cubicBezTo>
                  <a:cubicBezTo>
                    <a:pt x="0" y="15"/>
                    <a:pt x="18" y="0"/>
                    <a:pt x="50" y="7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F5A4C9B4-13C7-4804-8747-1692764E1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0" y="2504"/>
              <a:ext cx="105" cy="85"/>
            </a:xfrm>
            <a:custGeom>
              <a:avLst/>
              <a:gdLst>
                <a:gd name="T0" fmla="*/ 83 w 42"/>
                <a:gd name="T1" fmla="*/ 35 h 32"/>
                <a:gd name="T2" fmla="*/ 33 w 42"/>
                <a:gd name="T3" fmla="*/ 149 h 32"/>
                <a:gd name="T4" fmla="*/ 470 w 42"/>
                <a:gd name="T5" fmla="*/ 465 h 32"/>
                <a:gd name="T6" fmla="*/ 470 w 42"/>
                <a:gd name="T7" fmla="*/ 149 h 32"/>
                <a:gd name="T8" fmla="*/ 83 w 42"/>
                <a:gd name="T9" fmla="*/ 35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32">
                  <a:moveTo>
                    <a:pt x="5" y="2"/>
                  </a:moveTo>
                  <a:cubicBezTo>
                    <a:pt x="1" y="0"/>
                    <a:pt x="0" y="4"/>
                    <a:pt x="2" y="8"/>
                  </a:cubicBezTo>
                  <a:cubicBezTo>
                    <a:pt x="11" y="20"/>
                    <a:pt x="21" y="32"/>
                    <a:pt x="30" y="25"/>
                  </a:cubicBezTo>
                  <a:cubicBezTo>
                    <a:pt x="42" y="15"/>
                    <a:pt x="42" y="9"/>
                    <a:pt x="30" y="8"/>
                  </a:cubicBezTo>
                  <a:cubicBezTo>
                    <a:pt x="23" y="7"/>
                    <a:pt x="13" y="5"/>
                    <a:pt x="5" y="2"/>
                  </a:cubicBezTo>
                  <a:close/>
                </a:path>
              </a:pathLst>
            </a:custGeom>
            <a:solidFill>
              <a:srgbClr val="FEA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CA379D76-6624-49B6-9C77-4BEFEEF05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0" y="2504"/>
              <a:ext cx="105" cy="85"/>
            </a:xfrm>
            <a:custGeom>
              <a:avLst/>
              <a:gdLst>
                <a:gd name="T0" fmla="*/ 583 w 42"/>
                <a:gd name="T1" fmla="*/ 35 h 32"/>
                <a:gd name="T2" fmla="*/ 625 w 42"/>
                <a:gd name="T3" fmla="*/ 149 h 32"/>
                <a:gd name="T4" fmla="*/ 188 w 42"/>
                <a:gd name="T5" fmla="*/ 465 h 32"/>
                <a:gd name="T6" fmla="*/ 188 w 42"/>
                <a:gd name="T7" fmla="*/ 149 h 32"/>
                <a:gd name="T8" fmla="*/ 583 w 42"/>
                <a:gd name="T9" fmla="*/ 35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32">
                  <a:moveTo>
                    <a:pt x="37" y="2"/>
                  </a:moveTo>
                  <a:cubicBezTo>
                    <a:pt x="41" y="0"/>
                    <a:pt x="42" y="4"/>
                    <a:pt x="40" y="8"/>
                  </a:cubicBezTo>
                  <a:cubicBezTo>
                    <a:pt x="31" y="20"/>
                    <a:pt x="21" y="32"/>
                    <a:pt x="12" y="25"/>
                  </a:cubicBezTo>
                  <a:cubicBezTo>
                    <a:pt x="0" y="15"/>
                    <a:pt x="0" y="9"/>
                    <a:pt x="12" y="8"/>
                  </a:cubicBezTo>
                  <a:cubicBezTo>
                    <a:pt x="19" y="7"/>
                    <a:pt x="29" y="5"/>
                    <a:pt x="37" y="2"/>
                  </a:cubicBezTo>
                  <a:close/>
                </a:path>
              </a:pathLst>
            </a:custGeom>
            <a:solidFill>
              <a:srgbClr val="FEA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06DDC9F2-901C-47D4-9FB7-D148241C9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728"/>
              <a:ext cx="155" cy="117"/>
            </a:xfrm>
            <a:custGeom>
              <a:avLst/>
              <a:gdLst>
                <a:gd name="T0" fmla="*/ 0 w 62"/>
                <a:gd name="T1" fmla="*/ 487 h 44"/>
                <a:gd name="T2" fmla="*/ 488 w 62"/>
                <a:gd name="T3" fmla="*/ 0 h 44"/>
                <a:gd name="T4" fmla="*/ 970 w 62"/>
                <a:gd name="T5" fmla="*/ 487 h 44"/>
                <a:gd name="T6" fmla="*/ 500 w 62"/>
                <a:gd name="T7" fmla="*/ 827 h 44"/>
                <a:gd name="T8" fmla="*/ 0 w 62"/>
                <a:gd name="T9" fmla="*/ 48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44">
                  <a:moveTo>
                    <a:pt x="0" y="26"/>
                  </a:moveTo>
                  <a:cubicBezTo>
                    <a:pt x="0" y="12"/>
                    <a:pt x="14" y="0"/>
                    <a:pt x="31" y="0"/>
                  </a:cubicBezTo>
                  <a:cubicBezTo>
                    <a:pt x="48" y="0"/>
                    <a:pt x="62" y="12"/>
                    <a:pt x="62" y="26"/>
                  </a:cubicBezTo>
                  <a:cubicBezTo>
                    <a:pt x="62" y="41"/>
                    <a:pt x="49" y="44"/>
                    <a:pt x="32" y="44"/>
                  </a:cubicBezTo>
                  <a:cubicBezTo>
                    <a:pt x="15" y="44"/>
                    <a:pt x="0" y="41"/>
                    <a:pt x="0" y="26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5A1DB942-5CCA-4400-B266-85F6590E3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1856"/>
              <a:ext cx="310" cy="469"/>
            </a:xfrm>
            <a:custGeom>
              <a:avLst/>
              <a:gdLst>
                <a:gd name="T0" fmla="*/ 563 w 124"/>
                <a:gd name="T1" fmla="*/ 35 h 176"/>
                <a:gd name="T2" fmla="*/ 1283 w 124"/>
                <a:gd name="T3" fmla="*/ 874 h 176"/>
                <a:gd name="T4" fmla="*/ 1220 w 124"/>
                <a:gd name="T5" fmla="*/ 2023 h 176"/>
                <a:gd name="T6" fmla="*/ 1625 w 124"/>
                <a:gd name="T7" fmla="*/ 2742 h 176"/>
                <a:gd name="T8" fmla="*/ 1938 w 124"/>
                <a:gd name="T9" fmla="*/ 3182 h 176"/>
                <a:gd name="T10" fmla="*/ 1188 w 124"/>
                <a:gd name="T11" fmla="*/ 2627 h 176"/>
                <a:gd name="T12" fmla="*/ 20 w 124"/>
                <a:gd name="T13" fmla="*/ 1079 h 176"/>
                <a:gd name="T14" fmla="*/ 563 w 124"/>
                <a:gd name="T15" fmla="*/ 35 h 1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4" h="176">
                  <a:moveTo>
                    <a:pt x="36" y="2"/>
                  </a:moveTo>
                  <a:cubicBezTo>
                    <a:pt x="71" y="0"/>
                    <a:pt x="85" y="24"/>
                    <a:pt x="82" y="46"/>
                  </a:cubicBezTo>
                  <a:cubicBezTo>
                    <a:pt x="79" y="69"/>
                    <a:pt x="69" y="87"/>
                    <a:pt x="78" y="107"/>
                  </a:cubicBezTo>
                  <a:cubicBezTo>
                    <a:pt x="88" y="127"/>
                    <a:pt x="94" y="137"/>
                    <a:pt x="104" y="145"/>
                  </a:cubicBezTo>
                  <a:cubicBezTo>
                    <a:pt x="115" y="153"/>
                    <a:pt x="124" y="158"/>
                    <a:pt x="124" y="168"/>
                  </a:cubicBezTo>
                  <a:cubicBezTo>
                    <a:pt x="123" y="176"/>
                    <a:pt x="87" y="150"/>
                    <a:pt x="76" y="139"/>
                  </a:cubicBezTo>
                  <a:cubicBezTo>
                    <a:pt x="39" y="105"/>
                    <a:pt x="2" y="126"/>
                    <a:pt x="1" y="57"/>
                  </a:cubicBezTo>
                  <a:cubicBezTo>
                    <a:pt x="0" y="8"/>
                    <a:pt x="5" y="4"/>
                    <a:pt x="36" y="2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1CECB618-374C-45AB-8D10-D7E2F46DE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2003"/>
              <a:ext cx="130" cy="237"/>
            </a:xfrm>
            <a:custGeom>
              <a:avLst/>
              <a:gdLst>
                <a:gd name="T0" fmla="*/ 813 w 52"/>
                <a:gd name="T1" fmla="*/ 852 h 89"/>
                <a:gd name="T2" fmla="*/ 438 w 52"/>
                <a:gd name="T3" fmla="*/ 21 h 89"/>
                <a:gd name="T4" fmla="*/ 188 w 52"/>
                <a:gd name="T5" fmla="*/ 1078 h 89"/>
                <a:gd name="T6" fmla="*/ 658 w 52"/>
                <a:gd name="T7" fmla="*/ 1603 h 89"/>
                <a:gd name="T8" fmla="*/ 813 w 52"/>
                <a:gd name="T9" fmla="*/ 85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89">
                  <a:moveTo>
                    <a:pt x="52" y="45"/>
                  </a:moveTo>
                  <a:cubicBezTo>
                    <a:pt x="52" y="23"/>
                    <a:pt x="42" y="0"/>
                    <a:pt x="28" y="1"/>
                  </a:cubicBezTo>
                  <a:cubicBezTo>
                    <a:pt x="10" y="1"/>
                    <a:pt x="0" y="33"/>
                    <a:pt x="12" y="57"/>
                  </a:cubicBezTo>
                  <a:cubicBezTo>
                    <a:pt x="24" y="81"/>
                    <a:pt x="34" y="89"/>
                    <a:pt x="42" y="85"/>
                  </a:cubicBezTo>
                  <a:cubicBezTo>
                    <a:pt x="46" y="84"/>
                    <a:pt x="52" y="63"/>
                    <a:pt x="52" y="45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CED86D94-9080-4F96-BB3A-F7C494899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5" y="1845"/>
              <a:ext cx="143" cy="147"/>
            </a:xfrm>
            <a:custGeom>
              <a:avLst/>
              <a:gdLst>
                <a:gd name="T0" fmla="*/ 63 w 57"/>
                <a:gd name="T1" fmla="*/ 115 h 55"/>
                <a:gd name="T2" fmla="*/ 221 w 57"/>
                <a:gd name="T3" fmla="*/ 858 h 55"/>
                <a:gd name="T4" fmla="*/ 680 w 57"/>
                <a:gd name="T5" fmla="*/ 1029 h 55"/>
                <a:gd name="T6" fmla="*/ 585 w 57"/>
                <a:gd name="T7" fmla="*/ 363 h 55"/>
                <a:gd name="T8" fmla="*/ 63 w 57"/>
                <a:gd name="T9" fmla="*/ 11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5">
                  <a:moveTo>
                    <a:pt x="4" y="6"/>
                  </a:moveTo>
                  <a:cubicBezTo>
                    <a:pt x="0" y="16"/>
                    <a:pt x="12" y="35"/>
                    <a:pt x="14" y="45"/>
                  </a:cubicBezTo>
                  <a:cubicBezTo>
                    <a:pt x="16" y="55"/>
                    <a:pt x="30" y="53"/>
                    <a:pt x="43" y="54"/>
                  </a:cubicBezTo>
                  <a:cubicBezTo>
                    <a:pt x="57" y="55"/>
                    <a:pt x="48" y="31"/>
                    <a:pt x="37" y="19"/>
                  </a:cubicBezTo>
                  <a:cubicBezTo>
                    <a:pt x="24" y="5"/>
                    <a:pt x="10" y="0"/>
                    <a:pt x="4" y="6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C145ADE7-79C1-4543-AD56-6AC4DF4D3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" y="1728"/>
              <a:ext cx="155" cy="117"/>
            </a:xfrm>
            <a:custGeom>
              <a:avLst/>
              <a:gdLst>
                <a:gd name="T0" fmla="*/ 970 w 62"/>
                <a:gd name="T1" fmla="*/ 487 h 44"/>
                <a:gd name="T2" fmla="*/ 488 w 62"/>
                <a:gd name="T3" fmla="*/ 0 h 44"/>
                <a:gd name="T4" fmla="*/ 0 w 62"/>
                <a:gd name="T5" fmla="*/ 487 h 44"/>
                <a:gd name="T6" fmla="*/ 470 w 62"/>
                <a:gd name="T7" fmla="*/ 827 h 44"/>
                <a:gd name="T8" fmla="*/ 970 w 62"/>
                <a:gd name="T9" fmla="*/ 48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44">
                  <a:moveTo>
                    <a:pt x="62" y="26"/>
                  </a:moveTo>
                  <a:cubicBezTo>
                    <a:pt x="62" y="12"/>
                    <a:pt x="48" y="0"/>
                    <a:pt x="31" y="0"/>
                  </a:cubicBezTo>
                  <a:cubicBezTo>
                    <a:pt x="14" y="0"/>
                    <a:pt x="0" y="12"/>
                    <a:pt x="0" y="26"/>
                  </a:cubicBezTo>
                  <a:cubicBezTo>
                    <a:pt x="0" y="41"/>
                    <a:pt x="14" y="44"/>
                    <a:pt x="30" y="44"/>
                  </a:cubicBezTo>
                  <a:cubicBezTo>
                    <a:pt x="47" y="44"/>
                    <a:pt x="62" y="41"/>
                    <a:pt x="62" y="26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" name="Freeform 25">
              <a:extLst>
                <a:ext uri="{FF2B5EF4-FFF2-40B4-BE49-F238E27FC236}">
                  <a16:creationId xmlns:a16="http://schemas.microsoft.com/office/drawing/2014/main" id="{BA50556B-C434-49B1-8196-59F605E6E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" y="1856"/>
              <a:ext cx="310" cy="469"/>
            </a:xfrm>
            <a:custGeom>
              <a:avLst/>
              <a:gdLst>
                <a:gd name="T0" fmla="*/ 1375 w 124"/>
                <a:gd name="T1" fmla="*/ 35 h 176"/>
                <a:gd name="T2" fmla="*/ 658 w 124"/>
                <a:gd name="T3" fmla="*/ 874 h 176"/>
                <a:gd name="T4" fmla="*/ 720 w 124"/>
                <a:gd name="T5" fmla="*/ 2023 h 176"/>
                <a:gd name="T6" fmla="*/ 313 w 124"/>
                <a:gd name="T7" fmla="*/ 2742 h 176"/>
                <a:gd name="T8" fmla="*/ 0 w 124"/>
                <a:gd name="T9" fmla="*/ 3182 h 176"/>
                <a:gd name="T10" fmla="*/ 750 w 124"/>
                <a:gd name="T11" fmla="*/ 2627 h 176"/>
                <a:gd name="T12" fmla="*/ 1925 w 124"/>
                <a:gd name="T13" fmla="*/ 1079 h 176"/>
                <a:gd name="T14" fmla="*/ 1375 w 124"/>
                <a:gd name="T15" fmla="*/ 35 h 1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4" h="176">
                  <a:moveTo>
                    <a:pt x="88" y="2"/>
                  </a:moveTo>
                  <a:cubicBezTo>
                    <a:pt x="53" y="0"/>
                    <a:pt x="39" y="24"/>
                    <a:pt x="42" y="46"/>
                  </a:cubicBezTo>
                  <a:cubicBezTo>
                    <a:pt x="45" y="69"/>
                    <a:pt x="55" y="87"/>
                    <a:pt x="46" y="107"/>
                  </a:cubicBezTo>
                  <a:cubicBezTo>
                    <a:pt x="36" y="127"/>
                    <a:pt x="30" y="137"/>
                    <a:pt x="20" y="145"/>
                  </a:cubicBezTo>
                  <a:cubicBezTo>
                    <a:pt x="9" y="153"/>
                    <a:pt x="0" y="158"/>
                    <a:pt x="0" y="168"/>
                  </a:cubicBezTo>
                  <a:cubicBezTo>
                    <a:pt x="1" y="176"/>
                    <a:pt x="37" y="150"/>
                    <a:pt x="48" y="139"/>
                  </a:cubicBezTo>
                  <a:cubicBezTo>
                    <a:pt x="85" y="105"/>
                    <a:pt x="122" y="126"/>
                    <a:pt x="123" y="57"/>
                  </a:cubicBezTo>
                  <a:cubicBezTo>
                    <a:pt x="124" y="8"/>
                    <a:pt x="119" y="4"/>
                    <a:pt x="88" y="2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" name="Freeform 26">
              <a:extLst>
                <a:ext uri="{FF2B5EF4-FFF2-40B4-BE49-F238E27FC236}">
                  <a16:creationId xmlns:a16="http://schemas.microsoft.com/office/drawing/2014/main" id="{571E2DB5-DB6F-474D-91F3-2B6E9DE3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" y="2003"/>
              <a:ext cx="130" cy="237"/>
            </a:xfrm>
            <a:custGeom>
              <a:avLst/>
              <a:gdLst>
                <a:gd name="T0" fmla="*/ 0 w 52"/>
                <a:gd name="T1" fmla="*/ 852 h 89"/>
                <a:gd name="T2" fmla="*/ 375 w 52"/>
                <a:gd name="T3" fmla="*/ 21 h 89"/>
                <a:gd name="T4" fmla="*/ 625 w 52"/>
                <a:gd name="T5" fmla="*/ 1078 h 89"/>
                <a:gd name="T6" fmla="*/ 158 w 52"/>
                <a:gd name="T7" fmla="*/ 1603 h 89"/>
                <a:gd name="T8" fmla="*/ 0 w 52"/>
                <a:gd name="T9" fmla="*/ 85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89">
                  <a:moveTo>
                    <a:pt x="0" y="45"/>
                  </a:moveTo>
                  <a:cubicBezTo>
                    <a:pt x="0" y="23"/>
                    <a:pt x="10" y="0"/>
                    <a:pt x="24" y="1"/>
                  </a:cubicBezTo>
                  <a:cubicBezTo>
                    <a:pt x="42" y="1"/>
                    <a:pt x="52" y="33"/>
                    <a:pt x="40" y="57"/>
                  </a:cubicBezTo>
                  <a:cubicBezTo>
                    <a:pt x="28" y="81"/>
                    <a:pt x="18" y="89"/>
                    <a:pt x="10" y="85"/>
                  </a:cubicBezTo>
                  <a:cubicBezTo>
                    <a:pt x="6" y="84"/>
                    <a:pt x="0" y="63"/>
                    <a:pt x="0" y="45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3ABBDB27-AD57-437F-99FA-366E4D614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" y="1845"/>
              <a:ext cx="142" cy="147"/>
            </a:xfrm>
            <a:custGeom>
              <a:avLst/>
              <a:gdLst>
                <a:gd name="T0" fmla="*/ 820 w 57"/>
                <a:gd name="T1" fmla="*/ 115 h 55"/>
                <a:gd name="T2" fmla="*/ 665 w 57"/>
                <a:gd name="T3" fmla="*/ 858 h 55"/>
                <a:gd name="T4" fmla="*/ 217 w 57"/>
                <a:gd name="T5" fmla="*/ 1029 h 55"/>
                <a:gd name="T6" fmla="*/ 311 w 57"/>
                <a:gd name="T7" fmla="*/ 363 h 55"/>
                <a:gd name="T8" fmla="*/ 820 w 57"/>
                <a:gd name="T9" fmla="*/ 11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5">
                  <a:moveTo>
                    <a:pt x="53" y="6"/>
                  </a:moveTo>
                  <a:cubicBezTo>
                    <a:pt x="57" y="16"/>
                    <a:pt x="45" y="35"/>
                    <a:pt x="43" y="45"/>
                  </a:cubicBezTo>
                  <a:cubicBezTo>
                    <a:pt x="41" y="55"/>
                    <a:pt x="27" y="53"/>
                    <a:pt x="14" y="54"/>
                  </a:cubicBezTo>
                  <a:cubicBezTo>
                    <a:pt x="0" y="55"/>
                    <a:pt x="9" y="31"/>
                    <a:pt x="20" y="19"/>
                  </a:cubicBezTo>
                  <a:cubicBezTo>
                    <a:pt x="33" y="5"/>
                    <a:pt x="47" y="0"/>
                    <a:pt x="53" y="6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" name="Freeform 28">
              <a:extLst>
                <a:ext uri="{FF2B5EF4-FFF2-40B4-BE49-F238E27FC236}">
                  <a16:creationId xmlns:a16="http://schemas.microsoft.com/office/drawing/2014/main" id="{8EF34F87-69EB-4B66-A6D9-0A97211F7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1899"/>
              <a:ext cx="475" cy="562"/>
            </a:xfrm>
            <a:custGeom>
              <a:avLst/>
              <a:gdLst>
                <a:gd name="T0" fmla="*/ 175 w 190"/>
                <a:gd name="T1" fmla="*/ 306 h 211"/>
                <a:gd name="T2" fmla="*/ 425 w 190"/>
                <a:gd name="T3" fmla="*/ 2874 h 211"/>
                <a:gd name="T4" fmla="*/ 845 w 190"/>
                <a:gd name="T5" fmla="*/ 3910 h 211"/>
                <a:gd name="T6" fmla="*/ 1688 w 190"/>
                <a:gd name="T7" fmla="*/ 3420 h 211"/>
                <a:gd name="T8" fmla="*/ 2220 w 190"/>
                <a:gd name="T9" fmla="*/ 3343 h 211"/>
                <a:gd name="T10" fmla="*/ 2708 w 190"/>
                <a:gd name="T11" fmla="*/ 3399 h 211"/>
                <a:gd name="T12" fmla="*/ 2283 w 190"/>
                <a:gd name="T13" fmla="*/ 2498 h 211"/>
                <a:gd name="T14" fmla="*/ 988 w 190"/>
                <a:gd name="T15" fmla="*/ 716 h 211"/>
                <a:gd name="T16" fmla="*/ 220 w 190"/>
                <a:gd name="T17" fmla="*/ 226 h 211"/>
                <a:gd name="T18" fmla="*/ 175 w 190"/>
                <a:gd name="T19" fmla="*/ 306 h 2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0" h="211">
                  <a:moveTo>
                    <a:pt x="11" y="16"/>
                  </a:moveTo>
                  <a:cubicBezTo>
                    <a:pt x="0" y="58"/>
                    <a:pt x="18" y="110"/>
                    <a:pt x="27" y="152"/>
                  </a:cubicBezTo>
                  <a:cubicBezTo>
                    <a:pt x="30" y="167"/>
                    <a:pt x="36" y="202"/>
                    <a:pt x="54" y="207"/>
                  </a:cubicBezTo>
                  <a:cubicBezTo>
                    <a:pt x="71" y="211"/>
                    <a:pt x="93" y="186"/>
                    <a:pt x="108" y="181"/>
                  </a:cubicBezTo>
                  <a:cubicBezTo>
                    <a:pt x="120" y="178"/>
                    <a:pt x="130" y="175"/>
                    <a:pt x="142" y="177"/>
                  </a:cubicBezTo>
                  <a:cubicBezTo>
                    <a:pt x="148" y="178"/>
                    <a:pt x="168" y="185"/>
                    <a:pt x="173" y="180"/>
                  </a:cubicBezTo>
                  <a:cubicBezTo>
                    <a:pt x="190" y="163"/>
                    <a:pt x="156" y="139"/>
                    <a:pt x="146" y="132"/>
                  </a:cubicBezTo>
                  <a:cubicBezTo>
                    <a:pt x="110" y="107"/>
                    <a:pt x="91" y="71"/>
                    <a:pt x="63" y="38"/>
                  </a:cubicBezTo>
                  <a:cubicBezTo>
                    <a:pt x="54" y="28"/>
                    <a:pt x="29" y="0"/>
                    <a:pt x="14" y="12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" name="Freeform 29">
              <a:extLst>
                <a:ext uri="{FF2B5EF4-FFF2-40B4-BE49-F238E27FC236}">
                  <a16:creationId xmlns:a16="http://schemas.microsoft.com/office/drawing/2014/main" id="{904AE185-4929-4AEA-8F45-B89732B69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603"/>
              <a:ext cx="112" cy="32"/>
            </a:xfrm>
            <a:custGeom>
              <a:avLst/>
              <a:gdLst>
                <a:gd name="T0" fmla="*/ 694 w 45"/>
                <a:gd name="T1" fmla="*/ 0 h 12"/>
                <a:gd name="T2" fmla="*/ 371 w 45"/>
                <a:gd name="T3" fmla="*/ 77 h 12"/>
                <a:gd name="T4" fmla="*/ 371 w 45"/>
                <a:gd name="T5" fmla="*/ 77 h 12"/>
                <a:gd name="T6" fmla="*/ 0 w 45"/>
                <a:gd name="T7" fmla="*/ 21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2">
                  <a:moveTo>
                    <a:pt x="45" y="0"/>
                  </a:moveTo>
                  <a:cubicBezTo>
                    <a:pt x="41" y="11"/>
                    <a:pt x="31" y="10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9" y="10"/>
                    <a:pt x="4" y="12"/>
                    <a:pt x="0" y="1"/>
                  </a:cubicBezTo>
                </a:path>
              </a:pathLst>
            </a:custGeom>
            <a:solidFill>
              <a:srgbClr val="E8E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4E24E7A-D6AE-481C-B228-A66C53C83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" y="2557"/>
              <a:ext cx="200" cy="326"/>
            </a:xfrm>
            <a:custGeom>
              <a:avLst/>
              <a:gdLst>
                <a:gd name="T0" fmla="*/ 625 w 80"/>
                <a:gd name="T1" fmla="*/ 0 h 122"/>
                <a:gd name="T2" fmla="*/ 625 w 80"/>
                <a:gd name="T3" fmla="*/ 0 h 122"/>
                <a:gd name="T4" fmla="*/ 95 w 80"/>
                <a:gd name="T5" fmla="*/ 401 h 122"/>
                <a:gd name="T6" fmla="*/ 533 w 80"/>
                <a:gd name="T7" fmla="*/ 2250 h 122"/>
                <a:gd name="T8" fmla="*/ 720 w 80"/>
                <a:gd name="T9" fmla="*/ 2250 h 122"/>
                <a:gd name="T10" fmla="*/ 1158 w 80"/>
                <a:gd name="T11" fmla="*/ 401 h 122"/>
                <a:gd name="T12" fmla="*/ 625 w 80"/>
                <a:gd name="T13" fmla="*/ 0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122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28" y="0"/>
                    <a:pt x="24" y="21"/>
                    <a:pt x="6" y="21"/>
                  </a:cubicBezTo>
                  <a:cubicBezTo>
                    <a:pt x="0" y="66"/>
                    <a:pt x="34" y="63"/>
                    <a:pt x="34" y="118"/>
                  </a:cubicBezTo>
                  <a:cubicBezTo>
                    <a:pt x="40" y="122"/>
                    <a:pt x="41" y="122"/>
                    <a:pt x="46" y="118"/>
                  </a:cubicBezTo>
                  <a:cubicBezTo>
                    <a:pt x="46" y="63"/>
                    <a:pt x="80" y="66"/>
                    <a:pt x="74" y="21"/>
                  </a:cubicBezTo>
                  <a:cubicBezTo>
                    <a:pt x="56" y="21"/>
                    <a:pt x="52" y="0"/>
                    <a:pt x="40" y="0"/>
                  </a:cubicBezTo>
                  <a:close/>
                </a:path>
              </a:pathLst>
            </a:custGeom>
            <a:solidFill>
              <a:srgbClr val="E8E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" name="Freeform 31">
              <a:extLst>
                <a:ext uri="{FF2B5EF4-FFF2-40B4-BE49-F238E27FC236}">
                  <a16:creationId xmlns:a16="http://schemas.microsoft.com/office/drawing/2014/main" id="{68FC28D8-064B-40C9-BB30-C088ACB88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5" y="960"/>
              <a:ext cx="1133" cy="752"/>
            </a:xfrm>
            <a:custGeom>
              <a:avLst/>
              <a:gdLst>
                <a:gd name="T0" fmla="*/ 488 w 453"/>
                <a:gd name="T1" fmla="*/ 1024 h 282"/>
                <a:gd name="T2" fmla="*/ 1751 w 453"/>
                <a:gd name="T3" fmla="*/ 1459 h 282"/>
                <a:gd name="T4" fmla="*/ 2063 w 453"/>
                <a:gd name="T5" fmla="*/ 456 h 282"/>
                <a:gd name="T6" fmla="*/ 3084 w 453"/>
                <a:gd name="T7" fmla="*/ 248 h 282"/>
                <a:gd name="T8" fmla="*/ 3847 w 453"/>
                <a:gd name="T9" fmla="*/ 909 h 282"/>
                <a:gd name="T10" fmla="*/ 4159 w 453"/>
                <a:gd name="T11" fmla="*/ 1344 h 282"/>
                <a:gd name="T12" fmla="*/ 4222 w 453"/>
                <a:gd name="T13" fmla="*/ 2312 h 282"/>
                <a:gd name="T14" fmla="*/ 4159 w 453"/>
                <a:gd name="T15" fmla="*/ 3277 h 282"/>
                <a:gd name="T16" fmla="*/ 4084 w 453"/>
                <a:gd name="T17" fmla="*/ 3848 h 282"/>
                <a:gd name="T18" fmla="*/ 3679 w 453"/>
                <a:gd name="T19" fmla="*/ 3891 h 282"/>
                <a:gd name="T20" fmla="*/ 3066 w 453"/>
                <a:gd name="T21" fmla="*/ 3811 h 282"/>
                <a:gd name="T22" fmla="*/ 2751 w 453"/>
                <a:gd name="T23" fmla="*/ 3528 h 282"/>
                <a:gd name="T24" fmla="*/ 2991 w 453"/>
                <a:gd name="T25" fmla="*/ 3925 h 282"/>
                <a:gd name="T26" fmla="*/ 3241 w 453"/>
                <a:gd name="T27" fmla="*/ 4117 h 282"/>
                <a:gd name="T28" fmla="*/ 2866 w 453"/>
                <a:gd name="T29" fmla="*/ 4701 h 282"/>
                <a:gd name="T30" fmla="*/ 3334 w 453"/>
                <a:gd name="T31" fmla="*/ 4211 h 282"/>
                <a:gd name="T32" fmla="*/ 3834 w 453"/>
                <a:gd name="T33" fmla="*/ 4003 h 282"/>
                <a:gd name="T34" fmla="*/ 4147 w 453"/>
                <a:gd name="T35" fmla="*/ 4003 h 282"/>
                <a:gd name="T36" fmla="*/ 4179 w 453"/>
                <a:gd name="T37" fmla="*/ 4893 h 282"/>
                <a:gd name="T38" fmla="*/ 3772 w 453"/>
                <a:gd name="T39" fmla="*/ 5155 h 282"/>
                <a:gd name="T40" fmla="*/ 3271 w 453"/>
                <a:gd name="T41" fmla="*/ 5027 h 282"/>
                <a:gd name="T42" fmla="*/ 4242 w 453"/>
                <a:gd name="T43" fmla="*/ 5347 h 282"/>
                <a:gd name="T44" fmla="*/ 5147 w 453"/>
                <a:gd name="T45" fmla="*/ 5197 h 282"/>
                <a:gd name="T46" fmla="*/ 5117 w 453"/>
                <a:gd name="T47" fmla="*/ 5099 h 282"/>
                <a:gd name="T48" fmla="*/ 4617 w 453"/>
                <a:gd name="T49" fmla="*/ 5155 h 282"/>
                <a:gd name="T50" fmla="*/ 4617 w 453"/>
                <a:gd name="T51" fmla="*/ 5155 h 282"/>
                <a:gd name="T52" fmla="*/ 4617 w 453"/>
                <a:gd name="T53" fmla="*/ 5155 h 282"/>
                <a:gd name="T54" fmla="*/ 4617 w 453"/>
                <a:gd name="T55" fmla="*/ 5155 h 282"/>
                <a:gd name="T56" fmla="*/ 4367 w 453"/>
                <a:gd name="T57" fmla="*/ 4893 h 282"/>
                <a:gd name="T58" fmla="*/ 4367 w 453"/>
                <a:gd name="T59" fmla="*/ 3904 h 282"/>
                <a:gd name="T60" fmla="*/ 4660 w 453"/>
                <a:gd name="T61" fmla="*/ 3661 h 282"/>
                <a:gd name="T62" fmla="*/ 4910 w 453"/>
                <a:gd name="T63" fmla="*/ 3549 h 282"/>
                <a:gd name="T64" fmla="*/ 4304 w 453"/>
                <a:gd name="T65" fmla="*/ 3491 h 282"/>
                <a:gd name="T66" fmla="*/ 4254 w 453"/>
                <a:gd name="T67" fmla="*/ 3051 h 282"/>
                <a:gd name="T68" fmla="*/ 4284 w 453"/>
                <a:gd name="T69" fmla="*/ 2411 h 282"/>
                <a:gd name="T70" fmla="*/ 4347 w 453"/>
                <a:gd name="T71" fmla="*/ 1344 h 282"/>
                <a:gd name="T72" fmla="*/ 4867 w 453"/>
                <a:gd name="T73" fmla="*/ 264 h 282"/>
                <a:gd name="T74" fmla="*/ 4910 w 453"/>
                <a:gd name="T75" fmla="*/ 248 h 282"/>
                <a:gd name="T76" fmla="*/ 6568 w 453"/>
                <a:gd name="T77" fmla="*/ 491 h 282"/>
                <a:gd name="T78" fmla="*/ 7068 w 453"/>
                <a:gd name="T79" fmla="*/ 931 h 282"/>
                <a:gd name="T80" fmla="*/ 7088 w 453"/>
                <a:gd name="T81" fmla="*/ 909 h 282"/>
                <a:gd name="T82" fmla="*/ 6275 w 453"/>
                <a:gd name="T83" fmla="*/ 264 h 282"/>
                <a:gd name="T84" fmla="*/ 4805 w 453"/>
                <a:gd name="T85" fmla="*/ 115 h 282"/>
                <a:gd name="T86" fmla="*/ 4242 w 453"/>
                <a:gd name="T87" fmla="*/ 568 h 282"/>
                <a:gd name="T88" fmla="*/ 3834 w 453"/>
                <a:gd name="T89" fmla="*/ 115 h 282"/>
                <a:gd name="T90" fmla="*/ 2771 w 453"/>
                <a:gd name="T91" fmla="*/ 115 h 282"/>
                <a:gd name="T92" fmla="*/ 1583 w 453"/>
                <a:gd name="T93" fmla="*/ 533 h 282"/>
                <a:gd name="T94" fmla="*/ 1113 w 453"/>
                <a:gd name="T95" fmla="*/ 605 h 282"/>
                <a:gd name="T96" fmla="*/ 0 w 453"/>
                <a:gd name="T97" fmla="*/ 1173 h 282"/>
                <a:gd name="T98" fmla="*/ 488 w 453"/>
                <a:gd name="T99" fmla="*/ 1024 h 2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53" h="282">
                  <a:moveTo>
                    <a:pt x="31" y="54"/>
                  </a:moveTo>
                  <a:cubicBezTo>
                    <a:pt x="73" y="40"/>
                    <a:pt x="88" y="34"/>
                    <a:pt x="112" y="77"/>
                  </a:cubicBezTo>
                  <a:cubicBezTo>
                    <a:pt x="116" y="51"/>
                    <a:pt x="103" y="35"/>
                    <a:pt x="132" y="24"/>
                  </a:cubicBezTo>
                  <a:cubicBezTo>
                    <a:pt x="153" y="16"/>
                    <a:pt x="175" y="18"/>
                    <a:pt x="197" y="13"/>
                  </a:cubicBezTo>
                  <a:cubicBezTo>
                    <a:pt x="235" y="4"/>
                    <a:pt x="258" y="30"/>
                    <a:pt x="246" y="48"/>
                  </a:cubicBezTo>
                  <a:cubicBezTo>
                    <a:pt x="262" y="41"/>
                    <a:pt x="262" y="62"/>
                    <a:pt x="266" y="71"/>
                  </a:cubicBezTo>
                  <a:cubicBezTo>
                    <a:pt x="272" y="91"/>
                    <a:pt x="270" y="98"/>
                    <a:pt x="270" y="122"/>
                  </a:cubicBezTo>
                  <a:cubicBezTo>
                    <a:pt x="270" y="145"/>
                    <a:pt x="262" y="162"/>
                    <a:pt x="266" y="173"/>
                  </a:cubicBezTo>
                  <a:cubicBezTo>
                    <a:pt x="271" y="185"/>
                    <a:pt x="269" y="200"/>
                    <a:pt x="261" y="203"/>
                  </a:cubicBezTo>
                  <a:cubicBezTo>
                    <a:pt x="253" y="205"/>
                    <a:pt x="245" y="205"/>
                    <a:pt x="235" y="205"/>
                  </a:cubicBezTo>
                  <a:cubicBezTo>
                    <a:pt x="227" y="206"/>
                    <a:pt x="207" y="209"/>
                    <a:pt x="196" y="201"/>
                  </a:cubicBezTo>
                  <a:cubicBezTo>
                    <a:pt x="188" y="197"/>
                    <a:pt x="185" y="184"/>
                    <a:pt x="176" y="186"/>
                  </a:cubicBezTo>
                  <a:cubicBezTo>
                    <a:pt x="173" y="189"/>
                    <a:pt x="181" y="199"/>
                    <a:pt x="191" y="207"/>
                  </a:cubicBezTo>
                  <a:cubicBezTo>
                    <a:pt x="197" y="211"/>
                    <a:pt x="205" y="215"/>
                    <a:pt x="207" y="217"/>
                  </a:cubicBezTo>
                  <a:cubicBezTo>
                    <a:pt x="212" y="225"/>
                    <a:pt x="179" y="240"/>
                    <a:pt x="183" y="248"/>
                  </a:cubicBezTo>
                  <a:cubicBezTo>
                    <a:pt x="187" y="255"/>
                    <a:pt x="203" y="231"/>
                    <a:pt x="213" y="222"/>
                  </a:cubicBezTo>
                  <a:cubicBezTo>
                    <a:pt x="224" y="214"/>
                    <a:pt x="232" y="214"/>
                    <a:pt x="245" y="211"/>
                  </a:cubicBezTo>
                  <a:cubicBezTo>
                    <a:pt x="255" y="208"/>
                    <a:pt x="261" y="207"/>
                    <a:pt x="265" y="211"/>
                  </a:cubicBezTo>
                  <a:cubicBezTo>
                    <a:pt x="272" y="222"/>
                    <a:pt x="277" y="249"/>
                    <a:pt x="267" y="258"/>
                  </a:cubicBezTo>
                  <a:cubicBezTo>
                    <a:pt x="259" y="266"/>
                    <a:pt x="253" y="270"/>
                    <a:pt x="241" y="272"/>
                  </a:cubicBezTo>
                  <a:cubicBezTo>
                    <a:pt x="223" y="269"/>
                    <a:pt x="209" y="260"/>
                    <a:pt x="209" y="265"/>
                  </a:cubicBezTo>
                  <a:cubicBezTo>
                    <a:pt x="209" y="270"/>
                    <a:pt x="226" y="282"/>
                    <a:pt x="271" y="282"/>
                  </a:cubicBezTo>
                  <a:cubicBezTo>
                    <a:pt x="284" y="282"/>
                    <a:pt x="313" y="282"/>
                    <a:pt x="329" y="274"/>
                  </a:cubicBezTo>
                  <a:cubicBezTo>
                    <a:pt x="336" y="272"/>
                    <a:pt x="333" y="267"/>
                    <a:pt x="327" y="269"/>
                  </a:cubicBezTo>
                  <a:cubicBezTo>
                    <a:pt x="321" y="271"/>
                    <a:pt x="308" y="274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83" y="269"/>
                    <a:pt x="279" y="271"/>
                    <a:pt x="279" y="258"/>
                  </a:cubicBezTo>
                  <a:cubicBezTo>
                    <a:pt x="278" y="247"/>
                    <a:pt x="275" y="221"/>
                    <a:pt x="279" y="206"/>
                  </a:cubicBezTo>
                  <a:cubicBezTo>
                    <a:pt x="283" y="195"/>
                    <a:pt x="293" y="193"/>
                    <a:pt x="298" y="193"/>
                  </a:cubicBezTo>
                  <a:cubicBezTo>
                    <a:pt x="311" y="194"/>
                    <a:pt x="321" y="192"/>
                    <a:pt x="314" y="187"/>
                  </a:cubicBezTo>
                  <a:cubicBezTo>
                    <a:pt x="307" y="182"/>
                    <a:pt x="277" y="191"/>
                    <a:pt x="275" y="184"/>
                  </a:cubicBezTo>
                  <a:cubicBezTo>
                    <a:pt x="272" y="177"/>
                    <a:pt x="271" y="169"/>
                    <a:pt x="272" y="161"/>
                  </a:cubicBezTo>
                  <a:cubicBezTo>
                    <a:pt x="274" y="152"/>
                    <a:pt x="275" y="143"/>
                    <a:pt x="274" y="127"/>
                  </a:cubicBezTo>
                  <a:cubicBezTo>
                    <a:pt x="274" y="104"/>
                    <a:pt x="273" y="91"/>
                    <a:pt x="278" y="71"/>
                  </a:cubicBezTo>
                  <a:cubicBezTo>
                    <a:pt x="283" y="62"/>
                    <a:pt x="279" y="25"/>
                    <a:pt x="311" y="14"/>
                  </a:cubicBezTo>
                  <a:cubicBezTo>
                    <a:pt x="314" y="13"/>
                    <a:pt x="314" y="13"/>
                    <a:pt x="314" y="13"/>
                  </a:cubicBezTo>
                  <a:cubicBezTo>
                    <a:pt x="332" y="10"/>
                    <a:pt x="397" y="17"/>
                    <a:pt x="420" y="26"/>
                  </a:cubicBezTo>
                  <a:cubicBezTo>
                    <a:pt x="435" y="32"/>
                    <a:pt x="446" y="39"/>
                    <a:pt x="452" y="49"/>
                  </a:cubicBezTo>
                  <a:cubicBezTo>
                    <a:pt x="453" y="48"/>
                    <a:pt x="453" y="48"/>
                    <a:pt x="453" y="48"/>
                  </a:cubicBezTo>
                  <a:cubicBezTo>
                    <a:pt x="453" y="48"/>
                    <a:pt x="433" y="20"/>
                    <a:pt x="401" y="14"/>
                  </a:cubicBezTo>
                  <a:cubicBezTo>
                    <a:pt x="369" y="8"/>
                    <a:pt x="325" y="4"/>
                    <a:pt x="307" y="6"/>
                  </a:cubicBezTo>
                  <a:cubicBezTo>
                    <a:pt x="289" y="8"/>
                    <a:pt x="277" y="8"/>
                    <a:pt x="271" y="30"/>
                  </a:cubicBezTo>
                  <a:cubicBezTo>
                    <a:pt x="269" y="22"/>
                    <a:pt x="259" y="12"/>
                    <a:pt x="245" y="6"/>
                  </a:cubicBezTo>
                  <a:cubicBezTo>
                    <a:pt x="231" y="0"/>
                    <a:pt x="201" y="0"/>
                    <a:pt x="177" y="6"/>
                  </a:cubicBezTo>
                  <a:cubicBezTo>
                    <a:pt x="153" y="12"/>
                    <a:pt x="109" y="10"/>
                    <a:pt x="101" y="28"/>
                  </a:cubicBezTo>
                  <a:cubicBezTo>
                    <a:pt x="101" y="28"/>
                    <a:pt x="89" y="24"/>
                    <a:pt x="71" y="32"/>
                  </a:cubicBezTo>
                  <a:cubicBezTo>
                    <a:pt x="57" y="39"/>
                    <a:pt x="22" y="51"/>
                    <a:pt x="0" y="62"/>
                  </a:cubicBezTo>
                  <a:cubicBezTo>
                    <a:pt x="10" y="58"/>
                    <a:pt x="23" y="57"/>
                    <a:pt x="31" y="54"/>
                  </a:cubicBezTo>
                  <a:close/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" name="Freeform 32">
              <a:extLst>
                <a:ext uri="{FF2B5EF4-FFF2-40B4-BE49-F238E27FC236}">
                  <a16:creationId xmlns:a16="http://schemas.microsoft.com/office/drawing/2014/main" id="{43BCD017-86C4-4C85-AEAD-03DEDD51F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" y="2501"/>
              <a:ext cx="348" cy="310"/>
            </a:xfrm>
            <a:custGeom>
              <a:avLst/>
              <a:gdLst>
                <a:gd name="T0" fmla="*/ 1838 w 139"/>
                <a:gd name="T1" fmla="*/ 799 h 116"/>
                <a:gd name="T2" fmla="*/ 1397 w 139"/>
                <a:gd name="T3" fmla="*/ 307 h 116"/>
                <a:gd name="T4" fmla="*/ 991 w 139"/>
                <a:gd name="T5" fmla="*/ 0 h 116"/>
                <a:gd name="T6" fmla="*/ 1209 w 139"/>
                <a:gd name="T7" fmla="*/ 286 h 116"/>
                <a:gd name="T8" fmla="*/ 1242 w 139"/>
                <a:gd name="T9" fmla="*/ 1029 h 116"/>
                <a:gd name="T10" fmla="*/ 613 w 139"/>
                <a:gd name="T11" fmla="*/ 799 h 116"/>
                <a:gd name="T12" fmla="*/ 0 w 139"/>
                <a:gd name="T13" fmla="*/ 671 h 116"/>
                <a:gd name="T14" fmla="*/ 250 w 139"/>
                <a:gd name="T15" fmla="*/ 914 h 116"/>
                <a:gd name="T16" fmla="*/ 1147 w 139"/>
                <a:gd name="T17" fmla="*/ 1451 h 116"/>
                <a:gd name="T18" fmla="*/ 1159 w 139"/>
                <a:gd name="T19" fmla="*/ 1929 h 116"/>
                <a:gd name="T20" fmla="*/ 1209 w 139"/>
                <a:gd name="T21" fmla="*/ 1951 h 116"/>
                <a:gd name="T22" fmla="*/ 2181 w 139"/>
                <a:gd name="T23" fmla="*/ 2007 h 116"/>
                <a:gd name="T24" fmla="*/ 1838 w 139"/>
                <a:gd name="T25" fmla="*/ 799 h 1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9" h="116">
                  <a:moveTo>
                    <a:pt x="117" y="42"/>
                  </a:moveTo>
                  <a:cubicBezTo>
                    <a:pt x="101" y="43"/>
                    <a:pt x="91" y="26"/>
                    <a:pt x="89" y="16"/>
                  </a:cubicBezTo>
                  <a:cubicBezTo>
                    <a:pt x="83" y="16"/>
                    <a:pt x="70" y="8"/>
                    <a:pt x="63" y="0"/>
                  </a:cubicBezTo>
                  <a:cubicBezTo>
                    <a:pt x="67" y="5"/>
                    <a:pt x="72" y="13"/>
                    <a:pt x="77" y="15"/>
                  </a:cubicBezTo>
                  <a:cubicBezTo>
                    <a:pt x="85" y="19"/>
                    <a:pt x="97" y="42"/>
                    <a:pt x="79" y="54"/>
                  </a:cubicBezTo>
                  <a:cubicBezTo>
                    <a:pt x="60" y="66"/>
                    <a:pt x="47" y="52"/>
                    <a:pt x="39" y="42"/>
                  </a:cubicBezTo>
                  <a:cubicBezTo>
                    <a:pt x="19" y="51"/>
                    <a:pt x="7" y="42"/>
                    <a:pt x="0" y="35"/>
                  </a:cubicBezTo>
                  <a:cubicBezTo>
                    <a:pt x="0" y="35"/>
                    <a:pt x="1" y="46"/>
                    <a:pt x="16" y="48"/>
                  </a:cubicBezTo>
                  <a:cubicBezTo>
                    <a:pt x="35" y="50"/>
                    <a:pt x="60" y="59"/>
                    <a:pt x="73" y="76"/>
                  </a:cubicBezTo>
                  <a:cubicBezTo>
                    <a:pt x="79" y="84"/>
                    <a:pt x="78" y="92"/>
                    <a:pt x="74" y="101"/>
                  </a:cubicBezTo>
                  <a:cubicBezTo>
                    <a:pt x="77" y="102"/>
                    <a:pt x="77" y="102"/>
                    <a:pt x="77" y="102"/>
                  </a:cubicBezTo>
                  <a:cubicBezTo>
                    <a:pt x="93" y="116"/>
                    <a:pt x="127" y="116"/>
                    <a:pt x="139" y="105"/>
                  </a:cubicBezTo>
                  <a:cubicBezTo>
                    <a:pt x="129" y="82"/>
                    <a:pt x="112" y="75"/>
                    <a:pt x="117" y="42"/>
                  </a:cubicBezTo>
                  <a:close/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" name="Freeform 33">
              <a:extLst>
                <a:ext uri="{FF2B5EF4-FFF2-40B4-BE49-F238E27FC236}">
                  <a16:creationId xmlns:a16="http://schemas.microsoft.com/office/drawing/2014/main" id="{0EB4974A-1460-4BD4-B358-A4115F11A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" y="2501"/>
              <a:ext cx="350" cy="328"/>
            </a:xfrm>
            <a:custGeom>
              <a:avLst/>
              <a:gdLst>
                <a:gd name="T0" fmla="*/ 1583 w 140"/>
                <a:gd name="T1" fmla="*/ 797 h 123"/>
                <a:gd name="T2" fmla="*/ 958 w 140"/>
                <a:gd name="T3" fmla="*/ 1024 h 123"/>
                <a:gd name="T4" fmla="*/ 988 w 140"/>
                <a:gd name="T5" fmla="*/ 285 h 123"/>
                <a:gd name="T6" fmla="*/ 1208 w 140"/>
                <a:gd name="T7" fmla="*/ 0 h 123"/>
                <a:gd name="T8" fmla="*/ 800 w 140"/>
                <a:gd name="T9" fmla="*/ 307 h 123"/>
                <a:gd name="T10" fmla="*/ 363 w 140"/>
                <a:gd name="T11" fmla="*/ 797 h 123"/>
                <a:gd name="T12" fmla="*/ 0 w 140"/>
                <a:gd name="T13" fmla="*/ 2048 h 123"/>
                <a:gd name="T14" fmla="*/ 1095 w 140"/>
                <a:gd name="T15" fmla="*/ 2125 h 123"/>
                <a:gd name="T16" fmla="*/ 1050 w 140"/>
                <a:gd name="T17" fmla="*/ 1459 h 123"/>
                <a:gd name="T18" fmla="*/ 1938 w 140"/>
                <a:gd name="T19" fmla="*/ 909 h 123"/>
                <a:gd name="T20" fmla="*/ 2188 w 140"/>
                <a:gd name="T21" fmla="*/ 661 h 123"/>
                <a:gd name="T22" fmla="*/ 1583 w 140"/>
                <a:gd name="T23" fmla="*/ 797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0" h="123">
                  <a:moveTo>
                    <a:pt x="101" y="42"/>
                  </a:moveTo>
                  <a:cubicBezTo>
                    <a:pt x="93" y="52"/>
                    <a:pt x="80" y="66"/>
                    <a:pt x="61" y="54"/>
                  </a:cubicBezTo>
                  <a:cubicBezTo>
                    <a:pt x="43" y="42"/>
                    <a:pt x="55" y="19"/>
                    <a:pt x="63" y="15"/>
                  </a:cubicBezTo>
                  <a:cubicBezTo>
                    <a:pt x="68" y="13"/>
                    <a:pt x="73" y="5"/>
                    <a:pt x="77" y="0"/>
                  </a:cubicBezTo>
                  <a:cubicBezTo>
                    <a:pt x="70" y="8"/>
                    <a:pt x="57" y="16"/>
                    <a:pt x="51" y="16"/>
                  </a:cubicBezTo>
                  <a:cubicBezTo>
                    <a:pt x="49" y="26"/>
                    <a:pt x="39" y="43"/>
                    <a:pt x="23" y="42"/>
                  </a:cubicBezTo>
                  <a:cubicBezTo>
                    <a:pt x="28" y="76"/>
                    <a:pt x="9" y="83"/>
                    <a:pt x="0" y="108"/>
                  </a:cubicBezTo>
                  <a:cubicBezTo>
                    <a:pt x="15" y="117"/>
                    <a:pt x="49" y="123"/>
                    <a:pt x="70" y="112"/>
                  </a:cubicBezTo>
                  <a:cubicBezTo>
                    <a:pt x="65" y="97"/>
                    <a:pt x="63" y="86"/>
                    <a:pt x="67" y="77"/>
                  </a:cubicBezTo>
                  <a:cubicBezTo>
                    <a:pt x="79" y="60"/>
                    <a:pt x="105" y="50"/>
                    <a:pt x="124" y="48"/>
                  </a:cubicBezTo>
                  <a:cubicBezTo>
                    <a:pt x="139" y="46"/>
                    <a:pt x="140" y="35"/>
                    <a:pt x="140" y="35"/>
                  </a:cubicBezTo>
                  <a:cubicBezTo>
                    <a:pt x="133" y="42"/>
                    <a:pt x="121" y="51"/>
                    <a:pt x="101" y="42"/>
                  </a:cubicBezTo>
                  <a:close/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" name="Freeform 34">
              <a:extLst>
                <a:ext uri="{FF2B5EF4-FFF2-40B4-BE49-F238E27FC236}">
                  <a16:creationId xmlns:a16="http://schemas.microsoft.com/office/drawing/2014/main" id="{93148BA4-7E95-4DC4-834C-EF6ED2219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" y="2043"/>
              <a:ext cx="303" cy="357"/>
            </a:xfrm>
            <a:custGeom>
              <a:avLst/>
              <a:gdLst>
                <a:gd name="T0" fmla="*/ 1209 w 121"/>
                <a:gd name="T1" fmla="*/ 1476 h 134"/>
                <a:gd name="T2" fmla="*/ 95 w 121"/>
                <a:gd name="T3" fmla="*/ 0 h 134"/>
                <a:gd name="T4" fmla="*/ 33 w 121"/>
                <a:gd name="T5" fmla="*/ 602 h 134"/>
                <a:gd name="T6" fmla="*/ 63 w 121"/>
                <a:gd name="T7" fmla="*/ 1532 h 134"/>
                <a:gd name="T8" fmla="*/ 426 w 121"/>
                <a:gd name="T9" fmla="*/ 2534 h 134"/>
                <a:gd name="T10" fmla="*/ 614 w 121"/>
                <a:gd name="T11" fmla="*/ 2398 h 134"/>
                <a:gd name="T12" fmla="*/ 1147 w 121"/>
                <a:gd name="T13" fmla="*/ 2328 h 134"/>
                <a:gd name="T14" fmla="*/ 1630 w 121"/>
                <a:gd name="T15" fmla="*/ 2384 h 134"/>
                <a:gd name="T16" fmla="*/ 1209 w 121"/>
                <a:gd name="T17" fmla="*/ 1476 h 1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1" h="134">
                  <a:moveTo>
                    <a:pt x="77" y="78"/>
                  </a:moveTo>
                  <a:cubicBezTo>
                    <a:pt x="47" y="57"/>
                    <a:pt x="28" y="28"/>
                    <a:pt x="6" y="0"/>
                  </a:cubicBezTo>
                  <a:cubicBezTo>
                    <a:pt x="3" y="10"/>
                    <a:pt x="3" y="25"/>
                    <a:pt x="2" y="32"/>
                  </a:cubicBezTo>
                  <a:cubicBezTo>
                    <a:pt x="0" y="50"/>
                    <a:pt x="0" y="64"/>
                    <a:pt x="4" y="81"/>
                  </a:cubicBezTo>
                  <a:cubicBezTo>
                    <a:pt x="9" y="103"/>
                    <a:pt x="13" y="117"/>
                    <a:pt x="27" y="134"/>
                  </a:cubicBezTo>
                  <a:cubicBezTo>
                    <a:pt x="32" y="131"/>
                    <a:pt x="36" y="129"/>
                    <a:pt x="39" y="127"/>
                  </a:cubicBezTo>
                  <a:cubicBezTo>
                    <a:pt x="51" y="124"/>
                    <a:pt x="61" y="121"/>
                    <a:pt x="73" y="123"/>
                  </a:cubicBezTo>
                  <a:cubicBezTo>
                    <a:pt x="79" y="124"/>
                    <a:pt x="99" y="131"/>
                    <a:pt x="104" y="126"/>
                  </a:cubicBezTo>
                  <a:cubicBezTo>
                    <a:pt x="121" y="109"/>
                    <a:pt x="87" y="85"/>
                    <a:pt x="77" y="78"/>
                  </a:cubicBezTo>
                  <a:close/>
                </a:path>
              </a:pathLst>
            </a:custGeom>
            <a:solidFill>
              <a:srgbClr val="FED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" name="Freeform 35">
              <a:extLst>
                <a:ext uri="{FF2B5EF4-FFF2-40B4-BE49-F238E27FC236}">
                  <a16:creationId xmlns:a16="http://schemas.microsoft.com/office/drawing/2014/main" id="{DFEDD397-CE2D-4CF7-A175-C77495ED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" y="1899"/>
              <a:ext cx="475" cy="562"/>
            </a:xfrm>
            <a:custGeom>
              <a:avLst/>
              <a:gdLst>
                <a:gd name="T0" fmla="*/ 2800 w 190"/>
                <a:gd name="T1" fmla="*/ 306 h 211"/>
                <a:gd name="T2" fmla="*/ 2550 w 190"/>
                <a:gd name="T3" fmla="*/ 2874 h 211"/>
                <a:gd name="T4" fmla="*/ 2125 w 190"/>
                <a:gd name="T5" fmla="*/ 3910 h 211"/>
                <a:gd name="T6" fmla="*/ 1283 w 190"/>
                <a:gd name="T7" fmla="*/ 3420 h 211"/>
                <a:gd name="T8" fmla="*/ 750 w 190"/>
                <a:gd name="T9" fmla="*/ 3343 h 211"/>
                <a:gd name="T10" fmla="*/ 270 w 190"/>
                <a:gd name="T11" fmla="*/ 3399 h 211"/>
                <a:gd name="T12" fmla="*/ 688 w 190"/>
                <a:gd name="T13" fmla="*/ 2498 h 211"/>
                <a:gd name="T14" fmla="*/ 1988 w 190"/>
                <a:gd name="T15" fmla="*/ 716 h 211"/>
                <a:gd name="T16" fmla="*/ 2750 w 190"/>
                <a:gd name="T17" fmla="*/ 226 h 211"/>
                <a:gd name="T18" fmla="*/ 2800 w 190"/>
                <a:gd name="T19" fmla="*/ 306 h 2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0" h="211">
                  <a:moveTo>
                    <a:pt x="179" y="16"/>
                  </a:moveTo>
                  <a:cubicBezTo>
                    <a:pt x="190" y="58"/>
                    <a:pt x="172" y="110"/>
                    <a:pt x="163" y="152"/>
                  </a:cubicBezTo>
                  <a:cubicBezTo>
                    <a:pt x="160" y="167"/>
                    <a:pt x="154" y="202"/>
                    <a:pt x="136" y="207"/>
                  </a:cubicBezTo>
                  <a:cubicBezTo>
                    <a:pt x="119" y="211"/>
                    <a:pt x="97" y="186"/>
                    <a:pt x="82" y="181"/>
                  </a:cubicBezTo>
                  <a:cubicBezTo>
                    <a:pt x="70" y="178"/>
                    <a:pt x="60" y="175"/>
                    <a:pt x="48" y="177"/>
                  </a:cubicBezTo>
                  <a:cubicBezTo>
                    <a:pt x="42" y="178"/>
                    <a:pt x="22" y="185"/>
                    <a:pt x="17" y="180"/>
                  </a:cubicBezTo>
                  <a:cubicBezTo>
                    <a:pt x="0" y="163"/>
                    <a:pt x="34" y="139"/>
                    <a:pt x="44" y="132"/>
                  </a:cubicBezTo>
                  <a:cubicBezTo>
                    <a:pt x="80" y="107"/>
                    <a:pt x="99" y="71"/>
                    <a:pt x="127" y="38"/>
                  </a:cubicBezTo>
                  <a:cubicBezTo>
                    <a:pt x="136" y="28"/>
                    <a:pt x="161" y="0"/>
                    <a:pt x="176" y="12"/>
                  </a:cubicBezTo>
                  <a:lnTo>
                    <a:pt x="179" y="16"/>
                  </a:ln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" name="Freeform 36">
              <a:extLst>
                <a:ext uri="{FF2B5EF4-FFF2-40B4-BE49-F238E27FC236}">
                  <a16:creationId xmlns:a16="http://schemas.microsoft.com/office/drawing/2014/main" id="{B1939FC9-66D3-4EB9-A249-7E5BAA7B1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" y="2043"/>
              <a:ext cx="312" cy="354"/>
            </a:xfrm>
            <a:custGeom>
              <a:avLst/>
              <a:gdLst>
                <a:gd name="T0" fmla="*/ 1632 w 125"/>
                <a:gd name="T1" fmla="*/ 2145 h 133"/>
                <a:gd name="T2" fmla="*/ 1807 w 125"/>
                <a:gd name="T3" fmla="*/ 1565 h 133"/>
                <a:gd name="T4" fmla="*/ 1882 w 125"/>
                <a:gd name="T5" fmla="*/ 942 h 133"/>
                <a:gd name="T6" fmla="*/ 1899 w 125"/>
                <a:gd name="T7" fmla="*/ 751 h 133"/>
                <a:gd name="T8" fmla="*/ 1837 w 125"/>
                <a:gd name="T9" fmla="*/ 77 h 133"/>
                <a:gd name="T10" fmla="*/ 1787 w 125"/>
                <a:gd name="T11" fmla="*/ 0 h 133"/>
                <a:gd name="T12" fmla="*/ 686 w 125"/>
                <a:gd name="T13" fmla="*/ 1488 h 133"/>
                <a:gd name="T14" fmla="*/ 262 w 125"/>
                <a:gd name="T15" fmla="*/ 2374 h 133"/>
                <a:gd name="T16" fmla="*/ 749 w 125"/>
                <a:gd name="T17" fmla="*/ 2316 h 133"/>
                <a:gd name="T18" fmla="*/ 1278 w 125"/>
                <a:gd name="T19" fmla="*/ 2417 h 133"/>
                <a:gd name="T20" fmla="*/ 1433 w 125"/>
                <a:gd name="T21" fmla="*/ 2507 h 133"/>
                <a:gd name="T22" fmla="*/ 1632 w 125"/>
                <a:gd name="T23" fmla="*/ 2145 h 1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5" h="133">
                  <a:moveTo>
                    <a:pt x="105" y="114"/>
                  </a:moveTo>
                  <a:cubicBezTo>
                    <a:pt x="111" y="103"/>
                    <a:pt x="114" y="95"/>
                    <a:pt x="116" y="83"/>
                  </a:cubicBezTo>
                  <a:cubicBezTo>
                    <a:pt x="117" y="73"/>
                    <a:pt x="115" y="58"/>
                    <a:pt x="121" y="50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19" y="29"/>
                    <a:pt x="125" y="15"/>
                    <a:pt x="118" y="4"/>
                  </a:cubicBezTo>
                  <a:cubicBezTo>
                    <a:pt x="117" y="2"/>
                    <a:pt x="116" y="1"/>
                    <a:pt x="115" y="0"/>
                  </a:cubicBezTo>
                  <a:cubicBezTo>
                    <a:pt x="93" y="28"/>
                    <a:pt x="74" y="58"/>
                    <a:pt x="44" y="79"/>
                  </a:cubicBezTo>
                  <a:cubicBezTo>
                    <a:pt x="34" y="86"/>
                    <a:pt x="0" y="110"/>
                    <a:pt x="17" y="126"/>
                  </a:cubicBezTo>
                  <a:cubicBezTo>
                    <a:pt x="22" y="131"/>
                    <a:pt x="42" y="124"/>
                    <a:pt x="48" y="123"/>
                  </a:cubicBezTo>
                  <a:cubicBezTo>
                    <a:pt x="60" y="122"/>
                    <a:pt x="70" y="124"/>
                    <a:pt x="82" y="128"/>
                  </a:cubicBezTo>
                  <a:cubicBezTo>
                    <a:pt x="85" y="129"/>
                    <a:pt x="89" y="131"/>
                    <a:pt x="92" y="133"/>
                  </a:cubicBezTo>
                  <a:cubicBezTo>
                    <a:pt x="97" y="128"/>
                    <a:pt x="101" y="121"/>
                    <a:pt x="105" y="114"/>
                  </a:cubicBezTo>
                  <a:close/>
                </a:path>
              </a:pathLst>
            </a:custGeom>
            <a:solidFill>
              <a:srgbClr val="FED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" name="Freeform 37">
              <a:extLst>
                <a:ext uri="{FF2B5EF4-FFF2-40B4-BE49-F238E27FC236}">
                  <a16:creationId xmlns:a16="http://schemas.microsoft.com/office/drawing/2014/main" id="{8C68EF77-7AB1-402D-8E95-E4E9A2B74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557"/>
              <a:ext cx="112" cy="78"/>
            </a:xfrm>
            <a:custGeom>
              <a:avLst/>
              <a:gdLst>
                <a:gd name="T0" fmla="*/ 694 w 45"/>
                <a:gd name="T1" fmla="*/ 334 h 29"/>
                <a:gd name="T2" fmla="*/ 694 w 45"/>
                <a:gd name="T3" fmla="*/ 312 h 29"/>
                <a:gd name="T4" fmla="*/ 371 w 45"/>
                <a:gd name="T5" fmla="*/ 0 h 29"/>
                <a:gd name="T6" fmla="*/ 371 w 45"/>
                <a:gd name="T7" fmla="*/ 0 h 29"/>
                <a:gd name="T8" fmla="*/ 0 w 45"/>
                <a:gd name="T9" fmla="*/ 347 h 29"/>
                <a:gd name="T10" fmla="*/ 0 w 45"/>
                <a:gd name="T11" fmla="*/ 347 h 29"/>
                <a:gd name="T12" fmla="*/ 371 w 45"/>
                <a:gd name="T13" fmla="*/ 406 h 29"/>
                <a:gd name="T14" fmla="*/ 371 w 45"/>
                <a:gd name="T15" fmla="*/ 406 h 29"/>
                <a:gd name="T16" fmla="*/ 694 w 45"/>
                <a:gd name="T17" fmla="*/ 334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29">
                  <a:moveTo>
                    <a:pt x="45" y="17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37" y="10"/>
                    <a:pt x="32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10" y="12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29"/>
                    <a:pt x="19" y="27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1" y="27"/>
                    <a:pt x="41" y="28"/>
                    <a:pt x="45" y="17"/>
                  </a:cubicBezTo>
                  <a:close/>
                </a:path>
              </a:pathLst>
            </a:custGeom>
            <a:solidFill>
              <a:srgbClr val="FDC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" name="Freeform 38">
              <a:extLst>
                <a:ext uri="{FF2B5EF4-FFF2-40B4-BE49-F238E27FC236}">
                  <a16:creationId xmlns:a16="http://schemas.microsoft.com/office/drawing/2014/main" id="{41D57E82-8277-425F-9305-E0BE4915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1464"/>
              <a:ext cx="43" cy="80"/>
            </a:xfrm>
            <a:custGeom>
              <a:avLst/>
              <a:gdLst>
                <a:gd name="T0" fmla="*/ 96 w 17"/>
                <a:gd name="T1" fmla="*/ 35 h 30"/>
                <a:gd name="T2" fmla="*/ 0 w 17"/>
                <a:gd name="T3" fmla="*/ 320 h 30"/>
                <a:gd name="T4" fmla="*/ 129 w 17"/>
                <a:gd name="T5" fmla="*/ 568 h 30"/>
                <a:gd name="T6" fmla="*/ 276 w 17"/>
                <a:gd name="T7" fmla="*/ 56 h 30"/>
                <a:gd name="T8" fmla="*/ 129 w 17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30">
                  <a:moveTo>
                    <a:pt x="6" y="2"/>
                  </a:moveTo>
                  <a:cubicBezTo>
                    <a:pt x="6" y="7"/>
                    <a:pt x="4" y="13"/>
                    <a:pt x="0" y="17"/>
                  </a:cubicBezTo>
                  <a:cubicBezTo>
                    <a:pt x="7" y="18"/>
                    <a:pt x="7" y="24"/>
                    <a:pt x="8" y="30"/>
                  </a:cubicBezTo>
                  <a:cubicBezTo>
                    <a:pt x="7" y="24"/>
                    <a:pt x="8" y="0"/>
                    <a:pt x="17" y="3"/>
                  </a:cubicBezTo>
                  <a:cubicBezTo>
                    <a:pt x="14" y="3"/>
                    <a:pt x="10" y="3"/>
                    <a:pt x="8" y="0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" name="Freeform 39">
              <a:extLst>
                <a:ext uri="{FF2B5EF4-FFF2-40B4-BE49-F238E27FC236}">
                  <a16:creationId xmlns:a16="http://schemas.microsoft.com/office/drawing/2014/main" id="{144D5C54-F88E-45A7-A16B-791B6984C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0" y="1637"/>
              <a:ext cx="88" cy="67"/>
            </a:xfrm>
            <a:custGeom>
              <a:avLst/>
              <a:gdLst>
                <a:gd name="T0" fmla="*/ 367 w 35"/>
                <a:gd name="T1" fmla="*/ 35 h 25"/>
                <a:gd name="T2" fmla="*/ 0 w 35"/>
                <a:gd name="T3" fmla="*/ 461 h 25"/>
                <a:gd name="T4" fmla="*/ 334 w 35"/>
                <a:gd name="T5" fmla="*/ 461 h 25"/>
                <a:gd name="T6" fmla="*/ 556 w 35"/>
                <a:gd name="T7" fmla="*/ 461 h 25"/>
                <a:gd name="T8" fmla="*/ 380 w 35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5">
                  <a:moveTo>
                    <a:pt x="23" y="2"/>
                  </a:moveTo>
                  <a:cubicBezTo>
                    <a:pt x="21" y="11"/>
                    <a:pt x="10" y="23"/>
                    <a:pt x="0" y="24"/>
                  </a:cubicBezTo>
                  <a:cubicBezTo>
                    <a:pt x="7" y="23"/>
                    <a:pt x="14" y="25"/>
                    <a:pt x="21" y="24"/>
                  </a:cubicBezTo>
                  <a:cubicBezTo>
                    <a:pt x="25" y="24"/>
                    <a:pt x="30" y="25"/>
                    <a:pt x="35" y="24"/>
                  </a:cubicBezTo>
                  <a:cubicBezTo>
                    <a:pt x="28" y="18"/>
                    <a:pt x="21" y="9"/>
                    <a:pt x="24" y="0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" name="Freeform 40">
              <a:extLst>
                <a:ext uri="{FF2B5EF4-FFF2-40B4-BE49-F238E27FC236}">
                  <a16:creationId xmlns:a16="http://schemas.microsoft.com/office/drawing/2014/main" id="{4E4FE9AE-E425-40E9-B278-00FD31A15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2141"/>
              <a:ext cx="42" cy="62"/>
            </a:xfrm>
            <a:custGeom>
              <a:avLst/>
              <a:gdLst>
                <a:gd name="T0" fmla="*/ 42 w 17"/>
                <a:gd name="T1" fmla="*/ 22 h 23"/>
                <a:gd name="T2" fmla="*/ 245 w 17"/>
                <a:gd name="T3" fmla="*/ 0 h 23"/>
                <a:gd name="T4" fmla="*/ 245 w 17"/>
                <a:gd name="T5" fmla="*/ 450 h 23"/>
                <a:gd name="T6" fmla="*/ 91 w 17"/>
                <a:gd name="T7" fmla="*/ 175 h 23"/>
                <a:gd name="T8" fmla="*/ 62 w 17"/>
                <a:gd name="T9" fmla="*/ 81 h 23"/>
                <a:gd name="T10" fmla="*/ 0 w 17"/>
                <a:gd name="T11" fmla="*/ 0 h 23"/>
                <a:gd name="T12" fmla="*/ 30 w 17"/>
                <a:gd name="T13" fmla="*/ 22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23">
                  <a:moveTo>
                    <a:pt x="3" y="1"/>
                  </a:moveTo>
                  <a:cubicBezTo>
                    <a:pt x="8" y="3"/>
                    <a:pt x="11" y="0"/>
                    <a:pt x="16" y="0"/>
                  </a:cubicBezTo>
                  <a:cubicBezTo>
                    <a:pt x="17" y="8"/>
                    <a:pt x="14" y="15"/>
                    <a:pt x="16" y="23"/>
                  </a:cubicBezTo>
                  <a:cubicBezTo>
                    <a:pt x="13" y="18"/>
                    <a:pt x="9" y="14"/>
                    <a:pt x="6" y="9"/>
                  </a:cubicBezTo>
                  <a:cubicBezTo>
                    <a:pt x="5" y="8"/>
                    <a:pt x="5" y="6"/>
                    <a:pt x="4" y="4"/>
                  </a:cubicBezTo>
                  <a:cubicBezTo>
                    <a:pt x="3" y="2"/>
                    <a:pt x="1" y="2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" name="Freeform 41">
              <a:extLst>
                <a:ext uri="{FF2B5EF4-FFF2-40B4-BE49-F238E27FC236}">
                  <a16:creationId xmlns:a16="http://schemas.microsoft.com/office/drawing/2014/main" id="{B0B7A659-60CC-4074-A261-63021810F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" y="1971"/>
              <a:ext cx="20" cy="56"/>
            </a:xfrm>
            <a:custGeom>
              <a:avLst/>
              <a:gdLst>
                <a:gd name="T0" fmla="*/ 95 w 8"/>
                <a:gd name="T1" fmla="*/ 0 h 21"/>
                <a:gd name="T2" fmla="*/ 63 w 8"/>
                <a:gd name="T3" fmla="*/ 397 h 21"/>
                <a:gd name="T4" fmla="*/ 125 w 8"/>
                <a:gd name="T5" fmla="*/ 77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1">
                  <a:moveTo>
                    <a:pt x="6" y="0"/>
                  </a:moveTo>
                  <a:cubicBezTo>
                    <a:pt x="0" y="0"/>
                    <a:pt x="2" y="18"/>
                    <a:pt x="4" y="21"/>
                  </a:cubicBezTo>
                  <a:cubicBezTo>
                    <a:pt x="5" y="16"/>
                    <a:pt x="3" y="8"/>
                    <a:pt x="8" y="4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" name="Freeform 42">
              <a:extLst>
                <a:ext uri="{FF2B5EF4-FFF2-40B4-BE49-F238E27FC236}">
                  <a16:creationId xmlns:a16="http://schemas.microsoft.com/office/drawing/2014/main" id="{1B2963E7-4309-4BE5-B2C7-69BBADABC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" y="2355"/>
              <a:ext cx="25" cy="64"/>
            </a:xfrm>
            <a:custGeom>
              <a:avLst/>
              <a:gdLst>
                <a:gd name="T0" fmla="*/ 95 w 10"/>
                <a:gd name="T1" fmla="*/ 93 h 24"/>
                <a:gd name="T2" fmla="*/ 95 w 10"/>
                <a:gd name="T3" fmla="*/ 456 h 24"/>
                <a:gd name="T4" fmla="*/ 158 w 10"/>
                <a:gd name="T5" fmla="*/ 227 h 24"/>
                <a:gd name="T6" fmla="*/ 145 w 10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4">
                  <a:moveTo>
                    <a:pt x="6" y="5"/>
                  </a:moveTo>
                  <a:cubicBezTo>
                    <a:pt x="6" y="9"/>
                    <a:pt x="0" y="22"/>
                    <a:pt x="6" y="24"/>
                  </a:cubicBezTo>
                  <a:cubicBezTo>
                    <a:pt x="7" y="20"/>
                    <a:pt x="7" y="15"/>
                    <a:pt x="10" y="12"/>
                  </a:cubicBezTo>
                  <a:cubicBezTo>
                    <a:pt x="5" y="11"/>
                    <a:pt x="7" y="3"/>
                    <a:pt x="9" y="0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" name="Freeform 43">
              <a:extLst>
                <a:ext uri="{FF2B5EF4-FFF2-40B4-BE49-F238E27FC236}">
                  <a16:creationId xmlns:a16="http://schemas.microsoft.com/office/drawing/2014/main" id="{9E96E2F9-B23B-464C-8105-1F5AFC10A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8" y="2576"/>
              <a:ext cx="147" cy="229"/>
            </a:xfrm>
            <a:custGeom>
              <a:avLst/>
              <a:gdLst>
                <a:gd name="T0" fmla="*/ 0 w 59"/>
                <a:gd name="T1" fmla="*/ 660 h 86"/>
                <a:gd name="T2" fmla="*/ 249 w 59"/>
                <a:gd name="T3" fmla="*/ 1419 h 86"/>
                <a:gd name="T4" fmla="*/ 870 w 59"/>
                <a:gd name="T5" fmla="*/ 1419 h 86"/>
                <a:gd name="T6" fmla="*/ 571 w 59"/>
                <a:gd name="T7" fmla="*/ 738 h 86"/>
                <a:gd name="T8" fmla="*/ 466 w 59"/>
                <a:gd name="T9" fmla="*/ 362 h 86"/>
                <a:gd name="T10" fmla="*/ 229 w 59"/>
                <a:gd name="T11" fmla="*/ 0 h 86"/>
                <a:gd name="T12" fmla="*/ 292 w 59"/>
                <a:gd name="T13" fmla="*/ 490 h 86"/>
                <a:gd name="T14" fmla="*/ 508 w 59"/>
                <a:gd name="T15" fmla="*/ 1078 h 86"/>
                <a:gd name="T16" fmla="*/ 311 w 59"/>
                <a:gd name="T17" fmla="*/ 1169 h 86"/>
                <a:gd name="T18" fmla="*/ 92 w 59"/>
                <a:gd name="T19" fmla="*/ 660 h 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9" h="86">
                  <a:moveTo>
                    <a:pt x="0" y="35"/>
                  </a:moveTo>
                  <a:cubicBezTo>
                    <a:pt x="15" y="42"/>
                    <a:pt x="4" y="66"/>
                    <a:pt x="16" y="75"/>
                  </a:cubicBezTo>
                  <a:cubicBezTo>
                    <a:pt x="23" y="80"/>
                    <a:pt x="52" y="86"/>
                    <a:pt x="56" y="75"/>
                  </a:cubicBezTo>
                  <a:cubicBezTo>
                    <a:pt x="59" y="69"/>
                    <a:pt x="40" y="48"/>
                    <a:pt x="37" y="39"/>
                  </a:cubicBezTo>
                  <a:cubicBezTo>
                    <a:pt x="35" y="28"/>
                    <a:pt x="35" y="26"/>
                    <a:pt x="30" y="19"/>
                  </a:cubicBezTo>
                  <a:cubicBezTo>
                    <a:pt x="26" y="13"/>
                    <a:pt x="20" y="5"/>
                    <a:pt x="15" y="0"/>
                  </a:cubicBezTo>
                  <a:cubicBezTo>
                    <a:pt x="17" y="7"/>
                    <a:pt x="17" y="19"/>
                    <a:pt x="19" y="26"/>
                  </a:cubicBezTo>
                  <a:cubicBezTo>
                    <a:pt x="22" y="36"/>
                    <a:pt x="33" y="45"/>
                    <a:pt x="33" y="57"/>
                  </a:cubicBezTo>
                  <a:cubicBezTo>
                    <a:pt x="34" y="70"/>
                    <a:pt x="27" y="73"/>
                    <a:pt x="20" y="62"/>
                  </a:cubicBezTo>
                  <a:cubicBezTo>
                    <a:pt x="13" y="51"/>
                    <a:pt x="18" y="42"/>
                    <a:pt x="6" y="35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C2E92E50-3790-490D-9227-A6FA57727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8" y="2621"/>
              <a:ext cx="165" cy="192"/>
            </a:xfrm>
            <a:custGeom>
              <a:avLst/>
              <a:gdLst>
                <a:gd name="T0" fmla="*/ 63 w 66"/>
                <a:gd name="T1" fmla="*/ 1173 h 72"/>
                <a:gd name="T2" fmla="*/ 750 w 66"/>
                <a:gd name="T3" fmla="*/ 1139 h 72"/>
                <a:gd name="T4" fmla="*/ 783 w 66"/>
                <a:gd name="T5" fmla="*/ 605 h 72"/>
                <a:gd name="T6" fmla="*/ 1033 w 66"/>
                <a:gd name="T7" fmla="*/ 307 h 72"/>
                <a:gd name="T8" fmla="*/ 563 w 66"/>
                <a:gd name="T9" fmla="*/ 0 h 72"/>
                <a:gd name="T10" fmla="*/ 613 w 66"/>
                <a:gd name="T11" fmla="*/ 376 h 72"/>
                <a:gd name="T12" fmla="*/ 375 w 66"/>
                <a:gd name="T13" fmla="*/ 797 h 72"/>
                <a:gd name="T14" fmla="*/ 300 w 66"/>
                <a:gd name="T15" fmla="*/ 1117 h 72"/>
                <a:gd name="T16" fmla="*/ 0 w 66"/>
                <a:gd name="T17" fmla="*/ 1117 h 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72">
                  <a:moveTo>
                    <a:pt x="4" y="62"/>
                  </a:moveTo>
                  <a:cubicBezTo>
                    <a:pt x="17" y="68"/>
                    <a:pt x="43" y="72"/>
                    <a:pt x="48" y="60"/>
                  </a:cubicBezTo>
                  <a:cubicBezTo>
                    <a:pt x="51" y="54"/>
                    <a:pt x="47" y="40"/>
                    <a:pt x="50" y="32"/>
                  </a:cubicBezTo>
                  <a:cubicBezTo>
                    <a:pt x="54" y="25"/>
                    <a:pt x="62" y="23"/>
                    <a:pt x="66" y="16"/>
                  </a:cubicBezTo>
                  <a:cubicBezTo>
                    <a:pt x="55" y="17"/>
                    <a:pt x="39" y="9"/>
                    <a:pt x="36" y="0"/>
                  </a:cubicBezTo>
                  <a:cubicBezTo>
                    <a:pt x="29" y="9"/>
                    <a:pt x="40" y="11"/>
                    <a:pt x="39" y="20"/>
                  </a:cubicBezTo>
                  <a:cubicBezTo>
                    <a:pt x="38" y="28"/>
                    <a:pt x="27" y="33"/>
                    <a:pt x="24" y="42"/>
                  </a:cubicBezTo>
                  <a:cubicBezTo>
                    <a:pt x="22" y="52"/>
                    <a:pt x="32" y="52"/>
                    <a:pt x="19" y="59"/>
                  </a:cubicBezTo>
                  <a:cubicBezTo>
                    <a:pt x="14" y="62"/>
                    <a:pt x="4" y="59"/>
                    <a:pt x="0" y="59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328B460F-2FC1-4808-98D8-7799AC290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" y="2621"/>
              <a:ext cx="65" cy="32"/>
            </a:xfrm>
            <a:custGeom>
              <a:avLst/>
              <a:gdLst>
                <a:gd name="T0" fmla="*/ 0 w 26"/>
                <a:gd name="T1" fmla="*/ 56 h 12"/>
                <a:gd name="T2" fmla="*/ 250 w 26"/>
                <a:gd name="T3" fmla="*/ 21 h 12"/>
                <a:gd name="T4" fmla="*/ 300 w 26"/>
                <a:gd name="T5" fmla="*/ 115 h 12"/>
                <a:gd name="T6" fmla="*/ 408 w 26"/>
                <a:gd name="T7" fmla="*/ 227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12">
                  <a:moveTo>
                    <a:pt x="0" y="3"/>
                  </a:moveTo>
                  <a:cubicBezTo>
                    <a:pt x="3" y="3"/>
                    <a:pt x="13" y="0"/>
                    <a:pt x="16" y="1"/>
                  </a:cubicBezTo>
                  <a:cubicBezTo>
                    <a:pt x="17" y="1"/>
                    <a:pt x="18" y="5"/>
                    <a:pt x="19" y="6"/>
                  </a:cubicBezTo>
                  <a:cubicBezTo>
                    <a:pt x="21" y="8"/>
                    <a:pt x="24" y="9"/>
                    <a:pt x="26" y="12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2D4C3BED-255A-4EC4-B924-7D63C2893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2616"/>
              <a:ext cx="67" cy="32"/>
            </a:xfrm>
            <a:custGeom>
              <a:avLst/>
              <a:gdLst>
                <a:gd name="T0" fmla="*/ 0 w 27"/>
                <a:gd name="T1" fmla="*/ 227 h 12"/>
                <a:gd name="T2" fmla="*/ 166 w 27"/>
                <a:gd name="T3" fmla="*/ 0 h 12"/>
                <a:gd name="T4" fmla="*/ 412 w 27"/>
                <a:gd name="T5" fmla="*/ 115 h 12"/>
                <a:gd name="T6" fmla="*/ 104 w 27"/>
                <a:gd name="T7" fmla="*/ 205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" h="12">
                  <a:moveTo>
                    <a:pt x="0" y="12"/>
                  </a:moveTo>
                  <a:cubicBezTo>
                    <a:pt x="4" y="9"/>
                    <a:pt x="10" y="5"/>
                    <a:pt x="11" y="0"/>
                  </a:cubicBezTo>
                  <a:cubicBezTo>
                    <a:pt x="14" y="4"/>
                    <a:pt x="22" y="6"/>
                    <a:pt x="27" y="6"/>
                  </a:cubicBezTo>
                  <a:cubicBezTo>
                    <a:pt x="20" y="7"/>
                    <a:pt x="14" y="9"/>
                    <a:pt x="7" y="11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5AD2A3C4-6EC6-49CE-8EC7-3A25AC6E7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" y="2539"/>
              <a:ext cx="72" cy="114"/>
            </a:xfrm>
            <a:custGeom>
              <a:avLst/>
              <a:gdLst>
                <a:gd name="T0" fmla="*/ 0 w 29"/>
                <a:gd name="T1" fmla="*/ 541 h 43"/>
                <a:gd name="T2" fmla="*/ 258 w 29"/>
                <a:gd name="T3" fmla="*/ 225 h 43"/>
                <a:gd name="T4" fmla="*/ 308 w 29"/>
                <a:gd name="T5" fmla="*/ 77 h 43"/>
                <a:gd name="T6" fmla="*/ 444 w 29"/>
                <a:gd name="T7" fmla="*/ 0 h 43"/>
                <a:gd name="T8" fmla="*/ 278 w 29"/>
                <a:gd name="T9" fmla="*/ 429 h 43"/>
                <a:gd name="T10" fmla="*/ 400 w 29"/>
                <a:gd name="T11" fmla="*/ 801 h 43"/>
                <a:gd name="T12" fmla="*/ 196 w 29"/>
                <a:gd name="T13" fmla="*/ 597 h 43"/>
                <a:gd name="T14" fmla="*/ 0 w 29"/>
                <a:gd name="T15" fmla="*/ 562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43">
                  <a:moveTo>
                    <a:pt x="0" y="29"/>
                  </a:moveTo>
                  <a:cubicBezTo>
                    <a:pt x="8" y="30"/>
                    <a:pt x="14" y="18"/>
                    <a:pt x="17" y="12"/>
                  </a:cubicBezTo>
                  <a:cubicBezTo>
                    <a:pt x="18" y="9"/>
                    <a:pt x="18" y="5"/>
                    <a:pt x="20" y="4"/>
                  </a:cubicBezTo>
                  <a:cubicBezTo>
                    <a:pt x="23" y="1"/>
                    <a:pt x="26" y="2"/>
                    <a:pt x="29" y="0"/>
                  </a:cubicBezTo>
                  <a:cubicBezTo>
                    <a:pt x="22" y="6"/>
                    <a:pt x="18" y="14"/>
                    <a:pt x="18" y="23"/>
                  </a:cubicBezTo>
                  <a:cubicBezTo>
                    <a:pt x="18" y="31"/>
                    <a:pt x="25" y="36"/>
                    <a:pt x="26" y="43"/>
                  </a:cubicBezTo>
                  <a:cubicBezTo>
                    <a:pt x="18" y="42"/>
                    <a:pt x="18" y="35"/>
                    <a:pt x="13" y="32"/>
                  </a:cubicBezTo>
                  <a:cubicBezTo>
                    <a:pt x="9" y="30"/>
                    <a:pt x="3" y="34"/>
                    <a:pt x="0" y="30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D968FDF8-39FC-49CA-97D6-FBDDA9302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2555"/>
              <a:ext cx="70" cy="136"/>
            </a:xfrm>
            <a:custGeom>
              <a:avLst/>
              <a:gdLst>
                <a:gd name="T0" fmla="*/ 20 w 28"/>
                <a:gd name="T1" fmla="*/ 171 h 51"/>
                <a:gd name="T2" fmla="*/ 20 w 28"/>
                <a:gd name="T3" fmla="*/ 0 h 51"/>
                <a:gd name="T4" fmla="*/ 63 w 28"/>
                <a:gd name="T5" fmla="*/ 171 h 51"/>
                <a:gd name="T6" fmla="*/ 158 w 28"/>
                <a:gd name="T7" fmla="*/ 285 h 51"/>
                <a:gd name="T8" fmla="*/ 438 w 28"/>
                <a:gd name="T9" fmla="*/ 435 h 51"/>
                <a:gd name="T10" fmla="*/ 345 w 28"/>
                <a:gd name="T11" fmla="*/ 968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" h="51">
                  <a:moveTo>
                    <a:pt x="1" y="9"/>
                  </a:moveTo>
                  <a:cubicBezTo>
                    <a:pt x="1" y="6"/>
                    <a:pt x="0" y="2"/>
                    <a:pt x="1" y="0"/>
                  </a:cubicBezTo>
                  <a:cubicBezTo>
                    <a:pt x="3" y="2"/>
                    <a:pt x="2" y="6"/>
                    <a:pt x="4" y="9"/>
                  </a:cubicBezTo>
                  <a:cubicBezTo>
                    <a:pt x="5" y="12"/>
                    <a:pt x="8" y="13"/>
                    <a:pt x="10" y="15"/>
                  </a:cubicBezTo>
                  <a:cubicBezTo>
                    <a:pt x="16" y="20"/>
                    <a:pt x="20" y="23"/>
                    <a:pt x="28" y="23"/>
                  </a:cubicBezTo>
                  <a:cubicBezTo>
                    <a:pt x="27" y="32"/>
                    <a:pt x="17" y="42"/>
                    <a:pt x="22" y="51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54EE50A3-81C7-4A58-A6B1-CDC996731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" y="1749"/>
              <a:ext cx="172" cy="86"/>
            </a:xfrm>
            <a:custGeom>
              <a:avLst/>
              <a:gdLst>
                <a:gd name="T0" fmla="*/ 0 w 69"/>
                <a:gd name="T1" fmla="*/ 449 h 32"/>
                <a:gd name="T2" fmla="*/ 62 w 69"/>
                <a:gd name="T3" fmla="*/ 621 h 32"/>
                <a:gd name="T4" fmla="*/ 633 w 69"/>
                <a:gd name="T5" fmla="*/ 347 h 32"/>
                <a:gd name="T6" fmla="*/ 912 w 69"/>
                <a:gd name="T7" fmla="*/ 231 h 32"/>
                <a:gd name="T8" fmla="*/ 975 w 69"/>
                <a:gd name="T9" fmla="*/ 137 h 32"/>
                <a:gd name="T10" fmla="*/ 1069 w 69"/>
                <a:gd name="T11" fmla="*/ 0 h 32"/>
                <a:gd name="T12" fmla="*/ 62 w 69"/>
                <a:gd name="T13" fmla="*/ 406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32">
                  <a:moveTo>
                    <a:pt x="0" y="23"/>
                  </a:moveTo>
                  <a:cubicBezTo>
                    <a:pt x="5" y="23"/>
                    <a:pt x="4" y="28"/>
                    <a:pt x="4" y="32"/>
                  </a:cubicBezTo>
                  <a:cubicBezTo>
                    <a:pt x="15" y="25"/>
                    <a:pt x="29" y="21"/>
                    <a:pt x="41" y="18"/>
                  </a:cubicBezTo>
                  <a:cubicBezTo>
                    <a:pt x="47" y="16"/>
                    <a:pt x="54" y="14"/>
                    <a:pt x="59" y="12"/>
                  </a:cubicBezTo>
                  <a:cubicBezTo>
                    <a:pt x="62" y="10"/>
                    <a:pt x="61" y="10"/>
                    <a:pt x="63" y="7"/>
                  </a:cubicBezTo>
                  <a:cubicBezTo>
                    <a:pt x="65" y="4"/>
                    <a:pt x="66" y="1"/>
                    <a:pt x="69" y="0"/>
                  </a:cubicBezTo>
                  <a:cubicBezTo>
                    <a:pt x="48" y="9"/>
                    <a:pt x="27" y="19"/>
                    <a:pt x="4" y="21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" name="Freeform 50">
              <a:extLst>
                <a:ext uri="{FF2B5EF4-FFF2-40B4-BE49-F238E27FC236}">
                  <a16:creationId xmlns:a16="http://schemas.microsoft.com/office/drawing/2014/main" id="{DC3D7DD5-FCED-469A-BEB3-48245B499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" y="2176"/>
              <a:ext cx="37" cy="112"/>
            </a:xfrm>
            <a:custGeom>
              <a:avLst/>
              <a:gdLst>
                <a:gd name="T0" fmla="*/ 74 w 15"/>
                <a:gd name="T1" fmla="*/ 0 h 42"/>
                <a:gd name="T2" fmla="*/ 0 w 15"/>
                <a:gd name="T3" fmla="*/ 717 h 42"/>
                <a:gd name="T4" fmla="*/ 91 w 15"/>
                <a:gd name="T5" fmla="*/ 205 h 4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42">
                  <a:moveTo>
                    <a:pt x="5" y="0"/>
                  </a:moveTo>
                  <a:cubicBezTo>
                    <a:pt x="7" y="7"/>
                    <a:pt x="15" y="42"/>
                    <a:pt x="0" y="38"/>
                  </a:cubicBezTo>
                  <a:cubicBezTo>
                    <a:pt x="9" y="36"/>
                    <a:pt x="6" y="18"/>
                    <a:pt x="6" y="11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" name="Freeform 51">
              <a:extLst>
                <a:ext uri="{FF2B5EF4-FFF2-40B4-BE49-F238E27FC236}">
                  <a16:creationId xmlns:a16="http://schemas.microsoft.com/office/drawing/2014/main" id="{1575E8BE-E52D-4B86-9B7D-BFF41CA7C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" y="2341"/>
              <a:ext cx="25" cy="107"/>
            </a:xfrm>
            <a:custGeom>
              <a:avLst/>
              <a:gdLst>
                <a:gd name="T0" fmla="*/ 0 w 10"/>
                <a:gd name="T1" fmla="*/ 0 h 40"/>
                <a:gd name="T2" fmla="*/ 145 w 10"/>
                <a:gd name="T3" fmla="*/ 115 h 40"/>
                <a:gd name="T4" fmla="*/ 95 w 10"/>
                <a:gd name="T5" fmla="*/ 342 h 40"/>
                <a:gd name="T6" fmla="*/ 0 w 10"/>
                <a:gd name="T7" fmla="*/ 765 h 40"/>
                <a:gd name="T8" fmla="*/ 33 w 10"/>
                <a:gd name="T9" fmla="*/ 401 h 40"/>
                <a:gd name="T10" fmla="*/ 63 w 10"/>
                <a:gd name="T11" fmla="*/ 193 h 40"/>
                <a:gd name="T12" fmla="*/ 20 w 10"/>
                <a:gd name="T13" fmla="*/ 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40">
                  <a:moveTo>
                    <a:pt x="0" y="0"/>
                  </a:moveTo>
                  <a:cubicBezTo>
                    <a:pt x="4" y="2"/>
                    <a:pt x="8" y="0"/>
                    <a:pt x="9" y="6"/>
                  </a:cubicBezTo>
                  <a:cubicBezTo>
                    <a:pt x="10" y="10"/>
                    <a:pt x="8" y="14"/>
                    <a:pt x="6" y="18"/>
                  </a:cubicBezTo>
                  <a:cubicBezTo>
                    <a:pt x="5" y="23"/>
                    <a:pt x="7" y="39"/>
                    <a:pt x="0" y="40"/>
                  </a:cubicBezTo>
                  <a:cubicBezTo>
                    <a:pt x="5" y="35"/>
                    <a:pt x="2" y="27"/>
                    <a:pt x="2" y="21"/>
                  </a:cubicBezTo>
                  <a:cubicBezTo>
                    <a:pt x="2" y="17"/>
                    <a:pt x="4" y="14"/>
                    <a:pt x="4" y="10"/>
                  </a:cubicBezTo>
                  <a:cubicBezTo>
                    <a:pt x="4" y="7"/>
                    <a:pt x="1" y="4"/>
                    <a:pt x="1" y="0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" name="Freeform 52">
              <a:extLst>
                <a:ext uri="{FF2B5EF4-FFF2-40B4-BE49-F238E27FC236}">
                  <a16:creationId xmlns:a16="http://schemas.microsoft.com/office/drawing/2014/main" id="{B8915096-9FBF-4E73-91CE-31A3AE379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1744"/>
              <a:ext cx="152" cy="85"/>
            </a:xfrm>
            <a:custGeom>
              <a:avLst/>
              <a:gdLst>
                <a:gd name="T0" fmla="*/ 0 w 61"/>
                <a:gd name="T1" fmla="*/ 56 h 32"/>
                <a:gd name="T2" fmla="*/ 154 w 61"/>
                <a:gd name="T3" fmla="*/ 282 h 32"/>
                <a:gd name="T4" fmla="*/ 404 w 61"/>
                <a:gd name="T5" fmla="*/ 375 h 32"/>
                <a:gd name="T6" fmla="*/ 683 w 61"/>
                <a:gd name="T7" fmla="*/ 465 h 32"/>
                <a:gd name="T8" fmla="*/ 944 w 61"/>
                <a:gd name="T9" fmla="*/ 600 h 32"/>
                <a:gd name="T10" fmla="*/ 912 w 61"/>
                <a:gd name="T11" fmla="*/ 465 h 32"/>
                <a:gd name="T12" fmla="*/ 807 w 61"/>
                <a:gd name="T13" fmla="*/ 409 h 32"/>
                <a:gd name="T14" fmla="*/ 528 w 61"/>
                <a:gd name="T15" fmla="*/ 303 h 32"/>
                <a:gd name="T16" fmla="*/ 279 w 61"/>
                <a:gd name="T17" fmla="*/ 191 h 32"/>
                <a:gd name="T18" fmla="*/ 0 w 61"/>
                <a:gd name="T19" fmla="*/ 35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1" h="32">
                  <a:moveTo>
                    <a:pt x="0" y="3"/>
                  </a:moveTo>
                  <a:cubicBezTo>
                    <a:pt x="6" y="6"/>
                    <a:pt x="6" y="13"/>
                    <a:pt x="10" y="15"/>
                  </a:cubicBezTo>
                  <a:cubicBezTo>
                    <a:pt x="13" y="18"/>
                    <a:pt x="22" y="19"/>
                    <a:pt x="26" y="20"/>
                  </a:cubicBezTo>
                  <a:cubicBezTo>
                    <a:pt x="33" y="21"/>
                    <a:pt x="38" y="23"/>
                    <a:pt x="44" y="25"/>
                  </a:cubicBezTo>
                  <a:cubicBezTo>
                    <a:pt x="50" y="27"/>
                    <a:pt x="55" y="30"/>
                    <a:pt x="61" y="32"/>
                  </a:cubicBezTo>
                  <a:cubicBezTo>
                    <a:pt x="59" y="30"/>
                    <a:pt x="60" y="26"/>
                    <a:pt x="59" y="25"/>
                  </a:cubicBezTo>
                  <a:cubicBezTo>
                    <a:pt x="57" y="23"/>
                    <a:pt x="54" y="23"/>
                    <a:pt x="52" y="22"/>
                  </a:cubicBezTo>
                  <a:cubicBezTo>
                    <a:pt x="46" y="21"/>
                    <a:pt x="40" y="18"/>
                    <a:pt x="34" y="16"/>
                  </a:cubicBezTo>
                  <a:cubicBezTo>
                    <a:pt x="29" y="14"/>
                    <a:pt x="23" y="12"/>
                    <a:pt x="18" y="10"/>
                  </a:cubicBezTo>
                  <a:cubicBezTo>
                    <a:pt x="13" y="8"/>
                    <a:pt x="6" y="0"/>
                    <a:pt x="0" y="2"/>
                  </a:cubicBezTo>
                </a:path>
              </a:pathLst>
            </a:custGeom>
            <a:solidFill>
              <a:srgbClr val="867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" name="Freeform 53">
              <a:extLst>
                <a:ext uri="{FF2B5EF4-FFF2-40B4-BE49-F238E27FC236}">
                  <a16:creationId xmlns:a16="http://schemas.microsoft.com/office/drawing/2014/main" id="{41EBCD5F-F93D-4788-B005-A95B5B601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5" y="1104"/>
              <a:ext cx="173" cy="141"/>
            </a:xfrm>
            <a:custGeom>
              <a:avLst/>
              <a:gdLst>
                <a:gd name="T0" fmla="*/ 1088 w 69"/>
                <a:gd name="T1" fmla="*/ 0 h 53"/>
                <a:gd name="T2" fmla="*/ 346 w 69"/>
                <a:gd name="T3" fmla="*/ 247 h 53"/>
                <a:gd name="T4" fmla="*/ 20 w 69"/>
                <a:gd name="T5" fmla="*/ 998 h 53"/>
                <a:gd name="T6" fmla="*/ 376 w 69"/>
                <a:gd name="T7" fmla="*/ 362 h 53"/>
                <a:gd name="T8" fmla="*/ 1088 w 69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53">
                  <a:moveTo>
                    <a:pt x="69" y="0"/>
                  </a:moveTo>
                  <a:cubicBezTo>
                    <a:pt x="61" y="5"/>
                    <a:pt x="36" y="11"/>
                    <a:pt x="22" y="13"/>
                  </a:cubicBezTo>
                  <a:cubicBezTo>
                    <a:pt x="8" y="15"/>
                    <a:pt x="0" y="25"/>
                    <a:pt x="1" y="53"/>
                  </a:cubicBezTo>
                  <a:cubicBezTo>
                    <a:pt x="2" y="39"/>
                    <a:pt x="11" y="22"/>
                    <a:pt x="24" y="19"/>
                  </a:cubicBezTo>
                  <a:cubicBezTo>
                    <a:pt x="37" y="16"/>
                    <a:pt x="60" y="8"/>
                    <a:pt x="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" name="Freeform 54">
              <a:extLst>
                <a:ext uri="{FF2B5EF4-FFF2-40B4-BE49-F238E27FC236}">
                  <a16:creationId xmlns:a16="http://schemas.microsoft.com/office/drawing/2014/main" id="{59005DD9-9B1A-4704-9EAD-2CFBBA363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8" y="1469"/>
              <a:ext cx="85" cy="174"/>
            </a:xfrm>
            <a:custGeom>
              <a:avLst/>
              <a:gdLst>
                <a:gd name="T0" fmla="*/ 533 w 34"/>
                <a:gd name="T1" fmla="*/ 0 h 65"/>
                <a:gd name="T2" fmla="*/ 33 w 34"/>
                <a:gd name="T3" fmla="*/ 1247 h 65"/>
                <a:gd name="T4" fmla="*/ 533 w 34"/>
                <a:gd name="T5" fmla="*/ 0 h 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4" h="65">
                  <a:moveTo>
                    <a:pt x="34" y="0"/>
                  </a:moveTo>
                  <a:cubicBezTo>
                    <a:pt x="13" y="13"/>
                    <a:pt x="0" y="52"/>
                    <a:pt x="2" y="65"/>
                  </a:cubicBezTo>
                  <a:cubicBezTo>
                    <a:pt x="7" y="52"/>
                    <a:pt x="22" y="12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" name="Freeform 55">
              <a:extLst>
                <a:ext uri="{FF2B5EF4-FFF2-40B4-BE49-F238E27FC236}">
                  <a16:creationId xmlns:a16="http://schemas.microsoft.com/office/drawing/2014/main" id="{2289CC4D-8AD2-4CA2-8C87-413733C1C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1" y="1760"/>
              <a:ext cx="62" cy="171"/>
            </a:xfrm>
            <a:custGeom>
              <a:avLst/>
              <a:gdLst>
                <a:gd name="T0" fmla="*/ 382 w 25"/>
                <a:gd name="T1" fmla="*/ 0 h 64"/>
                <a:gd name="T2" fmla="*/ 0 w 25"/>
                <a:gd name="T3" fmla="*/ 1221 h 6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" h="64">
                  <a:moveTo>
                    <a:pt x="25" y="0"/>
                  </a:moveTo>
                  <a:cubicBezTo>
                    <a:pt x="11" y="14"/>
                    <a:pt x="2" y="33"/>
                    <a:pt x="0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" name="Freeform 56">
              <a:extLst>
                <a:ext uri="{FF2B5EF4-FFF2-40B4-BE49-F238E27FC236}">
                  <a16:creationId xmlns:a16="http://schemas.microsoft.com/office/drawing/2014/main" id="{5415C527-0240-4E29-9AF6-5D5CED209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1000"/>
              <a:ext cx="195" cy="179"/>
            </a:xfrm>
            <a:custGeom>
              <a:avLst/>
              <a:gdLst>
                <a:gd name="T0" fmla="*/ 1220 w 78"/>
                <a:gd name="T1" fmla="*/ 136 h 67"/>
                <a:gd name="T2" fmla="*/ 238 w 78"/>
                <a:gd name="T3" fmla="*/ 321 h 67"/>
                <a:gd name="T4" fmla="*/ 0 w 78"/>
                <a:gd name="T5" fmla="*/ 1277 h 67"/>
                <a:gd name="T6" fmla="*/ 438 w 78"/>
                <a:gd name="T7" fmla="*/ 286 h 67"/>
                <a:gd name="T8" fmla="*/ 1220 w 78"/>
                <a:gd name="T9" fmla="*/ 136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67">
                  <a:moveTo>
                    <a:pt x="78" y="7"/>
                  </a:moveTo>
                  <a:cubicBezTo>
                    <a:pt x="57" y="4"/>
                    <a:pt x="24" y="0"/>
                    <a:pt x="15" y="17"/>
                  </a:cubicBezTo>
                  <a:cubicBezTo>
                    <a:pt x="6" y="34"/>
                    <a:pt x="6" y="56"/>
                    <a:pt x="0" y="67"/>
                  </a:cubicBezTo>
                  <a:cubicBezTo>
                    <a:pt x="16" y="44"/>
                    <a:pt x="12" y="21"/>
                    <a:pt x="28" y="15"/>
                  </a:cubicBezTo>
                  <a:cubicBezTo>
                    <a:pt x="44" y="9"/>
                    <a:pt x="66" y="5"/>
                    <a:pt x="7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" name="Freeform 57">
              <a:extLst>
                <a:ext uri="{FF2B5EF4-FFF2-40B4-BE49-F238E27FC236}">
                  <a16:creationId xmlns:a16="http://schemas.microsoft.com/office/drawing/2014/main" id="{D2DDEAF4-6BE7-426D-B629-286FE7DBE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" y="1123"/>
              <a:ext cx="78" cy="269"/>
            </a:xfrm>
            <a:custGeom>
              <a:avLst/>
              <a:gdLst>
                <a:gd name="T0" fmla="*/ 493 w 31"/>
                <a:gd name="T1" fmla="*/ 35 h 101"/>
                <a:gd name="T2" fmla="*/ 33 w 31"/>
                <a:gd name="T3" fmla="*/ 645 h 101"/>
                <a:gd name="T4" fmla="*/ 63 w 31"/>
                <a:gd name="T5" fmla="*/ 1907 h 101"/>
                <a:gd name="T6" fmla="*/ 113 w 31"/>
                <a:gd name="T7" fmla="*/ 546 h 101"/>
                <a:gd name="T8" fmla="*/ 493 w 31"/>
                <a:gd name="T9" fmla="*/ 35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1">
                  <a:moveTo>
                    <a:pt x="31" y="2"/>
                  </a:moveTo>
                  <a:cubicBezTo>
                    <a:pt x="13" y="0"/>
                    <a:pt x="4" y="12"/>
                    <a:pt x="2" y="34"/>
                  </a:cubicBezTo>
                  <a:cubicBezTo>
                    <a:pt x="0" y="56"/>
                    <a:pt x="8" y="90"/>
                    <a:pt x="4" y="101"/>
                  </a:cubicBezTo>
                  <a:cubicBezTo>
                    <a:pt x="8" y="83"/>
                    <a:pt x="4" y="40"/>
                    <a:pt x="7" y="29"/>
                  </a:cubicBezTo>
                  <a:cubicBezTo>
                    <a:pt x="10" y="18"/>
                    <a:pt x="22" y="4"/>
                    <a:pt x="3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" name="Freeform 58">
              <a:extLst>
                <a:ext uri="{FF2B5EF4-FFF2-40B4-BE49-F238E27FC236}">
                  <a16:creationId xmlns:a16="http://schemas.microsoft.com/office/drawing/2014/main" id="{EBBDF6A7-5A8C-4FC0-B927-3C30C64C5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3" y="2003"/>
              <a:ext cx="125" cy="114"/>
            </a:xfrm>
            <a:custGeom>
              <a:avLst/>
              <a:gdLst>
                <a:gd name="T0" fmla="*/ 113 w 50"/>
                <a:gd name="T1" fmla="*/ 77 h 43"/>
                <a:gd name="T2" fmla="*/ 488 w 50"/>
                <a:gd name="T3" fmla="*/ 315 h 43"/>
                <a:gd name="T4" fmla="*/ 770 w 50"/>
                <a:gd name="T5" fmla="*/ 801 h 43"/>
                <a:gd name="T6" fmla="*/ 583 w 50"/>
                <a:gd name="T7" fmla="*/ 239 h 43"/>
                <a:gd name="T8" fmla="*/ 0 w 50"/>
                <a:gd name="T9" fmla="*/ 34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43">
                  <a:moveTo>
                    <a:pt x="7" y="4"/>
                  </a:moveTo>
                  <a:cubicBezTo>
                    <a:pt x="15" y="7"/>
                    <a:pt x="26" y="10"/>
                    <a:pt x="31" y="17"/>
                  </a:cubicBezTo>
                  <a:cubicBezTo>
                    <a:pt x="38" y="25"/>
                    <a:pt x="35" y="41"/>
                    <a:pt x="49" y="43"/>
                  </a:cubicBezTo>
                  <a:cubicBezTo>
                    <a:pt x="50" y="33"/>
                    <a:pt x="43" y="20"/>
                    <a:pt x="37" y="13"/>
                  </a:cubicBezTo>
                  <a:cubicBezTo>
                    <a:pt x="25" y="0"/>
                    <a:pt x="16" y="1"/>
                    <a:pt x="0" y="2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72" name="Freeform 59">
              <a:extLst>
                <a:ext uri="{FF2B5EF4-FFF2-40B4-BE49-F238E27FC236}">
                  <a16:creationId xmlns:a16="http://schemas.microsoft.com/office/drawing/2014/main" id="{F3135BFA-1540-4DEA-9036-7114D6AA4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3" y="2003"/>
              <a:ext cx="125" cy="114"/>
            </a:xfrm>
            <a:custGeom>
              <a:avLst/>
              <a:gdLst>
                <a:gd name="T0" fmla="*/ 113 w 50"/>
                <a:gd name="T1" fmla="*/ 77 h 43"/>
                <a:gd name="T2" fmla="*/ 488 w 50"/>
                <a:gd name="T3" fmla="*/ 315 h 43"/>
                <a:gd name="T4" fmla="*/ 770 w 50"/>
                <a:gd name="T5" fmla="*/ 801 h 43"/>
                <a:gd name="T6" fmla="*/ 583 w 50"/>
                <a:gd name="T7" fmla="*/ 239 h 43"/>
                <a:gd name="T8" fmla="*/ 0 w 50"/>
                <a:gd name="T9" fmla="*/ 34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43">
                  <a:moveTo>
                    <a:pt x="7" y="4"/>
                  </a:moveTo>
                  <a:cubicBezTo>
                    <a:pt x="15" y="7"/>
                    <a:pt x="26" y="10"/>
                    <a:pt x="31" y="17"/>
                  </a:cubicBezTo>
                  <a:cubicBezTo>
                    <a:pt x="38" y="25"/>
                    <a:pt x="35" y="41"/>
                    <a:pt x="49" y="43"/>
                  </a:cubicBezTo>
                  <a:cubicBezTo>
                    <a:pt x="50" y="33"/>
                    <a:pt x="43" y="20"/>
                    <a:pt x="37" y="13"/>
                  </a:cubicBezTo>
                  <a:cubicBezTo>
                    <a:pt x="25" y="0"/>
                    <a:pt x="16" y="1"/>
                    <a:pt x="0" y="2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" name="Freeform 60">
              <a:extLst>
                <a:ext uri="{FF2B5EF4-FFF2-40B4-BE49-F238E27FC236}">
                  <a16:creationId xmlns:a16="http://schemas.microsoft.com/office/drawing/2014/main" id="{7302CB3C-7FDD-4B8D-B1A5-60FDB558E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" y="1709"/>
              <a:ext cx="240" cy="203"/>
            </a:xfrm>
            <a:custGeom>
              <a:avLst/>
              <a:gdLst>
                <a:gd name="T0" fmla="*/ 50 w 96"/>
                <a:gd name="T1" fmla="*/ 0 h 76"/>
                <a:gd name="T2" fmla="*/ 720 w 96"/>
                <a:gd name="T3" fmla="*/ 379 h 76"/>
                <a:gd name="T4" fmla="*/ 1158 w 96"/>
                <a:gd name="T5" fmla="*/ 401 h 76"/>
                <a:gd name="T6" fmla="*/ 1500 w 96"/>
                <a:gd name="T7" fmla="*/ 206 h 76"/>
                <a:gd name="T8" fmla="*/ 1033 w 96"/>
                <a:gd name="T9" fmla="*/ 606 h 76"/>
                <a:gd name="T10" fmla="*/ 1050 w 96"/>
                <a:gd name="T11" fmla="*/ 1448 h 76"/>
                <a:gd name="T12" fmla="*/ 688 w 96"/>
                <a:gd name="T13" fmla="*/ 435 h 76"/>
                <a:gd name="T14" fmla="*/ 0 w 96"/>
                <a:gd name="T15" fmla="*/ 21 h 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6" h="76">
                  <a:moveTo>
                    <a:pt x="3" y="0"/>
                  </a:moveTo>
                  <a:cubicBezTo>
                    <a:pt x="19" y="2"/>
                    <a:pt x="33" y="13"/>
                    <a:pt x="46" y="20"/>
                  </a:cubicBezTo>
                  <a:cubicBezTo>
                    <a:pt x="58" y="26"/>
                    <a:pt x="63" y="28"/>
                    <a:pt x="74" y="21"/>
                  </a:cubicBezTo>
                  <a:cubicBezTo>
                    <a:pt x="81" y="18"/>
                    <a:pt x="87" y="6"/>
                    <a:pt x="96" y="11"/>
                  </a:cubicBezTo>
                  <a:cubicBezTo>
                    <a:pt x="88" y="18"/>
                    <a:pt x="72" y="23"/>
                    <a:pt x="66" y="32"/>
                  </a:cubicBezTo>
                  <a:cubicBezTo>
                    <a:pt x="55" y="47"/>
                    <a:pt x="72" y="62"/>
                    <a:pt x="67" y="76"/>
                  </a:cubicBezTo>
                  <a:cubicBezTo>
                    <a:pt x="49" y="59"/>
                    <a:pt x="62" y="36"/>
                    <a:pt x="44" y="23"/>
                  </a:cubicBezTo>
                  <a:cubicBezTo>
                    <a:pt x="31" y="14"/>
                    <a:pt x="15" y="6"/>
                    <a:pt x="0" y="1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74" name="Freeform 61">
              <a:extLst>
                <a:ext uri="{FF2B5EF4-FFF2-40B4-BE49-F238E27FC236}">
                  <a16:creationId xmlns:a16="http://schemas.microsoft.com/office/drawing/2014/main" id="{51AA3D6B-57E9-4C1F-BDCB-629A09BE9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" y="1709"/>
              <a:ext cx="240" cy="203"/>
            </a:xfrm>
            <a:custGeom>
              <a:avLst/>
              <a:gdLst>
                <a:gd name="T0" fmla="*/ 50 w 96"/>
                <a:gd name="T1" fmla="*/ 0 h 76"/>
                <a:gd name="T2" fmla="*/ 720 w 96"/>
                <a:gd name="T3" fmla="*/ 379 h 76"/>
                <a:gd name="T4" fmla="*/ 1158 w 96"/>
                <a:gd name="T5" fmla="*/ 401 h 76"/>
                <a:gd name="T6" fmla="*/ 1500 w 96"/>
                <a:gd name="T7" fmla="*/ 206 h 76"/>
                <a:gd name="T8" fmla="*/ 1033 w 96"/>
                <a:gd name="T9" fmla="*/ 606 h 76"/>
                <a:gd name="T10" fmla="*/ 1050 w 96"/>
                <a:gd name="T11" fmla="*/ 1448 h 76"/>
                <a:gd name="T12" fmla="*/ 688 w 96"/>
                <a:gd name="T13" fmla="*/ 435 h 76"/>
                <a:gd name="T14" fmla="*/ 0 w 96"/>
                <a:gd name="T15" fmla="*/ 21 h 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6" h="76">
                  <a:moveTo>
                    <a:pt x="3" y="0"/>
                  </a:moveTo>
                  <a:cubicBezTo>
                    <a:pt x="19" y="2"/>
                    <a:pt x="33" y="13"/>
                    <a:pt x="46" y="20"/>
                  </a:cubicBezTo>
                  <a:cubicBezTo>
                    <a:pt x="58" y="26"/>
                    <a:pt x="63" y="28"/>
                    <a:pt x="74" y="21"/>
                  </a:cubicBezTo>
                  <a:cubicBezTo>
                    <a:pt x="81" y="18"/>
                    <a:pt x="87" y="6"/>
                    <a:pt x="96" y="11"/>
                  </a:cubicBezTo>
                  <a:cubicBezTo>
                    <a:pt x="88" y="18"/>
                    <a:pt x="72" y="23"/>
                    <a:pt x="66" y="32"/>
                  </a:cubicBezTo>
                  <a:cubicBezTo>
                    <a:pt x="55" y="47"/>
                    <a:pt x="72" y="62"/>
                    <a:pt x="67" y="76"/>
                  </a:cubicBezTo>
                  <a:cubicBezTo>
                    <a:pt x="49" y="59"/>
                    <a:pt x="62" y="36"/>
                    <a:pt x="44" y="23"/>
                  </a:cubicBezTo>
                  <a:cubicBezTo>
                    <a:pt x="31" y="14"/>
                    <a:pt x="15" y="6"/>
                    <a:pt x="0" y="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" name="Freeform 62">
              <a:extLst>
                <a:ext uri="{FF2B5EF4-FFF2-40B4-BE49-F238E27FC236}">
                  <a16:creationId xmlns:a16="http://schemas.microsoft.com/office/drawing/2014/main" id="{337A02C7-B7E5-4B24-9ABF-B6066CCC7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" y="1267"/>
              <a:ext cx="110" cy="234"/>
            </a:xfrm>
            <a:custGeom>
              <a:avLst/>
              <a:gdLst>
                <a:gd name="T0" fmla="*/ 33 w 44"/>
                <a:gd name="T1" fmla="*/ 149 h 88"/>
                <a:gd name="T2" fmla="*/ 63 w 44"/>
                <a:gd name="T3" fmla="*/ 1074 h 88"/>
                <a:gd name="T4" fmla="*/ 300 w 44"/>
                <a:gd name="T5" fmla="*/ 1577 h 88"/>
                <a:gd name="T6" fmla="*/ 645 w 44"/>
                <a:gd name="T7" fmla="*/ 1619 h 88"/>
                <a:gd name="T8" fmla="*/ 425 w 44"/>
                <a:gd name="T9" fmla="*/ 1449 h 88"/>
                <a:gd name="T10" fmla="*/ 145 w 44"/>
                <a:gd name="T11" fmla="*/ 1053 h 88"/>
                <a:gd name="T12" fmla="*/ 50 w 44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" h="88">
                  <a:moveTo>
                    <a:pt x="2" y="8"/>
                  </a:moveTo>
                  <a:cubicBezTo>
                    <a:pt x="2" y="23"/>
                    <a:pt x="0" y="42"/>
                    <a:pt x="4" y="57"/>
                  </a:cubicBezTo>
                  <a:cubicBezTo>
                    <a:pt x="6" y="66"/>
                    <a:pt x="11" y="80"/>
                    <a:pt x="19" y="84"/>
                  </a:cubicBezTo>
                  <a:cubicBezTo>
                    <a:pt x="27" y="88"/>
                    <a:pt x="34" y="82"/>
                    <a:pt x="41" y="86"/>
                  </a:cubicBezTo>
                  <a:cubicBezTo>
                    <a:pt x="44" y="73"/>
                    <a:pt x="32" y="79"/>
                    <a:pt x="27" y="77"/>
                  </a:cubicBezTo>
                  <a:cubicBezTo>
                    <a:pt x="16" y="73"/>
                    <a:pt x="11" y="67"/>
                    <a:pt x="9" y="56"/>
                  </a:cubicBezTo>
                  <a:cubicBezTo>
                    <a:pt x="5" y="39"/>
                    <a:pt x="9" y="16"/>
                    <a:pt x="3" y="0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76" name="Freeform 63">
              <a:extLst>
                <a:ext uri="{FF2B5EF4-FFF2-40B4-BE49-F238E27FC236}">
                  <a16:creationId xmlns:a16="http://schemas.microsoft.com/office/drawing/2014/main" id="{24DB3914-D2F1-4786-AD80-FD91E389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" y="1267"/>
              <a:ext cx="110" cy="234"/>
            </a:xfrm>
            <a:custGeom>
              <a:avLst/>
              <a:gdLst>
                <a:gd name="T0" fmla="*/ 33 w 44"/>
                <a:gd name="T1" fmla="*/ 149 h 88"/>
                <a:gd name="T2" fmla="*/ 63 w 44"/>
                <a:gd name="T3" fmla="*/ 1074 h 88"/>
                <a:gd name="T4" fmla="*/ 300 w 44"/>
                <a:gd name="T5" fmla="*/ 1577 h 88"/>
                <a:gd name="T6" fmla="*/ 645 w 44"/>
                <a:gd name="T7" fmla="*/ 1619 h 88"/>
                <a:gd name="T8" fmla="*/ 425 w 44"/>
                <a:gd name="T9" fmla="*/ 1449 h 88"/>
                <a:gd name="T10" fmla="*/ 145 w 44"/>
                <a:gd name="T11" fmla="*/ 1053 h 88"/>
                <a:gd name="T12" fmla="*/ 50 w 44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" h="88">
                  <a:moveTo>
                    <a:pt x="2" y="8"/>
                  </a:moveTo>
                  <a:cubicBezTo>
                    <a:pt x="2" y="23"/>
                    <a:pt x="0" y="42"/>
                    <a:pt x="4" y="57"/>
                  </a:cubicBezTo>
                  <a:cubicBezTo>
                    <a:pt x="6" y="66"/>
                    <a:pt x="11" y="80"/>
                    <a:pt x="19" y="84"/>
                  </a:cubicBezTo>
                  <a:cubicBezTo>
                    <a:pt x="27" y="88"/>
                    <a:pt x="34" y="82"/>
                    <a:pt x="41" y="86"/>
                  </a:cubicBezTo>
                  <a:cubicBezTo>
                    <a:pt x="44" y="73"/>
                    <a:pt x="32" y="79"/>
                    <a:pt x="27" y="77"/>
                  </a:cubicBezTo>
                  <a:cubicBezTo>
                    <a:pt x="16" y="73"/>
                    <a:pt x="11" y="67"/>
                    <a:pt x="9" y="56"/>
                  </a:cubicBezTo>
                  <a:cubicBezTo>
                    <a:pt x="5" y="39"/>
                    <a:pt x="9" y="16"/>
                    <a:pt x="3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" name="Freeform 64">
              <a:extLst>
                <a:ext uri="{FF2B5EF4-FFF2-40B4-BE49-F238E27FC236}">
                  <a16:creationId xmlns:a16="http://schemas.microsoft.com/office/drawing/2014/main" id="{3FCB030B-C907-4371-A625-5087B16AD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155"/>
              <a:ext cx="52" cy="109"/>
            </a:xfrm>
            <a:custGeom>
              <a:avLst/>
              <a:gdLst>
                <a:gd name="T0" fmla="*/ 62 w 21"/>
                <a:gd name="T1" fmla="*/ 21 h 41"/>
                <a:gd name="T2" fmla="*/ 124 w 21"/>
                <a:gd name="T3" fmla="*/ 771 h 41"/>
                <a:gd name="T4" fmla="*/ 92 w 21"/>
                <a:gd name="T5" fmla="*/ 0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41">
                  <a:moveTo>
                    <a:pt x="4" y="1"/>
                  </a:moveTo>
                  <a:cubicBezTo>
                    <a:pt x="8" y="12"/>
                    <a:pt x="0" y="34"/>
                    <a:pt x="8" y="41"/>
                  </a:cubicBezTo>
                  <a:cubicBezTo>
                    <a:pt x="21" y="38"/>
                    <a:pt x="8" y="9"/>
                    <a:pt x="6" y="0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78" name="Freeform 65">
              <a:extLst>
                <a:ext uri="{FF2B5EF4-FFF2-40B4-BE49-F238E27FC236}">
                  <a16:creationId xmlns:a16="http://schemas.microsoft.com/office/drawing/2014/main" id="{A6AA5FC8-8428-4F3A-8308-06D936141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155"/>
              <a:ext cx="52" cy="109"/>
            </a:xfrm>
            <a:custGeom>
              <a:avLst/>
              <a:gdLst>
                <a:gd name="T0" fmla="*/ 62 w 21"/>
                <a:gd name="T1" fmla="*/ 21 h 41"/>
                <a:gd name="T2" fmla="*/ 124 w 21"/>
                <a:gd name="T3" fmla="*/ 771 h 41"/>
                <a:gd name="T4" fmla="*/ 92 w 21"/>
                <a:gd name="T5" fmla="*/ 0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41">
                  <a:moveTo>
                    <a:pt x="4" y="1"/>
                  </a:moveTo>
                  <a:cubicBezTo>
                    <a:pt x="8" y="12"/>
                    <a:pt x="0" y="34"/>
                    <a:pt x="8" y="41"/>
                  </a:cubicBezTo>
                  <a:cubicBezTo>
                    <a:pt x="21" y="38"/>
                    <a:pt x="8" y="9"/>
                    <a:pt x="6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" name="Freeform 66">
              <a:extLst>
                <a:ext uri="{FF2B5EF4-FFF2-40B4-BE49-F238E27FC236}">
                  <a16:creationId xmlns:a16="http://schemas.microsoft.com/office/drawing/2014/main" id="{7B166BC0-EE13-430F-B106-54EF21102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" y="1867"/>
              <a:ext cx="10" cy="2"/>
            </a:xfrm>
            <a:custGeom>
              <a:avLst/>
              <a:gdLst>
                <a:gd name="T0" fmla="*/ 0 w 4"/>
                <a:gd name="T1" fmla="*/ 8 h 1"/>
                <a:gd name="T2" fmla="*/ 63 w 4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2" y="1"/>
                    <a:pt x="4" y="0"/>
                    <a:pt x="4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" name="Freeform 67">
              <a:extLst>
                <a:ext uri="{FF2B5EF4-FFF2-40B4-BE49-F238E27FC236}">
                  <a16:creationId xmlns:a16="http://schemas.microsoft.com/office/drawing/2014/main" id="{8FB5B1DF-42C0-4B38-8B2C-A4C8A538A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221"/>
              <a:ext cx="100" cy="75"/>
            </a:xfrm>
            <a:custGeom>
              <a:avLst/>
              <a:gdLst>
                <a:gd name="T0" fmla="*/ 625 w 40"/>
                <a:gd name="T1" fmla="*/ 115 h 28"/>
                <a:gd name="T2" fmla="*/ 33 w 40"/>
                <a:gd name="T3" fmla="*/ 252 h 28"/>
                <a:gd name="T4" fmla="*/ 345 w 40"/>
                <a:gd name="T5" fmla="*/ 367 h 28"/>
                <a:gd name="T6" fmla="*/ 595 w 40"/>
                <a:gd name="T7" fmla="*/ 329 h 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28">
                  <a:moveTo>
                    <a:pt x="40" y="6"/>
                  </a:moveTo>
                  <a:cubicBezTo>
                    <a:pt x="35" y="28"/>
                    <a:pt x="5" y="0"/>
                    <a:pt x="2" y="13"/>
                  </a:cubicBezTo>
                  <a:cubicBezTo>
                    <a:pt x="0" y="21"/>
                    <a:pt x="18" y="18"/>
                    <a:pt x="22" y="19"/>
                  </a:cubicBezTo>
                  <a:cubicBezTo>
                    <a:pt x="29" y="20"/>
                    <a:pt x="32" y="25"/>
                    <a:pt x="38" y="17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81" name="Freeform 68">
              <a:extLst>
                <a:ext uri="{FF2B5EF4-FFF2-40B4-BE49-F238E27FC236}">
                  <a16:creationId xmlns:a16="http://schemas.microsoft.com/office/drawing/2014/main" id="{A039CF82-AE42-484D-8699-7AA62F821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221"/>
              <a:ext cx="100" cy="75"/>
            </a:xfrm>
            <a:custGeom>
              <a:avLst/>
              <a:gdLst>
                <a:gd name="T0" fmla="*/ 625 w 40"/>
                <a:gd name="T1" fmla="*/ 115 h 28"/>
                <a:gd name="T2" fmla="*/ 33 w 40"/>
                <a:gd name="T3" fmla="*/ 252 h 28"/>
                <a:gd name="T4" fmla="*/ 345 w 40"/>
                <a:gd name="T5" fmla="*/ 367 h 28"/>
                <a:gd name="T6" fmla="*/ 595 w 40"/>
                <a:gd name="T7" fmla="*/ 329 h 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" h="28">
                  <a:moveTo>
                    <a:pt x="40" y="6"/>
                  </a:moveTo>
                  <a:cubicBezTo>
                    <a:pt x="35" y="28"/>
                    <a:pt x="5" y="0"/>
                    <a:pt x="2" y="13"/>
                  </a:cubicBezTo>
                  <a:cubicBezTo>
                    <a:pt x="0" y="21"/>
                    <a:pt x="18" y="18"/>
                    <a:pt x="22" y="19"/>
                  </a:cubicBezTo>
                  <a:cubicBezTo>
                    <a:pt x="29" y="20"/>
                    <a:pt x="32" y="25"/>
                    <a:pt x="38" y="17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" name="Freeform 69">
              <a:extLst>
                <a:ext uri="{FF2B5EF4-FFF2-40B4-BE49-F238E27FC236}">
                  <a16:creationId xmlns:a16="http://schemas.microsoft.com/office/drawing/2014/main" id="{9CA0F96E-71D2-4D50-8588-DBA2E32C3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603"/>
              <a:ext cx="112" cy="32"/>
            </a:xfrm>
            <a:custGeom>
              <a:avLst/>
              <a:gdLst>
                <a:gd name="T0" fmla="*/ 694 w 45"/>
                <a:gd name="T1" fmla="*/ 0 h 12"/>
                <a:gd name="T2" fmla="*/ 371 w 45"/>
                <a:gd name="T3" fmla="*/ 77 h 12"/>
                <a:gd name="T4" fmla="*/ 371 w 45"/>
                <a:gd name="T5" fmla="*/ 77 h 12"/>
                <a:gd name="T6" fmla="*/ 0 w 45"/>
                <a:gd name="T7" fmla="*/ 21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12">
                  <a:moveTo>
                    <a:pt x="45" y="0"/>
                  </a:moveTo>
                  <a:cubicBezTo>
                    <a:pt x="41" y="11"/>
                    <a:pt x="31" y="10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9" y="10"/>
                    <a:pt x="4" y="12"/>
                    <a:pt x="0" y="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" name="Freeform 70">
              <a:extLst>
                <a:ext uri="{FF2B5EF4-FFF2-40B4-BE49-F238E27FC236}">
                  <a16:creationId xmlns:a16="http://schemas.microsoft.com/office/drawing/2014/main" id="{A46B715B-0883-4DBA-837E-3F03DF06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1696"/>
              <a:ext cx="705" cy="600"/>
            </a:xfrm>
            <a:custGeom>
              <a:avLst/>
              <a:gdLst>
                <a:gd name="T0" fmla="*/ 2208 w 282"/>
                <a:gd name="T1" fmla="*/ 717 h 225"/>
                <a:gd name="T2" fmla="*/ 3113 w 282"/>
                <a:gd name="T3" fmla="*/ 547 h 225"/>
                <a:gd name="T4" fmla="*/ 3750 w 282"/>
                <a:gd name="T5" fmla="*/ 115 h 225"/>
                <a:gd name="T6" fmla="*/ 4333 w 282"/>
                <a:gd name="T7" fmla="*/ 93 h 225"/>
                <a:gd name="T8" fmla="*/ 4270 w 282"/>
                <a:gd name="T9" fmla="*/ 248 h 225"/>
                <a:gd name="T10" fmla="*/ 4125 w 282"/>
                <a:gd name="T11" fmla="*/ 227 h 225"/>
                <a:gd name="T12" fmla="*/ 3658 w 282"/>
                <a:gd name="T13" fmla="*/ 627 h 225"/>
                <a:gd name="T14" fmla="*/ 3563 w 282"/>
                <a:gd name="T15" fmla="*/ 704 h 225"/>
                <a:gd name="T16" fmla="*/ 2488 w 282"/>
                <a:gd name="T17" fmla="*/ 1288 h 225"/>
                <a:gd name="T18" fmla="*/ 2250 w 282"/>
                <a:gd name="T19" fmla="*/ 2013 h 225"/>
                <a:gd name="T20" fmla="*/ 2333 w 282"/>
                <a:gd name="T21" fmla="*/ 3563 h 225"/>
                <a:gd name="T22" fmla="*/ 2208 w 282"/>
                <a:gd name="T23" fmla="*/ 4267 h 225"/>
                <a:gd name="T24" fmla="*/ 2208 w 282"/>
                <a:gd name="T25" fmla="*/ 4267 h 225"/>
                <a:gd name="T26" fmla="*/ 2083 w 282"/>
                <a:gd name="T27" fmla="*/ 3563 h 225"/>
                <a:gd name="T28" fmla="*/ 2158 w 282"/>
                <a:gd name="T29" fmla="*/ 2013 h 225"/>
                <a:gd name="T30" fmla="*/ 1925 w 282"/>
                <a:gd name="T31" fmla="*/ 1288 h 225"/>
                <a:gd name="T32" fmla="*/ 845 w 282"/>
                <a:gd name="T33" fmla="*/ 704 h 225"/>
                <a:gd name="T34" fmla="*/ 750 w 282"/>
                <a:gd name="T35" fmla="*/ 627 h 225"/>
                <a:gd name="T36" fmla="*/ 283 w 282"/>
                <a:gd name="T37" fmla="*/ 227 h 225"/>
                <a:gd name="T38" fmla="*/ 145 w 282"/>
                <a:gd name="T39" fmla="*/ 248 h 225"/>
                <a:gd name="T40" fmla="*/ 83 w 282"/>
                <a:gd name="T41" fmla="*/ 93 h 225"/>
                <a:gd name="T42" fmla="*/ 658 w 282"/>
                <a:gd name="T43" fmla="*/ 115 h 225"/>
                <a:gd name="T44" fmla="*/ 1300 w 282"/>
                <a:gd name="T45" fmla="*/ 547 h 225"/>
                <a:gd name="T46" fmla="*/ 2208 w 282"/>
                <a:gd name="T47" fmla="*/ 717 h 2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82" h="225">
                  <a:moveTo>
                    <a:pt x="141" y="38"/>
                  </a:moveTo>
                  <a:cubicBezTo>
                    <a:pt x="158" y="38"/>
                    <a:pt x="175" y="34"/>
                    <a:pt x="199" y="29"/>
                  </a:cubicBezTo>
                  <a:cubicBezTo>
                    <a:pt x="211" y="26"/>
                    <a:pt x="224" y="13"/>
                    <a:pt x="240" y="6"/>
                  </a:cubicBezTo>
                  <a:cubicBezTo>
                    <a:pt x="256" y="0"/>
                    <a:pt x="273" y="1"/>
                    <a:pt x="277" y="5"/>
                  </a:cubicBezTo>
                  <a:cubicBezTo>
                    <a:pt x="282" y="10"/>
                    <a:pt x="279" y="12"/>
                    <a:pt x="273" y="13"/>
                  </a:cubicBezTo>
                  <a:cubicBezTo>
                    <a:pt x="271" y="12"/>
                    <a:pt x="267" y="12"/>
                    <a:pt x="264" y="12"/>
                  </a:cubicBezTo>
                  <a:cubicBezTo>
                    <a:pt x="249" y="12"/>
                    <a:pt x="237" y="21"/>
                    <a:pt x="234" y="33"/>
                  </a:cubicBezTo>
                  <a:cubicBezTo>
                    <a:pt x="232" y="35"/>
                    <a:pt x="231" y="36"/>
                    <a:pt x="228" y="37"/>
                  </a:cubicBezTo>
                  <a:cubicBezTo>
                    <a:pt x="201" y="45"/>
                    <a:pt x="167" y="54"/>
                    <a:pt x="159" y="68"/>
                  </a:cubicBezTo>
                  <a:cubicBezTo>
                    <a:pt x="153" y="80"/>
                    <a:pt x="144" y="96"/>
                    <a:pt x="144" y="106"/>
                  </a:cubicBezTo>
                  <a:cubicBezTo>
                    <a:pt x="144" y="117"/>
                    <a:pt x="147" y="173"/>
                    <a:pt x="149" y="188"/>
                  </a:cubicBezTo>
                  <a:cubicBezTo>
                    <a:pt x="152" y="202"/>
                    <a:pt x="157" y="225"/>
                    <a:pt x="141" y="225"/>
                  </a:cubicBezTo>
                  <a:cubicBezTo>
                    <a:pt x="141" y="225"/>
                    <a:pt x="141" y="225"/>
                    <a:pt x="141" y="225"/>
                  </a:cubicBezTo>
                  <a:cubicBezTo>
                    <a:pt x="125" y="225"/>
                    <a:pt x="130" y="202"/>
                    <a:pt x="133" y="188"/>
                  </a:cubicBezTo>
                  <a:cubicBezTo>
                    <a:pt x="135" y="173"/>
                    <a:pt x="138" y="117"/>
                    <a:pt x="138" y="106"/>
                  </a:cubicBezTo>
                  <a:cubicBezTo>
                    <a:pt x="138" y="96"/>
                    <a:pt x="129" y="80"/>
                    <a:pt x="123" y="68"/>
                  </a:cubicBezTo>
                  <a:cubicBezTo>
                    <a:pt x="115" y="54"/>
                    <a:pt x="81" y="45"/>
                    <a:pt x="54" y="37"/>
                  </a:cubicBezTo>
                  <a:cubicBezTo>
                    <a:pt x="52" y="36"/>
                    <a:pt x="50" y="35"/>
                    <a:pt x="48" y="33"/>
                  </a:cubicBezTo>
                  <a:cubicBezTo>
                    <a:pt x="45" y="21"/>
                    <a:pt x="33" y="12"/>
                    <a:pt x="18" y="12"/>
                  </a:cubicBezTo>
                  <a:cubicBezTo>
                    <a:pt x="15" y="12"/>
                    <a:pt x="12" y="12"/>
                    <a:pt x="9" y="13"/>
                  </a:cubicBezTo>
                  <a:cubicBezTo>
                    <a:pt x="3" y="12"/>
                    <a:pt x="0" y="10"/>
                    <a:pt x="5" y="5"/>
                  </a:cubicBezTo>
                  <a:cubicBezTo>
                    <a:pt x="9" y="1"/>
                    <a:pt x="26" y="0"/>
                    <a:pt x="42" y="6"/>
                  </a:cubicBezTo>
                  <a:cubicBezTo>
                    <a:pt x="58" y="13"/>
                    <a:pt x="71" y="26"/>
                    <a:pt x="83" y="29"/>
                  </a:cubicBezTo>
                  <a:cubicBezTo>
                    <a:pt x="107" y="34"/>
                    <a:pt x="124" y="38"/>
                    <a:pt x="141" y="38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" name="Freeform 71">
              <a:extLst>
                <a:ext uri="{FF2B5EF4-FFF2-40B4-BE49-F238E27FC236}">
                  <a16:creationId xmlns:a16="http://schemas.microsoft.com/office/drawing/2014/main" id="{F766150F-587B-4C3E-802D-094F29193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2328"/>
              <a:ext cx="75" cy="131"/>
            </a:xfrm>
            <a:custGeom>
              <a:avLst/>
              <a:gdLst>
                <a:gd name="T0" fmla="*/ 238 w 30"/>
                <a:gd name="T1" fmla="*/ 936 h 49"/>
                <a:gd name="T2" fmla="*/ 408 w 30"/>
                <a:gd name="T3" fmla="*/ 380 h 49"/>
                <a:gd name="T4" fmla="*/ 238 w 30"/>
                <a:gd name="T5" fmla="*/ 0 h 49"/>
                <a:gd name="T6" fmla="*/ 238 w 30"/>
                <a:gd name="T7" fmla="*/ 0 h 49"/>
                <a:gd name="T8" fmla="*/ 63 w 30"/>
                <a:gd name="T9" fmla="*/ 380 h 49"/>
                <a:gd name="T10" fmla="*/ 238 w 30"/>
                <a:gd name="T11" fmla="*/ 936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49">
                  <a:moveTo>
                    <a:pt x="15" y="49"/>
                  </a:moveTo>
                  <a:cubicBezTo>
                    <a:pt x="24" y="49"/>
                    <a:pt x="23" y="29"/>
                    <a:pt x="26" y="20"/>
                  </a:cubicBezTo>
                  <a:cubicBezTo>
                    <a:pt x="29" y="11"/>
                    <a:pt x="30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1" y="11"/>
                    <a:pt x="4" y="20"/>
                  </a:cubicBezTo>
                  <a:cubicBezTo>
                    <a:pt x="7" y="29"/>
                    <a:pt x="6" y="49"/>
                    <a:pt x="15" y="49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" name="Freeform 72">
              <a:extLst>
                <a:ext uri="{FF2B5EF4-FFF2-40B4-BE49-F238E27FC236}">
                  <a16:creationId xmlns:a16="http://schemas.microsoft.com/office/drawing/2014/main" id="{E1FB0C1E-3998-41D6-975C-17EF7CAF9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789"/>
              <a:ext cx="140" cy="131"/>
            </a:xfrm>
            <a:custGeom>
              <a:avLst/>
              <a:gdLst>
                <a:gd name="T0" fmla="*/ 470 w 56"/>
                <a:gd name="T1" fmla="*/ 0 h 49"/>
                <a:gd name="T2" fmla="*/ 583 w 56"/>
                <a:gd name="T3" fmla="*/ 364 h 49"/>
                <a:gd name="T4" fmla="*/ 800 w 56"/>
                <a:gd name="T5" fmla="*/ 251 h 49"/>
                <a:gd name="T6" fmla="*/ 613 w 56"/>
                <a:gd name="T7" fmla="*/ 650 h 49"/>
                <a:gd name="T8" fmla="*/ 438 w 56"/>
                <a:gd name="T9" fmla="*/ 936 h 49"/>
                <a:gd name="T10" fmla="*/ 438 w 56"/>
                <a:gd name="T11" fmla="*/ 936 h 49"/>
                <a:gd name="T12" fmla="*/ 270 w 56"/>
                <a:gd name="T13" fmla="*/ 650 h 49"/>
                <a:gd name="T14" fmla="*/ 83 w 56"/>
                <a:gd name="T15" fmla="*/ 251 h 49"/>
                <a:gd name="T16" fmla="*/ 300 w 56"/>
                <a:gd name="T17" fmla="*/ 364 h 49"/>
                <a:gd name="T18" fmla="*/ 408 w 56"/>
                <a:gd name="T19" fmla="*/ 21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" h="49">
                  <a:moveTo>
                    <a:pt x="30" y="0"/>
                  </a:moveTo>
                  <a:cubicBezTo>
                    <a:pt x="29" y="8"/>
                    <a:pt x="32" y="20"/>
                    <a:pt x="37" y="19"/>
                  </a:cubicBezTo>
                  <a:cubicBezTo>
                    <a:pt x="42" y="18"/>
                    <a:pt x="46" y="6"/>
                    <a:pt x="51" y="13"/>
                  </a:cubicBezTo>
                  <a:cubicBezTo>
                    <a:pt x="56" y="20"/>
                    <a:pt x="45" y="23"/>
                    <a:pt x="39" y="34"/>
                  </a:cubicBezTo>
                  <a:cubicBezTo>
                    <a:pt x="33" y="45"/>
                    <a:pt x="32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4" y="49"/>
                    <a:pt x="23" y="45"/>
                    <a:pt x="17" y="34"/>
                  </a:cubicBezTo>
                  <a:cubicBezTo>
                    <a:pt x="11" y="23"/>
                    <a:pt x="0" y="20"/>
                    <a:pt x="5" y="13"/>
                  </a:cubicBezTo>
                  <a:cubicBezTo>
                    <a:pt x="10" y="6"/>
                    <a:pt x="14" y="18"/>
                    <a:pt x="19" y="19"/>
                  </a:cubicBezTo>
                  <a:cubicBezTo>
                    <a:pt x="24" y="20"/>
                    <a:pt x="27" y="9"/>
                    <a:pt x="26" y="1"/>
                  </a:cubicBezTo>
                </a:path>
              </a:pathLst>
            </a:custGeom>
            <a:solidFill>
              <a:srgbClr val="E8E4EB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86" name="Freeform 73">
              <a:extLst>
                <a:ext uri="{FF2B5EF4-FFF2-40B4-BE49-F238E27FC236}">
                  <a16:creationId xmlns:a16="http://schemas.microsoft.com/office/drawing/2014/main" id="{A5C02C3D-10BB-4105-8515-C7937D588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789"/>
              <a:ext cx="140" cy="131"/>
            </a:xfrm>
            <a:custGeom>
              <a:avLst/>
              <a:gdLst>
                <a:gd name="T0" fmla="*/ 470 w 56"/>
                <a:gd name="T1" fmla="*/ 0 h 49"/>
                <a:gd name="T2" fmla="*/ 583 w 56"/>
                <a:gd name="T3" fmla="*/ 364 h 49"/>
                <a:gd name="T4" fmla="*/ 800 w 56"/>
                <a:gd name="T5" fmla="*/ 251 h 49"/>
                <a:gd name="T6" fmla="*/ 613 w 56"/>
                <a:gd name="T7" fmla="*/ 650 h 49"/>
                <a:gd name="T8" fmla="*/ 438 w 56"/>
                <a:gd name="T9" fmla="*/ 936 h 49"/>
                <a:gd name="T10" fmla="*/ 438 w 56"/>
                <a:gd name="T11" fmla="*/ 936 h 49"/>
                <a:gd name="T12" fmla="*/ 270 w 56"/>
                <a:gd name="T13" fmla="*/ 650 h 49"/>
                <a:gd name="T14" fmla="*/ 83 w 56"/>
                <a:gd name="T15" fmla="*/ 251 h 49"/>
                <a:gd name="T16" fmla="*/ 300 w 56"/>
                <a:gd name="T17" fmla="*/ 364 h 49"/>
                <a:gd name="T18" fmla="*/ 408 w 56"/>
                <a:gd name="T19" fmla="*/ 21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" h="49">
                  <a:moveTo>
                    <a:pt x="30" y="0"/>
                  </a:moveTo>
                  <a:cubicBezTo>
                    <a:pt x="29" y="8"/>
                    <a:pt x="32" y="20"/>
                    <a:pt x="37" y="19"/>
                  </a:cubicBezTo>
                  <a:cubicBezTo>
                    <a:pt x="42" y="18"/>
                    <a:pt x="46" y="6"/>
                    <a:pt x="51" y="13"/>
                  </a:cubicBezTo>
                  <a:cubicBezTo>
                    <a:pt x="56" y="20"/>
                    <a:pt x="45" y="23"/>
                    <a:pt x="39" y="34"/>
                  </a:cubicBezTo>
                  <a:cubicBezTo>
                    <a:pt x="33" y="45"/>
                    <a:pt x="32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4" y="49"/>
                    <a:pt x="23" y="45"/>
                    <a:pt x="17" y="34"/>
                  </a:cubicBezTo>
                  <a:cubicBezTo>
                    <a:pt x="11" y="23"/>
                    <a:pt x="0" y="20"/>
                    <a:pt x="5" y="13"/>
                  </a:cubicBezTo>
                  <a:cubicBezTo>
                    <a:pt x="10" y="6"/>
                    <a:pt x="14" y="18"/>
                    <a:pt x="19" y="19"/>
                  </a:cubicBezTo>
                  <a:cubicBezTo>
                    <a:pt x="24" y="20"/>
                    <a:pt x="27" y="9"/>
                    <a:pt x="26" y="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" name="Freeform 74">
              <a:extLst>
                <a:ext uri="{FF2B5EF4-FFF2-40B4-BE49-F238E27FC236}">
                  <a16:creationId xmlns:a16="http://schemas.microsoft.com/office/drawing/2014/main" id="{BD7F1ACE-3ACA-452C-B905-572EE1A36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867"/>
              <a:ext cx="10" cy="2"/>
            </a:xfrm>
            <a:custGeom>
              <a:avLst/>
              <a:gdLst>
                <a:gd name="T0" fmla="*/ 63 w 4"/>
                <a:gd name="T1" fmla="*/ 8 h 1"/>
                <a:gd name="T2" fmla="*/ 0 w 4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1">
                  <a:moveTo>
                    <a:pt x="4" y="1"/>
                  </a:moveTo>
                  <a:cubicBezTo>
                    <a:pt x="2" y="1"/>
                    <a:pt x="0" y="0"/>
                    <a:pt x="0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" name="Freeform 75">
              <a:extLst>
                <a:ext uri="{FF2B5EF4-FFF2-40B4-BE49-F238E27FC236}">
                  <a16:creationId xmlns:a16="http://schemas.microsoft.com/office/drawing/2014/main" id="{D7690B45-462C-4001-90B3-5ECE19A85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" y="971"/>
              <a:ext cx="892" cy="741"/>
            </a:xfrm>
            <a:custGeom>
              <a:avLst/>
              <a:gdLst>
                <a:gd name="T0" fmla="*/ 30 w 357"/>
                <a:gd name="T1" fmla="*/ 2103 h 278"/>
                <a:gd name="T2" fmla="*/ 125 w 357"/>
                <a:gd name="T3" fmla="*/ 1229 h 278"/>
                <a:gd name="T4" fmla="*/ 812 w 357"/>
                <a:gd name="T5" fmla="*/ 946 h 278"/>
                <a:gd name="T6" fmla="*/ 2074 w 357"/>
                <a:gd name="T7" fmla="*/ 1386 h 278"/>
                <a:gd name="T8" fmla="*/ 2384 w 357"/>
                <a:gd name="T9" fmla="*/ 376 h 278"/>
                <a:gd name="T10" fmla="*/ 3403 w 357"/>
                <a:gd name="T11" fmla="*/ 171 h 278"/>
                <a:gd name="T12" fmla="*/ 4165 w 357"/>
                <a:gd name="T13" fmla="*/ 832 h 278"/>
                <a:gd name="T14" fmla="*/ 4475 w 357"/>
                <a:gd name="T15" fmla="*/ 1271 h 278"/>
                <a:gd name="T16" fmla="*/ 4537 w 357"/>
                <a:gd name="T17" fmla="*/ 2239 h 278"/>
                <a:gd name="T18" fmla="*/ 4475 w 357"/>
                <a:gd name="T19" fmla="*/ 3196 h 278"/>
                <a:gd name="T20" fmla="*/ 4403 w 357"/>
                <a:gd name="T21" fmla="*/ 3766 h 278"/>
                <a:gd name="T22" fmla="*/ 3995 w 357"/>
                <a:gd name="T23" fmla="*/ 3809 h 278"/>
                <a:gd name="T24" fmla="*/ 3383 w 357"/>
                <a:gd name="T25" fmla="*/ 3729 h 278"/>
                <a:gd name="T26" fmla="*/ 3071 w 357"/>
                <a:gd name="T27" fmla="*/ 3446 h 278"/>
                <a:gd name="T28" fmla="*/ 3308 w 357"/>
                <a:gd name="T29" fmla="*/ 3844 h 278"/>
                <a:gd name="T30" fmla="*/ 3558 w 357"/>
                <a:gd name="T31" fmla="*/ 4036 h 278"/>
                <a:gd name="T32" fmla="*/ 3183 w 357"/>
                <a:gd name="T33" fmla="*/ 4619 h 278"/>
                <a:gd name="T34" fmla="*/ 3653 w 357"/>
                <a:gd name="T35" fmla="*/ 4129 h 278"/>
                <a:gd name="T36" fmla="*/ 4153 w 357"/>
                <a:gd name="T37" fmla="*/ 3921 h 278"/>
                <a:gd name="T38" fmla="*/ 4462 w 357"/>
                <a:gd name="T39" fmla="*/ 3921 h 278"/>
                <a:gd name="T40" fmla="*/ 4495 w 357"/>
                <a:gd name="T41" fmla="*/ 4811 h 278"/>
                <a:gd name="T42" fmla="*/ 4090 w 357"/>
                <a:gd name="T43" fmla="*/ 5072 h 278"/>
                <a:gd name="T44" fmla="*/ 3590 w 357"/>
                <a:gd name="T45" fmla="*/ 4944 h 278"/>
                <a:gd name="T46" fmla="*/ 4557 w 357"/>
                <a:gd name="T47" fmla="*/ 5264 h 278"/>
                <a:gd name="T48" fmla="*/ 5462 w 357"/>
                <a:gd name="T49" fmla="*/ 5115 h 278"/>
                <a:gd name="T50" fmla="*/ 5432 w 357"/>
                <a:gd name="T51" fmla="*/ 5016 h 278"/>
                <a:gd name="T52" fmla="*/ 4932 w 357"/>
                <a:gd name="T53" fmla="*/ 5072 h 278"/>
                <a:gd name="T54" fmla="*/ 4932 w 357"/>
                <a:gd name="T55" fmla="*/ 5072 h 278"/>
                <a:gd name="T56" fmla="*/ 4682 w 357"/>
                <a:gd name="T57" fmla="*/ 4811 h 278"/>
                <a:gd name="T58" fmla="*/ 4682 w 357"/>
                <a:gd name="T59" fmla="*/ 3822 h 278"/>
                <a:gd name="T60" fmla="*/ 4975 w 357"/>
                <a:gd name="T61" fmla="*/ 3580 h 278"/>
                <a:gd name="T62" fmla="*/ 5225 w 357"/>
                <a:gd name="T63" fmla="*/ 3468 h 278"/>
                <a:gd name="T64" fmla="*/ 4620 w 357"/>
                <a:gd name="T65" fmla="*/ 3409 h 278"/>
                <a:gd name="T66" fmla="*/ 4570 w 357"/>
                <a:gd name="T67" fmla="*/ 2969 h 278"/>
                <a:gd name="T68" fmla="*/ 4600 w 357"/>
                <a:gd name="T69" fmla="*/ 2330 h 278"/>
                <a:gd name="T70" fmla="*/ 4662 w 357"/>
                <a:gd name="T71" fmla="*/ 1271 h 278"/>
                <a:gd name="T72" fmla="*/ 5182 w 357"/>
                <a:gd name="T73" fmla="*/ 192 h 27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57" h="278">
                  <a:moveTo>
                    <a:pt x="2" y="111"/>
                  </a:moveTo>
                  <a:cubicBezTo>
                    <a:pt x="3" y="95"/>
                    <a:pt x="0" y="75"/>
                    <a:pt x="8" y="65"/>
                  </a:cubicBezTo>
                  <a:cubicBezTo>
                    <a:pt x="17" y="56"/>
                    <a:pt x="41" y="54"/>
                    <a:pt x="52" y="50"/>
                  </a:cubicBezTo>
                  <a:cubicBezTo>
                    <a:pt x="94" y="36"/>
                    <a:pt x="109" y="30"/>
                    <a:pt x="133" y="73"/>
                  </a:cubicBezTo>
                  <a:cubicBezTo>
                    <a:pt x="137" y="47"/>
                    <a:pt x="124" y="31"/>
                    <a:pt x="153" y="20"/>
                  </a:cubicBezTo>
                  <a:cubicBezTo>
                    <a:pt x="174" y="12"/>
                    <a:pt x="196" y="14"/>
                    <a:pt x="218" y="9"/>
                  </a:cubicBezTo>
                  <a:cubicBezTo>
                    <a:pt x="256" y="0"/>
                    <a:pt x="279" y="26"/>
                    <a:pt x="267" y="44"/>
                  </a:cubicBezTo>
                  <a:cubicBezTo>
                    <a:pt x="283" y="37"/>
                    <a:pt x="283" y="58"/>
                    <a:pt x="287" y="67"/>
                  </a:cubicBezTo>
                  <a:cubicBezTo>
                    <a:pt x="293" y="87"/>
                    <a:pt x="291" y="94"/>
                    <a:pt x="291" y="118"/>
                  </a:cubicBezTo>
                  <a:cubicBezTo>
                    <a:pt x="291" y="141"/>
                    <a:pt x="283" y="158"/>
                    <a:pt x="287" y="169"/>
                  </a:cubicBezTo>
                  <a:cubicBezTo>
                    <a:pt x="292" y="181"/>
                    <a:pt x="290" y="196"/>
                    <a:pt x="282" y="199"/>
                  </a:cubicBezTo>
                  <a:cubicBezTo>
                    <a:pt x="274" y="201"/>
                    <a:pt x="266" y="201"/>
                    <a:pt x="256" y="201"/>
                  </a:cubicBezTo>
                  <a:cubicBezTo>
                    <a:pt x="248" y="202"/>
                    <a:pt x="228" y="205"/>
                    <a:pt x="217" y="197"/>
                  </a:cubicBezTo>
                  <a:cubicBezTo>
                    <a:pt x="209" y="193"/>
                    <a:pt x="206" y="180"/>
                    <a:pt x="197" y="182"/>
                  </a:cubicBezTo>
                  <a:cubicBezTo>
                    <a:pt x="194" y="185"/>
                    <a:pt x="202" y="195"/>
                    <a:pt x="212" y="203"/>
                  </a:cubicBezTo>
                  <a:cubicBezTo>
                    <a:pt x="218" y="207"/>
                    <a:pt x="226" y="211"/>
                    <a:pt x="228" y="213"/>
                  </a:cubicBezTo>
                  <a:cubicBezTo>
                    <a:pt x="233" y="221"/>
                    <a:pt x="200" y="236"/>
                    <a:pt x="204" y="244"/>
                  </a:cubicBezTo>
                  <a:cubicBezTo>
                    <a:pt x="208" y="251"/>
                    <a:pt x="224" y="227"/>
                    <a:pt x="234" y="218"/>
                  </a:cubicBezTo>
                  <a:cubicBezTo>
                    <a:pt x="245" y="210"/>
                    <a:pt x="253" y="210"/>
                    <a:pt x="266" y="207"/>
                  </a:cubicBezTo>
                  <a:cubicBezTo>
                    <a:pt x="276" y="204"/>
                    <a:pt x="282" y="203"/>
                    <a:pt x="286" y="207"/>
                  </a:cubicBezTo>
                  <a:cubicBezTo>
                    <a:pt x="293" y="218"/>
                    <a:pt x="298" y="245"/>
                    <a:pt x="288" y="254"/>
                  </a:cubicBezTo>
                  <a:cubicBezTo>
                    <a:pt x="280" y="262"/>
                    <a:pt x="274" y="266"/>
                    <a:pt x="262" y="268"/>
                  </a:cubicBezTo>
                  <a:cubicBezTo>
                    <a:pt x="244" y="265"/>
                    <a:pt x="230" y="256"/>
                    <a:pt x="230" y="261"/>
                  </a:cubicBezTo>
                  <a:cubicBezTo>
                    <a:pt x="230" y="266"/>
                    <a:pt x="247" y="278"/>
                    <a:pt x="292" y="278"/>
                  </a:cubicBezTo>
                  <a:cubicBezTo>
                    <a:pt x="305" y="278"/>
                    <a:pt x="334" y="278"/>
                    <a:pt x="350" y="270"/>
                  </a:cubicBezTo>
                  <a:cubicBezTo>
                    <a:pt x="357" y="268"/>
                    <a:pt x="354" y="263"/>
                    <a:pt x="348" y="265"/>
                  </a:cubicBezTo>
                  <a:cubicBezTo>
                    <a:pt x="342" y="267"/>
                    <a:pt x="328" y="270"/>
                    <a:pt x="316" y="268"/>
                  </a:cubicBezTo>
                  <a:cubicBezTo>
                    <a:pt x="316" y="268"/>
                    <a:pt x="316" y="268"/>
                    <a:pt x="316" y="268"/>
                  </a:cubicBezTo>
                  <a:cubicBezTo>
                    <a:pt x="304" y="265"/>
                    <a:pt x="300" y="267"/>
                    <a:pt x="300" y="254"/>
                  </a:cubicBezTo>
                  <a:cubicBezTo>
                    <a:pt x="299" y="243"/>
                    <a:pt x="296" y="217"/>
                    <a:pt x="300" y="202"/>
                  </a:cubicBezTo>
                  <a:cubicBezTo>
                    <a:pt x="304" y="191"/>
                    <a:pt x="314" y="189"/>
                    <a:pt x="319" y="189"/>
                  </a:cubicBezTo>
                  <a:cubicBezTo>
                    <a:pt x="332" y="190"/>
                    <a:pt x="342" y="188"/>
                    <a:pt x="335" y="183"/>
                  </a:cubicBezTo>
                  <a:cubicBezTo>
                    <a:pt x="328" y="178"/>
                    <a:pt x="298" y="187"/>
                    <a:pt x="296" y="180"/>
                  </a:cubicBezTo>
                  <a:cubicBezTo>
                    <a:pt x="293" y="173"/>
                    <a:pt x="292" y="165"/>
                    <a:pt x="293" y="157"/>
                  </a:cubicBezTo>
                  <a:cubicBezTo>
                    <a:pt x="295" y="148"/>
                    <a:pt x="296" y="139"/>
                    <a:pt x="295" y="123"/>
                  </a:cubicBezTo>
                  <a:cubicBezTo>
                    <a:pt x="295" y="100"/>
                    <a:pt x="294" y="87"/>
                    <a:pt x="299" y="67"/>
                  </a:cubicBezTo>
                  <a:cubicBezTo>
                    <a:pt x="304" y="58"/>
                    <a:pt x="300" y="21"/>
                    <a:pt x="332" y="1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" name="Freeform 76">
              <a:extLst>
                <a:ext uri="{FF2B5EF4-FFF2-40B4-BE49-F238E27FC236}">
                  <a16:creationId xmlns:a16="http://schemas.microsoft.com/office/drawing/2014/main" id="{3E1B49FD-201F-476B-BFFE-309B58EDE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" y="987"/>
              <a:ext cx="2429" cy="2112"/>
            </a:xfrm>
            <a:custGeom>
              <a:avLst/>
              <a:gdLst>
                <a:gd name="T0" fmla="*/ 10111 w 972"/>
                <a:gd name="T1" fmla="*/ 307 h 792"/>
                <a:gd name="T2" fmla="*/ 11548 w 972"/>
                <a:gd name="T3" fmla="*/ 947 h 792"/>
                <a:gd name="T4" fmla="*/ 12890 w 972"/>
                <a:gd name="T5" fmla="*/ 2483 h 792"/>
                <a:gd name="T6" fmla="*/ 14389 w 972"/>
                <a:gd name="T7" fmla="*/ 3336 h 792"/>
                <a:gd name="T8" fmla="*/ 15064 w 972"/>
                <a:gd name="T9" fmla="*/ 5325 h 792"/>
                <a:gd name="T10" fmla="*/ 14669 w 972"/>
                <a:gd name="T11" fmla="*/ 7565 h 792"/>
                <a:gd name="T12" fmla="*/ 15001 w 972"/>
                <a:gd name="T13" fmla="*/ 9843 h 792"/>
                <a:gd name="T14" fmla="*/ 14919 w 972"/>
                <a:gd name="T15" fmla="*/ 11072 h 792"/>
                <a:gd name="T16" fmla="*/ 13844 w 972"/>
                <a:gd name="T17" fmla="*/ 13277 h 792"/>
                <a:gd name="T18" fmla="*/ 13190 w 972"/>
                <a:gd name="T19" fmla="*/ 13632 h 792"/>
                <a:gd name="T20" fmla="*/ 11173 w 972"/>
                <a:gd name="T21" fmla="*/ 14904 h 792"/>
                <a:gd name="T22" fmla="*/ 10391 w 972"/>
                <a:gd name="T23" fmla="*/ 14827 h 792"/>
                <a:gd name="T24" fmla="*/ 9848 w 972"/>
                <a:gd name="T25" fmla="*/ 13405 h 792"/>
                <a:gd name="T26" fmla="*/ 9006 w 972"/>
                <a:gd name="T27" fmla="*/ 12232 h 792"/>
                <a:gd name="T28" fmla="*/ 10141 w 972"/>
                <a:gd name="T29" fmla="*/ 11435 h 792"/>
                <a:gd name="T30" fmla="*/ 8911 w 972"/>
                <a:gd name="T31" fmla="*/ 11797 h 792"/>
                <a:gd name="T32" fmla="*/ 9161 w 972"/>
                <a:gd name="T33" fmla="*/ 10773 h 792"/>
                <a:gd name="T34" fmla="*/ 8319 w 972"/>
                <a:gd name="T35" fmla="*/ 11571 h 792"/>
                <a:gd name="T36" fmla="*/ 7787 w 972"/>
                <a:gd name="T37" fmla="*/ 11171 h 792"/>
                <a:gd name="T38" fmla="*/ 6820 w 972"/>
                <a:gd name="T39" fmla="*/ 11072 h 792"/>
                <a:gd name="T40" fmla="*/ 6632 w 972"/>
                <a:gd name="T41" fmla="*/ 11059 h 792"/>
                <a:gd name="T42" fmla="*/ 6040 w 972"/>
                <a:gd name="T43" fmla="*/ 11571 h 792"/>
                <a:gd name="T44" fmla="*/ 5683 w 972"/>
                <a:gd name="T45" fmla="*/ 11683 h 792"/>
                <a:gd name="T46" fmla="*/ 6337 w 972"/>
                <a:gd name="T47" fmla="*/ 13235 h 792"/>
                <a:gd name="T48" fmla="*/ 5778 w 972"/>
                <a:gd name="T49" fmla="*/ 14541 h 792"/>
                <a:gd name="T50" fmla="*/ 3683 w 972"/>
                <a:gd name="T51" fmla="*/ 14528 h 792"/>
                <a:gd name="T52" fmla="*/ 1717 w 972"/>
                <a:gd name="T53" fmla="*/ 13389 h 792"/>
                <a:gd name="T54" fmla="*/ 1062 w 972"/>
                <a:gd name="T55" fmla="*/ 12651 h 792"/>
                <a:gd name="T56" fmla="*/ 1292 w 972"/>
                <a:gd name="T57" fmla="*/ 9408 h 792"/>
                <a:gd name="T58" fmla="*/ 2387 w 972"/>
                <a:gd name="T59" fmla="*/ 10125 h 792"/>
                <a:gd name="T60" fmla="*/ 2749 w 972"/>
                <a:gd name="T61" fmla="*/ 9045 h 792"/>
                <a:gd name="T62" fmla="*/ 3321 w 972"/>
                <a:gd name="T63" fmla="*/ 11299 h 792"/>
                <a:gd name="T64" fmla="*/ 3059 w 972"/>
                <a:gd name="T65" fmla="*/ 8853 h 792"/>
                <a:gd name="T66" fmla="*/ 2874 w 972"/>
                <a:gd name="T67" fmla="*/ 8115 h 792"/>
                <a:gd name="T68" fmla="*/ 2811 w 972"/>
                <a:gd name="T69" fmla="*/ 8611 h 792"/>
                <a:gd name="T70" fmla="*/ 2262 w 972"/>
                <a:gd name="T71" fmla="*/ 9251 h 792"/>
                <a:gd name="T72" fmla="*/ 155 w 972"/>
                <a:gd name="T73" fmla="*/ 8669 h 792"/>
                <a:gd name="T74" fmla="*/ 375 w 972"/>
                <a:gd name="T75" fmla="*/ 6259 h 792"/>
                <a:gd name="T76" fmla="*/ 1637 w 972"/>
                <a:gd name="T77" fmla="*/ 3107 h 79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72" h="792">
                  <a:moveTo>
                    <a:pt x="542" y="3"/>
                  </a:moveTo>
                  <a:cubicBezTo>
                    <a:pt x="560" y="0"/>
                    <a:pt x="625" y="7"/>
                    <a:pt x="648" y="16"/>
                  </a:cubicBezTo>
                  <a:cubicBezTo>
                    <a:pt x="671" y="25"/>
                    <a:pt x="686" y="37"/>
                    <a:pt x="685" y="58"/>
                  </a:cubicBezTo>
                  <a:cubicBezTo>
                    <a:pt x="695" y="41"/>
                    <a:pt x="719" y="40"/>
                    <a:pt x="740" y="50"/>
                  </a:cubicBezTo>
                  <a:cubicBezTo>
                    <a:pt x="761" y="60"/>
                    <a:pt x="782" y="68"/>
                    <a:pt x="802" y="80"/>
                  </a:cubicBezTo>
                  <a:cubicBezTo>
                    <a:pt x="822" y="92"/>
                    <a:pt x="830" y="118"/>
                    <a:pt x="826" y="131"/>
                  </a:cubicBezTo>
                  <a:cubicBezTo>
                    <a:pt x="841" y="108"/>
                    <a:pt x="862" y="118"/>
                    <a:pt x="875" y="126"/>
                  </a:cubicBezTo>
                  <a:cubicBezTo>
                    <a:pt x="888" y="134"/>
                    <a:pt x="907" y="159"/>
                    <a:pt x="922" y="176"/>
                  </a:cubicBezTo>
                  <a:cubicBezTo>
                    <a:pt x="937" y="193"/>
                    <a:pt x="925" y="227"/>
                    <a:pt x="920" y="232"/>
                  </a:cubicBezTo>
                  <a:cubicBezTo>
                    <a:pt x="939" y="230"/>
                    <a:pt x="958" y="247"/>
                    <a:pt x="965" y="281"/>
                  </a:cubicBezTo>
                  <a:cubicBezTo>
                    <a:pt x="972" y="315"/>
                    <a:pt x="967" y="350"/>
                    <a:pt x="968" y="365"/>
                  </a:cubicBezTo>
                  <a:cubicBezTo>
                    <a:pt x="969" y="380"/>
                    <a:pt x="949" y="396"/>
                    <a:pt x="940" y="399"/>
                  </a:cubicBezTo>
                  <a:cubicBezTo>
                    <a:pt x="961" y="406"/>
                    <a:pt x="966" y="435"/>
                    <a:pt x="967" y="466"/>
                  </a:cubicBezTo>
                  <a:cubicBezTo>
                    <a:pt x="968" y="497"/>
                    <a:pt x="970" y="505"/>
                    <a:pt x="961" y="519"/>
                  </a:cubicBezTo>
                  <a:cubicBezTo>
                    <a:pt x="952" y="533"/>
                    <a:pt x="933" y="539"/>
                    <a:pt x="927" y="538"/>
                  </a:cubicBezTo>
                  <a:cubicBezTo>
                    <a:pt x="937" y="546"/>
                    <a:pt x="956" y="557"/>
                    <a:pt x="956" y="584"/>
                  </a:cubicBezTo>
                  <a:cubicBezTo>
                    <a:pt x="956" y="614"/>
                    <a:pt x="935" y="639"/>
                    <a:pt x="927" y="654"/>
                  </a:cubicBezTo>
                  <a:cubicBezTo>
                    <a:pt x="911" y="682"/>
                    <a:pt x="898" y="691"/>
                    <a:pt x="887" y="700"/>
                  </a:cubicBezTo>
                  <a:cubicBezTo>
                    <a:pt x="876" y="709"/>
                    <a:pt x="829" y="693"/>
                    <a:pt x="826" y="665"/>
                  </a:cubicBezTo>
                  <a:cubicBezTo>
                    <a:pt x="825" y="681"/>
                    <a:pt x="835" y="702"/>
                    <a:pt x="845" y="719"/>
                  </a:cubicBezTo>
                  <a:cubicBezTo>
                    <a:pt x="855" y="736"/>
                    <a:pt x="833" y="752"/>
                    <a:pt x="792" y="766"/>
                  </a:cubicBezTo>
                  <a:cubicBezTo>
                    <a:pt x="751" y="780"/>
                    <a:pt x="732" y="788"/>
                    <a:pt x="716" y="786"/>
                  </a:cubicBezTo>
                  <a:cubicBezTo>
                    <a:pt x="700" y="784"/>
                    <a:pt x="708" y="760"/>
                    <a:pt x="708" y="760"/>
                  </a:cubicBezTo>
                  <a:cubicBezTo>
                    <a:pt x="704" y="778"/>
                    <a:pt x="689" y="786"/>
                    <a:pt x="666" y="782"/>
                  </a:cubicBezTo>
                  <a:cubicBezTo>
                    <a:pt x="643" y="778"/>
                    <a:pt x="614" y="753"/>
                    <a:pt x="611" y="741"/>
                  </a:cubicBezTo>
                  <a:cubicBezTo>
                    <a:pt x="608" y="729"/>
                    <a:pt x="625" y="711"/>
                    <a:pt x="631" y="707"/>
                  </a:cubicBezTo>
                  <a:cubicBezTo>
                    <a:pt x="616" y="712"/>
                    <a:pt x="604" y="733"/>
                    <a:pt x="591" y="705"/>
                  </a:cubicBezTo>
                  <a:cubicBezTo>
                    <a:pt x="578" y="677"/>
                    <a:pt x="571" y="658"/>
                    <a:pt x="577" y="645"/>
                  </a:cubicBezTo>
                  <a:cubicBezTo>
                    <a:pt x="589" y="628"/>
                    <a:pt x="615" y="618"/>
                    <a:pt x="634" y="616"/>
                  </a:cubicBezTo>
                  <a:cubicBezTo>
                    <a:pt x="649" y="614"/>
                    <a:pt x="650" y="603"/>
                    <a:pt x="650" y="603"/>
                  </a:cubicBezTo>
                  <a:cubicBezTo>
                    <a:pt x="643" y="610"/>
                    <a:pt x="631" y="619"/>
                    <a:pt x="611" y="610"/>
                  </a:cubicBezTo>
                  <a:cubicBezTo>
                    <a:pt x="603" y="620"/>
                    <a:pt x="590" y="634"/>
                    <a:pt x="571" y="622"/>
                  </a:cubicBezTo>
                  <a:cubicBezTo>
                    <a:pt x="553" y="610"/>
                    <a:pt x="565" y="587"/>
                    <a:pt x="573" y="583"/>
                  </a:cubicBezTo>
                  <a:cubicBezTo>
                    <a:pt x="578" y="581"/>
                    <a:pt x="583" y="573"/>
                    <a:pt x="587" y="568"/>
                  </a:cubicBezTo>
                  <a:cubicBezTo>
                    <a:pt x="580" y="576"/>
                    <a:pt x="567" y="584"/>
                    <a:pt x="561" y="584"/>
                  </a:cubicBezTo>
                  <a:cubicBezTo>
                    <a:pt x="559" y="594"/>
                    <a:pt x="549" y="611"/>
                    <a:pt x="533" y="610"/>
                  </a:cubicBezTo>
                  <a:cubicBezTo>
                    <a:pt x="515" y="610"/>
                    <a:pt x="511" y="589"/>
                    <a:pt x="499" y="589"/>
                  </a:cubicBezTo>
                  <a:cubicBezTo>
                    <a:pt x="499" y="589"/>
                    <a:pt x="499" y="589"/>
                    <a:pt x="499" y="589"/>
                  </a:cubicBezTo>
                  <a:cubicBezTo>
                    <a:pt x="487" y="589"/>
                    <a:pt x="483" y="610"/>
                    <a:pt x="465" y="610"/>
                  </a:cubicBezTo>
                  <a:cubicBezTo>
                    <a:pt x="449" y="611"/>
                    <a:pt x="439" y="594"/>
                    <a:pt x="437" y="584"/>
                  </a:cubicBezTo>
                  <a:cubicBezTo>
                    <a:pt x="431" y="584"/>
                    <a:pt x="418" y="576"/>
                    <a:pt x="411" y="568"/>
                  </a:cubicBezTo>
                  <a:cubicBezTo>
                    <a:pt x="415" y="573"/>
                    <a:pt x="420" y="581"/>
                    <a:pt x="425" y="583"/>
                  </a:cubicBezTo>
                  <a:cubicBezTo>
                    <a:pt x="433" y="587"/>
                    <a:pt x="445" y="610"/>
                    <a:pt x="427" y="622"/>
                  </a:cubicBezTo>
                  <a:cubicBezTo>
                    <a:pt x="408" y="634"/>
                    <a:pt x="395" y="620"/>
                    <a:pt x="387" y="610"/>
                  </a:cubicBezTo>
                  <a:cubicBezTo>
                    <a:pt x="367" y="619"/>
                    <a:pt x="355" y="610"/>
                    <a:pt x="348" y="603"/>
                  </a:cubicBezTo>
                  <a:cubicBezTo>
                    <a:pt x="348" y="603"/>
                    <a:pt x="349" y="614"/>
                    <a:pt x="364" y="616"/>
                  </a:cubicBezTo>
                  <a:cubicBezTo>
                    <a:pt x="383" y="618"/>
                    <a:pt x="408" y="627"/>
                    <a:pt x="421" y="644"/>
                  </a:cubicBezTo>
                  <a:cubicBezTo>
                    <a:pt x="433" y="660"/>
                    <a:pt x="416" y="681"/>
                    <a:pt x="406" y="698"/>
                  </a:cubicBezTo>
                  <a:cubicBezTo>
                    <a:pt x="395" y="715"/>
                    <a:pt x="393" y="734"/>
                    <a:pt x="370" y="723"/>
                  </a:cubicBezTo>
                  <a:cubicBezTo>
                    <a:pt x="397" y="753"/>
                    <a:pt x="370" y="767"/>
                    <a:pt x="370" y="767"/>
                  </a:cubicBezTo>
                  <a:cubicBezTo>
                    <a:pt x="370" y="767"/>
                    <a:pt x="337" y="790"/>
                    <a:pt x="311" y="788"/>
                  </a:cubicBezTo>
                  <a:cubicBezTo>
                    <a:pt x="286" y="786"/>
                    <a:pt x="244" y="792"/>
                    <a:pt x="236" y="766"/>
                  </a:cubicBezTo>
                  <a:cubicBezTo>
                    <a:pt x="229" y="785"/>
                    <a:pt x="169" y="769"/>
                    <a:pt x="140" y="750"/>
                  </a:cubicBezTo>
                  <a:cubicBezTo>
                    <a:pt x="123" y="736"/>
                    <a:pt x="103" y="734"/>
                    <a:pt x="110" y="706"/>
                  </a:cubicBezTo>
                  <a:cubicBezTo>
                    <a:pt x="117" y="684"/>
                    <a:pt x="149" y="680"/>
                    <a:pt x="154" y="659"/>
                  </a:cubicBezTo>
                  <a:cubicBezTo>
                    <a:pt x="133" y="678"/>
                    <a:pt x="93" y="686"/>
                    <a:pt x="68" y="667"/>
                  </a:cubicBezTo>
                  <a:cubicBezTo>
                    <a:pt x="49" y="651"/>
                    <a:pt x="47" y="622"/>
                    <a:pt x="41" y="600"/>
                  </a:cubicBezTo>
                  <a:cubicBezTo>
                    <a:pt x="25" y="546"/>
                    <a:pt x="17" y="501"/>
                    <a:pt x="83" y="496"/>
                  </a:cubicBezTo>
                  <a:cubicBezTo>
                    <a:pt x="96" y="495"/>
                    <a:pt x="123" y="495"/>
                    <a:pt x="145" y="493"/>
                  </a:cubicBezTo>
                  <a:cubicBezTo>
                    <a:pt x="169" y="494"/>
                    <a:pt x="149" y="524"/>
                    <a:pt x="153" y="534"/>
                  </a:cubicBezTo>
                  <a:cubicBezTo>
                    <a:pt x="159" y="550"/>
                    <a:pt x="164" y="524"/>
                    <a:pt x="164" y="518"/>
                  </a:cubicBezTo>
                  <a:cubicBezTo>
                    <a:pt x="163" y="509"/>
                    <a:pt x="164" y="483"/>
                    <a:pt x="176" y="477"/>
                  </a:cubicBezTo>
                  <a:cubicBezTo>
                    <a:pt x="192" y="467"/>
                    <a:pt x="183" y="493"/>
                    <a:pt x="192" y="528"/>
                  </a:cubicBezTo>
                  <a:cubicBezTo>
                    <a:pt x="198" y="547"/>
                    <a:pt x="209" y="599"/>
                    <a:pt x="213" y="596"/>
                  </a:cubicBezTo>
                  <a:cubicBezTo>
                    <a:pt x="217" y="594"/>
                    <a:pt x="207" y="550"/>
                    <a:pt x="200" y="527"/>
                  </a:cubicBezTo>
                  <a:cubicBezTo>
                    <a:pt x="197" y="498"/>
                    <a:pt x="203" y="477"/>
                    <a:pt x="196" y="467"/>
                  </a:cubicBezTo>
                  <a:cubicBezTo>
                    <a:pt x="176" y="440"/>
                    <a:pt x="214" y="365"/>
                    <a:pt x="198" y="364"/>
                  </a:cubicBezTo>
                  <a:cubicBezTo>
                    <a:pt x="182" y="362"/>
                    <a:pt x="197" y="418"/>
                    <a:pt x="184" y="428"/>
                  </a:cubicBezTo>
                  <a:cubicBezTo>
                    <a:pt x="164" y="443"/>
                    <a:pt x="153" y="397"/>
                    <a:pt x="146" y="404"/>
                  </a:cubicBezTo>
                  <a:cubicBezTo>
                    <a:pt x="139" y="410"/>
                    <a:pt x="177" y="448"/>
                    <a:pt x="180" y="454"/>
                  </a:cubicBezTo>
                  <a:cubicBezTo>
                    <a:pt x="187" y="469"/>
                    <a:pt x="180" y="457"/>
                    <a:pt x="169" y="470"/>
                  </a:cubicBezTo>
                  <a:cubicBezTo>
                    <a:pt x="157" y="485"/>
                    <a:pt x="163" y="491"/>
                    <a:pt x="145" y="488"/>
                  </a:cubicBezTo>
                  <a:cubicBezTo>
                    <a:pt x="126" y="484"/>
                    <a:pt x="78" y="493"/>
                    <a:pt x="70" y="492"/>
                  </a:cubicBezTo>
                  <a:cubicBezTo>
                    <a:pt x="45" y="490"/>
                    <a:pt x="15" y="478"/>
                    <a:pt x="10" y="457"/>
                  </a:cubicBezTo>
                  <a:cubicBezTo>
                    <a:pt x="0" y="422"/>
                    <a:pt x="5" y="386"/>
                    <a:pt x="47" y="386"/>
                  </a:cubicBezTo>
                  <a:cubicBezTo>
                    <a:pt x="15" y="372"/>
                    <a:pt x="18" y="364"/>
                    <a:pt x="24" y="330"/>
                  </a:cubicBezTo>
                  <a:cubicBezTo>
                    <a:pt x="30" y="297"/>
                    <a:pt x="42" y="285"/>
                    <a:pt x="71" y="271"/>
                  </a:cubicBezTo>
                  <a:cubicBezTo>
                    <a:pt x="19" y="258"/>
                    <a:pt x="67" y="170"/>
                    <a:pt x="105" y="164"/>
                  </a:cubicBezTo>
                  <a:cubicBezTo>
                    <a:pt x="82" y="121"/>
                    <a:pt x="180" y="60"/>
                    <a:pt x="208" y="113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" name="Freeform 77">
              <a:extLst>
                <a:ext uri="{FF2B5EF4-FFF2-40B4-BE49-F238E27FC236}">
                  <a16:creationId xmlns:a16="http://schemas.microsoft.com/office/drawing/2014/main" id="{0735EA07-966B-446F-9485-77153D99C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" y="2557"/>
              <a:ext cx="200" cy="326"/>
            </a:xfrm>
            <a:custGeom>
              <a:avLst/>
              <a:gdLst>
                <a:gd name="T0" fmla="*/ 625 w 80"/>
                <a:gd name="T1" fmla="*/ 0 h 122"/>
                <a:gd name="T2" fmla="*/ 625 w 80"/>
                <a:gd name="T3" fmla="*/ 0 h 122"/>
                <a:gd name="T4" fmla="*/ 95 w 80"/>
                <a:gd name="T5" fmla="*/ 401 h 122"/>
                <a:gd name="T6" fmla="*/ 533 w 80"/>
                <a:gd name="T7" fmla="*/ 2250 h 122"/>
                <a:gd name="T8" fmla="*/ 720 w 80"/>
                <a:gd name="T9" fmla="*/ 2250 h 122"/>
                <a:gd name="T10" fmla="*/ 1158 w 80"/>
                <a:gd name="T11" fmla="*/ 401 h 122"/>
                <a:gd name="T12" fmla="*/ 625 w 80"/>
                <a:gd name="T13" fmla="*/ 0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122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28" y="0"/>
                    <a:pt x="24" y="21"/>
                    <a:pt x="6" y="21"/>
                  </a:cubicBezTo>
                  <a:cubicBezTo>
                    <a:pt x="0" y="66"/>
                    <a:pt x="34" y="63"/>
                    <a:pt x="34" y="118"/>
                  </a:cubicBezTo>
                  <a:cubicBezTo>
                    <a:pt x="40" y="122"/>
                    <a:pt x="41" y="122"/>
                    <a:pt x="46" y="118"/>
                  </a:cubicBezTo>
                  <a:cubicBezTo>
                    <a:pt x="46" y="63"/>
                    <a:pt x="80" y="66"/>
                    <a:pt x="74" y="21"/>
                  </a:cubicBezTo>
                  <a:cubicBezTo>
                    <a:pt x="56" y="21"/>
                    <a:pt x="52" y="0"/>
                    <a:pt x="40" y="0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" name="Freeform 78">
              <a:extLst>
                <a:ext uri="{FF2B5EF4-FFF2-40B4-BE49-F238E27FC236}">
                  <a16:creationId xmlns:a16="http://schemas.microsoft.com/office/drawing/2014/main" id="{D952F108-A4E7-41A8-B9FF-2AA877C0E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" y="1600"/>
              <a:ext cx="313" cy="336"/>
            </a:xfrm>
            <a:custGeom>
              <a:avLst/>
              <a:gdLst>
                <a:gd name="T0" fmla="*/ 1943 w 125"/>
                <a:gd name="T1" fmla="*/ 0 h 126"/>
                <a:gd name="T2" fmla="*/ 1630 w 125"/>
                <a:gd name="T3" fmla="*/ 547 h 126"/>
                <a:gd name="T4" fmla="*/ 992 w 125"/>
                <a:gd name="T5" fmla="*/ 947 h 126"/>
                <a:gd name="T6" fmla="*/ 676 w 125"/>
                <a:gd name="T7" fmla="*/ 1160 h 126"/>
                <a:gd name="T8" fmla="*/ 408 w 125"/>
                <a:gd name="T9" fmla="*/ 931 h 126"/>
                <a:gd name="T10" fmla="*/ 125 w 125"/>
                <a:gd name="T11" fmla="*/ 760 h 126"/>
                <a:gd name="T12" fmla="*/ 721 w 125"/>
                <a:gd name="T13" fmla="*/ 1443 h 126"/>
                <a:gd name="T14" fmla="*/ 659 w 125"/>
                <a:gd name="T15" fmla="*/ 1992 h 126"/>
                <a:gd name="T16" fmla="*/ 834 w 125"/>
                <a:gd name="T17" fmla="*/ 1741 h 126"/>
                <a:gd name="T18" fmla="*/ 1380 w 125"/>
                <a:gd name="T19" fmla="*/ 909 h 126"/>
                <a:gd name="T20" fmla="*/ 1963 w 125"/>
                <a:gd name="T21" fmla="*/ 77 h 126"/>
                <a:gd name="T22" fmla="*/ 1943 w 125"/>
                <a:gd name="T23" fmla="*/ 0 h 1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5" h="126">
                  <a:moveTo>
                    <a:pt x="124" y="0"/>
                  </a:moveTo>
                  <a:cubicBezTo>
                    <a:pt x="118" y="10"/>
                    <a:pt x="112" y="22"/>
                    <a:pt x="104" y="29"/>
                  </a:cubicBezTo>
                  <a:cubicBezTo>
                    <a:pt x="93" y="40"/>
                    <a:pt x="75" y="41"/>
                    <a:pt x="63" y="50"/>
                  </a:cubicBezTo>
                  <a:cubicBezTo>
                    <a:pt x="55" y="56"/>
                    <a:pt x="55" y="67"/>
                    <a:pt x="43" y="61"/>
                  </a:cubicBezTo>
                  <a:cubicBezTo>
                    <a:pt x="38" y="59"/>
                    <a:pt x="30" y="53"/>
                    <a:pt x="26" y="49"/>
                  </a:cubicBezTo>
                  <a:cubicBezTo>
                    <a:pt x="21" y="44"/>
                    <a:pt x="15" y="35"/>
                    <a:pt x="8" y="40"/>
                  </a:cubicBezTo>
                  <a:cubicBezTo>
                    <a:pt x="0" y="45"/>
                    <a:pt x="41" y="62"/>
                    <a:pt x="46" y="76"/>
                  </a:cubicBezTo>
                  <a:cubicBezTo>
                    <a:pt x="49" y="86"/>
                    <a:pt x="41" y="97"/>
                    <a:pt x="42" y="105"/>
                  </a:cubicBezTo>
                  <a:cubicBezTo>
                    <a:pt x="45" y="126"/>
                    <a:pt x="52" y="100"/>
                    <a:pt x="53" y="92"/>
                  </a:cubicBezTo>
                  <a:cubicBezTo>
                    <a:pt x="55" y="70"/>
                    <a:pt x="72" y="62"/>
                    <a:pt x="88" y="48"/>
                  </a:cubicBezTo>
                  <a:cubicBezTo>
                    <a:pt x="103" y="34"/>
                    <a:pt x="117" y="23"/>
                    <a:pt x="125" y="4"/>
                  </a:cubicBezTo>
                  <a:cubicBezTo>
                    <a:pt x="124" y="4"/>
                    <a:pt x="122" y="1"/>
                    <a:pt x="124" y="0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2" name="Freeform 79">
              <a:extLst>
                <a:ext uri="{FF2B5EF4-FFF2-40B4-BE49-F238E27FC236}">
                  <a16:creationId xmlns:a16="http://schemas.microsoft.com/office/drawing/2014/main" id="{5738D7E7-D1DE-4772-AB29-18F13B73D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" y="1118"/>
              <a:ext cx="140" cy="333"/>
            </a:xfrm>
            <a:custGeom>
              <a:avLst/>
              <a:gdLst>
                <a:gd name="T0" fmla="*/ 875 w 56"/>
                <a:gd name="T1" fmla="*/ 21 h 125"/>
                <a:gd name="T2" fmla="*/ 688 w 56"/>
                <a:gd name="T3" fmla="*/ 1228 h 125"/>
                <a:gd name="T4" fmla="*/ 563 w 56"/>
                <a:gd name="T5" fmla="*/ 2363 h 125"/>
                <a:gd name="T6" fmla="*/ 625 w 56"/>
                <a:gd name="T7" fmla="*/ 1455 h 125"/>
                <a:gd name="T8" fmla="*/ 0 w 56"/>
                <a:gd name="T9" fmla="*/ 1321 h 125"/>
                <a:gd name="T10" fmla="*/ 550 w 56"/>
                <a:gd name="T11" fmla="*/ 1058 h 125"/>
                <a:gd name="T12" fmla="*/ 750 w 56"/>
                <a:gd name="T13" fmla="*/ 0 h 125"/>
                <a:gd name="T14" fmla="*/ 875 w 56"/>
                <a:gd name="T15" fmla="*/ 21 h 1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6" h="125">
                  <a:moveTo>
                    <a:pt x="56" y="1"/>
                  </a:moveTo>
                  <a:cubicBezTo>
                    <a:pt x="50" y="17"/>
                    <a:pt x="43" y="48"/>
                    <a:pt x="44" y="65"/>
                  </a:cubicBezTo>
                  <a:cubicBezTo>
                    <a:pt x="45" y="78"/>
                    <a:pt x="53" y="119"/>
                    <a:pt x="36" y="125"/>
                  </a:cubicBezTo>
                  <a:cubicBezTo>
                    <a:pt x="26" y="113"/>
                    <a:pt x="45" y="92"/>
                    <a:pt x="40" y="77"/>
                  </a:cubicBezTo>
                  <a:cubicBezTo>
                    <a:pt x="34" y="59"/>
                    <a:pt x="15" y="75"/>
                    <a:pt x="0" y="70"/>
                  </a:cubicBezTo>
                  <a:cubicBezTo>
                    <a:pt x="3" y="59"/>
                    <a:pt x="27" y="66"/>
                    <a:pt x="35" y="56"/>
                  </a:cubicBezTo>
                  <a:cubicBezTo>
                    <a:pt x="46" y="43"/>
                    <a:pt x="44" y="15"/>
                    <a:pt x="48" y="0"/>
                  </a:cubicBezTo>
                  <a:cubicBezTo>
                    <a:pt x="50" y="8"/>
                    <a:pt x="55" y="4"/>
                    <a:pt x="56" y="1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3" name="Freeform 80">
              <a:extLst>
                <a:ext uri="{FF2B5EF4-FFF2-40B4-BE49-F238E27FC236}">
                  <a16:creationId xmlns:a16="http://schemas.microsoft.com/office/drawing/2014/main" id="{7D039BCE-603D-4A82-9081-1052D246F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3" y="1328"/>
              <a:ext cx="102" cy="168"/>
            </a:xfrm>
            <a:custGeom>
              <a:avLst/>
              <a:gdLst>
                <a:gd name="T0" fmla="*/ 632 w 41"/>
                <a:gd name="T1" fmla="*/ 0 h 63"/>
                <a:gd name="T2" fmla="*/ 525 w 41"/>
                <a:gd name="T3" fmla="*/ 797 h 63"/>
                <a:gd name="T4" fmla="*/ 216 w 41"/>
                <a:gd name="T5" fmla="*/ 1139 h 63"/>
                <a:gd name="T6" fmla="*/ 465 w 41"/>
                <a:gd name="T7" fmla="*/ 760 h 63"/>
                <a:gd name="T8" fmla="*/ 600 w 41"/>
                <a:gd name="T9" fmla="*/ 56 h 63"/>
                <a:gd name="T10" fmla="*/ 632 w 41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63">
                  <a:moveTo>
                    <a:pt x="41" y="0"/>
                  </a:moveTo>
                  <a:cubicBezTo>
                    <a:pt x="41" y="13"/>
                    <a:pt x="39" y="30"/>
                    <a:pt x="34" y="42"/>
                  </a:cubicBezTo>
                  <a:cubicBezTo>
                    <a:pt x="31" y="50"/>
                    <a:pt x="24" y="63"/>
                    <a:pt x="14" y="60"/>
                  </a:cubicBezTo>
                  <a:cubicBezTo>
                    <a:pt x="0" y="57"/>
                    <a:pt x="28" y="43"/>
                    <a:pt x="30" y="40"/>
                  </a:cubicBezTo>
                  <a:cubicBezTo>
                    <a:pt x="35" y="33"/>
                    <a:pt x="39" y="12"/>
                    <a:pt x="39" y="3"/>
                  </a:cubicBezTo>
                  <a:cubicBezTo>
                    <a:pt x="40" y="4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4" name="Freeform 81">
              <a:extLst>
                <a:ext uri="{FF2B5EF4-FFF2-40B4-BE49-F238E27FC236}">
                  <a16:creationId xmlns:a16="http://schemas.microsoft.com/office/drawing/2014/main" id="{7C6E692D-D085-4904-9E34-4A53FB3A6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5" y="2029"/>
              <a:ext cx="538" cy="614"/>
            </a:xfrm>
            <a:custGeom>
              <a:avLst/>
              <a:gdLst>
                <a:gd name="T0" fmla="*/ 3306 w 215"/>
                <a:gd name="T1" fmla="*/ 2835 h 230"/>
                <a:gd name="T2" fmla="*/ 3338 w 215"/>
                <a:gd name="T3" fmla="*/ 2779 h 230"/>
                <a:gd name="T4" fmla="*/ 2805 w 215"/>
                <a:gd name="T5" fmla="*/ 2680 h 230"/>
                <a:gd name="T6" fmla="*/ 2522 w 215"/>
                <a:gd name="T7" fmla="*/ 2339 h 230"/>
                <a:gd name="T8" fmla="*/ 2555 w 215"/>
                <a:gd name="T9" fmla="*/ 1711 h 230"/>
                <a:gd name="T10" fmla="*/ 2305 w 215"/>
                <a:gd name="T11" fmla="*/ 2451 h 230"/>
                <a:gd name="T12" fmla="*/ 2004 w 215"/>
                <a:gd name="T13" fmla="*/ 2301 h 230"/>
                <a:gd name="T14" fmla="*/ 1692 w 215"/>
                <a:gd name="T15" fmla="*/ 422 h 230"/>
                <a:gd name="T16" fmla="*/ 1647 w 215"/>
                <a:gd name="T17" fmla="*/ 1084 h 230"/>
                <a:gd name="T18" fmla="*/ 1301 w 215"/>
                <a:gd name="T19" fmla="*/ 171 h 230"/>
                <a:gd name="T20" fmla="*/ 1521 w 215"/>
                <a:gd name="T21" fmla="*/ 1217 h 230"/>
                <a:gd name="T22" fmla="*/ 1584 w 215"/>
                <a:gd name="T23" fmla="*/ 1959 h 230"/>
                <a:gd name="T24" fmla="*/ 1146 w 215"/>
                <a:gd name="T25" fmla="*/ 1882 h 230"/>
                <a:gd name="T26" fmla="*/ 1366 w 215"/>
                <a:gd name="T27" fmla="*/ 2552 h 230"/>
                <a:gd name="T28" fmla="*/ 1001 w 215"/>
                <a:gd name="T29" fmla="*/ 2929 h 230"/>
                <a:gd name="T30" fmla="*/ 395 w 215"/>
                <a:gd name="T31" fmla="*/ 3692 h 230"/>
                <a:gd name="T32" fmla="*/ 50 w 215"/>
                <a:gd name="T33" fmla="*/ 3842 h 230"/>
                <a:gd name="T34" fmla="*/ 363 w 215"/>
                <a:gd name="T35" fmla="*/ 3807 h 230"/>
                <a:gd name="T36" fmla="*/ 676 w 215"/>
                <a:gd name="T37" fmla="*/ 3692 h 230"/>
                <a:gd name="T38" fmla="*/ 738 w 215"/>
                <a:gd name="T39" fmla="*/ 3692 h 230"/>
                <a:gd name="T40" fmla="*/ 721 w 215"/>
                <a:gd name="T41" fmla="*/ 4375 h 230"/>
                <a:gd name="T42" fmla="*/ 863 w 215"/>
                <a:gd name="T43" fmla="*/ 3521 h 230"/>
                <a:gd name="T44" fmla="*/ 1001 w 215"/>
                <a:gd name="T45" fmla="*/ 3236 h 230"/>
                <a:gd name="T46" fmla="*/ 1239 w 215"/>
                <a:gd name="T47" fmla="*/ 2872 h 230"/>
                <a:gd name="T48" fmla="*/ 1596 w 215"/>
                <a:gd name="T49" fmla="*/ 2758 h 230"/>
                <a:gd name="T50" fmla="*/ 1847 w 215"/>
                <a:gd name="T51" fmla="*/ 2552 h 230"/>
                <a:gd name="T52" fmla="*/ 1834 w 215"/>
                <a:gd name="T53" fmla="*/ 2758 h 230"/>
                <a:gd name="T54" fmla="*/ 1742 w 215"/>
                <a:gd name="T55" fmla="*/ 3009 h 230"/>
                <a:gd name="T56" fmla="*/ 1972 w 215"/>
                <a:gd name="T57" fmla="*/ 2643 h 230"/>
                <a:gd name="T58" fmla="*/ 2442 w 215"/>
                <a:gd name="T59" fmla="*/ 2736 h 230"/>
                <a:gd name="T60" fmla="*/ 3368 w 215"/>
                <a:gd name="T61" fmla="*/ 2929 h 230"/>
                <a:gd name="T62" fmla="*/ 3306 w 215"/>
                <a:gd name="T63" fmla="*/ 2835 h 2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5" h="230">
                  <a:moveTo>
                    <a:pt x="211" y="149"/>
                  </a:moveTo>
                  <a:cubicBezTo>
                    <a:pt x="211" y="147"/>
                    <a:pt x="213" y="146"/>
                    <a:pt x="213" y="146"/>
                  </a:cubicBezTo>
                  <a:cubicBezTo>
                    <a:pt x="202" y="147"/>
                    <a:pt x="190" y="144"/>
                    <a:pt x="179" y="141"/>
                  </a:cubicBezTo>
                  <a:cubicBezTo>
                    <a:pt x="176" y="140"/>
                    <a:pt x="160" y="137"/>
                    <a:pt x="161" y="123"/>
                  </a:cubicBezTo>
                  <a:cubicBezTo>
                    <a:pt x="161" y="113"/>
                    <a:pt x="166" y="99"/>
                    <a:pt x="163" y="90"/>
                  </a:cubicBezTo>
                  <a:cubicBezTo>
                    <a:pt x="154" y="101"/>
                    <a:pt x="159" y="122"/>
                    <a:pt x="147" y="129"/>
                  </a:cubicBezTo>
                  <a:cubicBezTo>
                    <a:pt x="135" y="133"/>
                    <a:pt x="132" y="125"/>
                    <a:pt x="128" y="121"/>
                  </a:cubicBezTo>
                  <a:cubicBezTo>
                    <a:pt x="106" y="98"/>
                    <a:pt x="126" y="5"/>
                    <a:pt x="108" y="22"/>
                  </a:cubicBezTo>
                  <a:cubicBezTo>
                    <a:pt x="103" y="28"/>
                    <a:pt x="113" y="53"/>
                    <a:pt x="105" y="57"/>
                  </a:cubicBezTo>
                  <a:cubicBezTo>
                    <a:pt x="97" y="61"/>
                    <a:pt x="95" y="0"/>
                    <a:pt x="83" y="9"/>
                  </a:cubicBezTo>
                  <a:cubicBezTo>
                    <a:pt x="72" y="19"/>
                    <a:pt x="88" y="49"/>
                    <a:pt x="97" y="64"/>
                  </a:cubicBezTo>
                  <a:cubicBezTo>
                    <a:pt x="106" y="79"/>
                    <a:pt x="111" y="98"/>
                    <a:pt x="101" y="103"/>
                  </a:cubicBezTo>
                  <a:cubicBezTo>
                    <a:pt x="92" y="107"/>
                    <a:pt x="77" y="92"/>
                    <a:pt x="73" y="99"/>
                  </a:cubicBezTo>
                  <a:cubicBezTo>
                    <a:pt x="65" y="114"/>
                    <a:pt x="106" y="104"/>
                    <a:pt x="87" y="134"/>
                  </a:cubicBezTo>
                  <a:cubicBezTo>
                    <a:pt x="82" y="145"/>
                    <a:pt x="72" y="143"/>
                    <a:pt x="64" y="154"/>
                  </a:cubicBezTo>
                  <a:cubicBezTo>
                    <a:pt x="51" y="174"/>
                    <a:pt x="49" y="188"/>
                    <a:pt x="25" y="194"/>
                  </a:cubicBezTo>
                  <a:cubicBezTo>
                    <a:pt x="20" y="196"/>
                    <a:pt x="4" y="197"/>
                    <a:pt x="3" y="202"/>
                  </a:cubicBezTo>
                  <a:cubicBezTo>
                    <a:pt x="0" y="216"/>
                    <a:pt x="17" y="202"/>
                    <a:pt x="23" y="200"/>
                  </a:cubicBezTo>
                  <a:cubicBezTo>
                    <a:pt x="32" y="197"/>
                    <a:pt x="37" y="198"/>
                    <a:pt x="43" y="194"/>
                  </a:cubicBezTo>
                  <a:cubicBezTo>
                    <a:pt x="45" y="193"/>
                    <a:pt x="47" y="194"/>
                    <a:pt x="47" y="194"/>
                  </a:cubicBezTo>
                  <a:cubicBezTo>
                    <a:pt x="51" y="206"/>
                    <a:pt x="39" y="221"/>
                    <a:pt x="46" y="230"/>
                  </a:cubicBezTo>
                  <a:cubicBezTo>
                    <a:pt x="56" y="225"/>
                    <a:pt x="53" y="200"/>
                    <a:pt x="55" y="185"/>
                  </a:cubicBezTo>
                  <a:cubicBezTo>
                    <a:pt x="57" y="178"/>
                    <a:pt x="61" y="172"/>
                    <a:pt x="64" y="170"/>
                  </a:cubicBezTo>
                  <a:cubicBezTo>
                    <a:pt x="70" y="162"/>
                    <a:pt x="72" y="157"/>
                    <a:pt x="79" y="151"/>
                  </a:cubicBezTo>
                  <a:cubicBezTo>
                    <a:pt x="86" y="146"/>
                    <a:pt x="95" y="149"/>
                    <a:pt x="102" y="145"/>
                  </a:cubicBezTo>
                  <a:cubicBezTo>
                    <a:pt x="106" y="142"/>
                    <a:pt x="112" y="126"/>
                    <a:pt x="118" y="134"/>
                  </a:cubicBezTo>
                  <a:cubicBezTo>
                    <a:pt x="119" y="136"/>
                    <a:pt x="118" y="141"/>
                    <a:pt x="117" y="145"/>
                  </a:cubicBezTo>
                  <a:cubicBezTo>
                    <a:pt x="116" y="147"/>
                    <a:pt x="108" y="154"/>
                    <a:pt x="111" y="158"/>
                  </a:cubicBezTo>
                  <a:cubicBezTo>
                    <a:pt x="115" y="162"/>
                    <a:pt x="119" y="144"/>
                    <a:pt x="126" y="139"/>
                  </a:cubicBezTo>
                  <a:cubicBezTo>
                    <a:pt x="134" y="133"/>
                    <a:pt x="149" y="142"/>
                    <a:pt x="156" y="144"/>
                  </a:cubicBezTo>
                  <a:cubicBezTo>
                    <a:pt x="176" y="151"/>
                    <a:pt x="196" y="146"/>
                    <a:pt x="215" y="154"/>
                  </a:cubicBezTo>
                  <a:cubicBezTo>
                    <a:pt x="215" y="154"/>
                    <a:pt x="211" y="151"/>
                    <a:pt x="211" y="149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5" name="Freeform 82">
              <a:extLst>
                <a:ext uri="{FF2B5EF4-FFF2-40B4-BE49-F238E27FC236}">
                  <a16:creationId xmlns:a16="http://schemas.microsoft.com/office/drawing/2014/main" id="{E80300EF-EA2A-49FB-A2A7-2157FFF85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" y="1944"/>
              <a:ext cx="130" cy="544"/>
            </a:xfrm>
            <a:custGeom>
              <a:avLst/>
              <a:gdLst>
                <a:gd name="T0" fmla="*/ 313 w 52"/>
                <a:gd name="T1" fmla="*/ 21 h 204"/>
                <a:gd name="T2" fmla="*/ 0 w 52"/>
                <a:gd name="T3" fmla="*/ 589 h 204"/>
                <a:gd name="T4" fmla="*/ 33 w 52"/>
                <a:gd name="T5" fmla="*/ 832 h 204"/>
                <a:gd name="T6" fmla="*/ 33 w 52"/>
                <a:gd name="T7" fmla="*/ 1229 h 204"/>
                <a:gd name="T8" fmla="*/ 63 w 52"/>
                <a:gd name="T9" fmla="*/ 1651 h 204"/>
                <a:gd name="T10" fmla="*/ 175 w 52"/>
                <a:gd name="T11" fmla="*/ 2083 h 204"/>
                <a:gd name="T12" fmla="*/ 158 w 52"/>
                <a:gd name="T13" fmla="*/ 2560 h 204"/>
                <a:gd name="T14" fmla="*/ 270 w 52"/>
                <a:gd name="T15" fmla="*/ 2936 h 204"/>
                <a:gd name="T16" fmla="*/ 408 w 52"/>
                <a:gd name="T17" fmla="*/ 3264 h 204"/>
                <a:gd name="T18" fmla="*/ 813 w 52"/>
                <a:gd name="T19" fmla="*/ 3869 h 204"/>
                <a:gd name="T20" fmla="*/ 408 w 52"/>
                <a:gd name="T21" fmla="*/ 1933 h 204"/>
                <a:gd name="T22" fmla="*/ 313 w 52"/>
                <a:gd name="T23" fmla="*/ 0 h 2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2" h="204">
                  <a:moveTo>
                    <a:pt x="20" y="1"/>
                  </a:moveTo>
                  <a:cubicBezTo>
                    <a:pt x="19" y="11"/>
                    <a:pt x="9" y="26"/>
                    <a:pt x="0" y="31"/>
                  </a:cubicBezTo>
                  <a:cubicBezTo>
                    <a:pt x="8" y="31"/>
                    <a:pt x="9" y="41"/>
                    <a:pt x="2" y="44"/>
                  </a:cubicBezTo>
                  <a:cubicBezTo>
                    <a:pt x="12" y="50"/>
                    <a:pt x="7" y="58"/>
                    <a:pt x="2" y="65"/>
                  </a:cubicBezTo>
                  <a:cubicBezTo>
                    <a:pt x="12" y="69"/>
                    <a:pt x="11" y="80"/>
                    <a:pt x="4" y="87"/>
                  </a:cubicBezTo>
                  <a:cubicBezTo>
                    <a:pt x="19" y="92"/>
                    <a:pt x="11" y="99"/>
                    <a:pt x="11" y="110"/>
                  </a:cubicBezTo>
                  <a:cubicBezTo>
                    <a:pt x="26" y="112"/>
                    <a:pt x="13" y="129"/>
                    <a:pt x="10" y="135"/>
                  </a:cubicBezTo>
                  <a:cubicBezTo>
                    <a:pt x="27" y="130"/>
                    <a:pt x="22" y="146"/>
                    <a:pt x="17" y="155"/>
                  </a:cubicBezTo>
                  <a:cubicBezTo>
                    <a:pt x="27" y="156"/>
                    <a:pt x="30" y="164"/>
                    <a:pt x="26" y="172"/>
                  </a:cubicBezTo>
                  <a:cubicBezTo>
                    <a:pt x="42" y="179"/>
                    <a:pt x="41" y="192"/>
                    <a:pt x="52" y="204"/>
                  </a:cubicBezTo>
                  <a:cubicBezTo>
                    <a:pt x="50" y="191"/>
                    <a:pt x="36" y="141"/>
                    <a:pt x="26" y="102"/>
                  </a:cubicBezTo>
                  <a:cubicBezTo>
                    <a:pt x="16" y="63"/>
                    <a:pt x="14" y="29"/>
                    <a:pt x="20" y="0"/>
                  </a:cubicBezTo>
                </a:path>
              </a:pathLst>
            </a:custGeom>
            <a:solidFill>
              <a:srgbClr val="F8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" name="Freeform 83">
              <a:extLst>
                <a:ext uri="{FF2B5EF4-FFF2-40B4-BE49-F238E27FC236}">
                  <a16:creationId xmlns:a16="http://schemas.microsoft.com/office/drawing/2014/main" id="{AF0215C8-AA73-443F-BB0A-AD8174544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" y="1989"/>
              <a:ext cx="148" cy="499"/>
            </a:xfrm>
            <a:custGeom>
              <a:avLst/>
              <a:gdLst>
                <a:gd name="T0" fmla="*/ 0 w 59"/>
                <a:gd name="T1" fmla="*/ 3533 h 187"/>
                <a:gd name="T2" fmla="*/ 504 w 59"/>
                <a:gd name="T3" fmla="*/ 2129 h 187"/>
                <a:gd name="T4" fmla="*/ 710 w 59"/>
                <a:gd name="T5" fmla="*/ 0 h 187"/>
                <a:gd name="T6" fmla="*/ 838 w 59"/>
                <a:gd name="T7" fmla="*/ 307 h 187"/>
                <a:gd name="T8" fmla="*/ 931 w 59"/>
                <a:gd name="T9" fmla="*/ 720 h 187"/>
                <a:gd name="T10" fmla="*/ 913 w 59"/>
                <a:gd name="T11" fmla="*/ 1139 h 187"/>
                <a:gd name="T12" fmla="*/ 838 w 59"/>
                <a:gd name="T13" fmla="*/ 1558 h 187"/>
                <a:gd name="T14" fmla="*/ 755 w 59"/>
                <a:gd name="T15" fmla="*/ 1708 h 187"/>
                <a:gd name="T16" fmla="*/ 880 w 59"/>
                <a:gd name="T17" fmla="*/ 2073 h 187"/>
                <a:gd name="T18" fmla="*/ 755 w 59"/>
                <a:gd name="T19" fmla="*/ 2335 h 187"/>
                <a:gd name="T20" fmla="*/ 660 w 59"/>
                <a:gd name="T21" fmla="*/ 2607 h 187"/>
                <a:gd name="T22" fmla="*/ 617 w 59"/>
                <a:gd name="T23" fmla="*/ 2890 h 187"/>
                <a:gd name="T24" fmla="*/ 472 w 59"/>
                <a:gd name="T25" fmla="*/ 3154 h 187"/>
                <a:gd name="T26" fmla="*/ 346 w 59"/>
                <a:gd name="T27" fmla="*/ 3325 h 187"/>
                <a:gd name="T28" fmla="*/ 176 w 59"/>
                <a:gd name="T29" fmla="*/ 3461 h 187"/>
                <a:gd name="T30" fmla="*/ 0 w 59"/>
                <a:gd name="T31" fmla="*/ 3554 h 18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9" h="187">
                  <a:moveTo>
                    <a:pt x="0" y="186"/>
                  </a:moveTo>
                  <a:cubicBezTo>
                    <a:pt x="15" y="174"/>
                    <a:pt x="23" y="138"/>
                    <a:pt x="32" y="112"/>
                  </a:cubicBezTo>
                  <a:cubicBezTo>
                    <a:pt x="41" y="85"/>
                    <a:pt x="47" y="21"/>
                    <a:pt x="45" y="0"/>
                  </a:cubicBezTo>
                  <a:cubicBezTo>
                    <a:pt x="46" y="8"/>
                    <a:pt x="47" y="14"/>
                    <a:pt x="53" y="16"/>
                  </a:cubicBezTo>
                  <a:cubicBezTo>
                    <a:pt x="52" y="25"/>
                    <a:pt x="55" y="30"/>
                    <a:pt x="59" y="38"/>
                  </a:cubicBezTo>
                  <a:cubicBezTo>
                    <a:pt x="51" y="42"/>
                    <a:pt x="53" y="54"/>
                    <a:pt x="58" y="60"/>
                  </a:cubicBezTo>
                  <a:cubicBezTo>
                    <a:pt x="47" y="64"/>
                    <a:pt x="55" y="75"/>
                    <a:pt x="53" y="82"/>
                  </a:cubicBezTo>
                  <a:cubicBezTo>
                    <a:pt x="52" y="85"/>
                    <a:pt x="49" y="86"/>
                    <a:pt x="48" y="90"/>
                  </a:cubicBezTo>
                  <a:cubicBezTo>
                    <a:pt x="47" y="95"/>
                    <a:pt x="54" y="105"/>
                    <a:pt x="56" y="109"/>
                  </a:cubicBezTo>
                  <a:cubicBezTo>
                    <a:pt x="48" y="106"/>
                    <a:pt x="44" y="117"/>
                    <a:pt x="48" y="123"/>
                  </a:cubicBezTo>
                  <a:cubicBezTo>
                    <a:pt x="39" y="121"/>
                    <a:pt x="40" y="131"/>
                    <a:pt x="42" y="137"/>
                  </a:cubicBezTo>
                  <a:cubicBezTo>
                    <a:pt x="34" y="137"/>
                    <a:pt x="34" y="148"/>
                    <a:pt x="39" y="152"/>
                  </a:cubicBezTo>
                  <a:cubicBezTo>
                    <a:pt x="31" y="150"/>
                    <a:pt x="30" y="160"/>
                    <a:pt x="30" y="166"/>
                  </a:cubicBezTo>
                  <a:cubicBezTo>
                    <a:pt x="24" y="161"/>
                    <a:pt x="20" y="170"/>
                    <a:pt x="22" y="175"/>
                  </a:cubicBezTo>
                  <a:cubicBezTo>
                    <a:pt x="14" y="174"/>
                    <a:pt x="15" y="178"/>
                    <a:pt x="11" y="182"/>
                  </a:cubicBezTo>
                  <a:cubicBezTo>
                    <a:pt x="9" y="184"/>
                    <a:pt x="1" y="187"/>
                    <a:pt x="0" y="187"/>
                  </a:cubicBezTo>
                </a:path>
              </a:pathLst>
            </a:custGeom>
            <a:solidFill>
              <a:srgbClr val="F8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" name="Freeform 84">
              <a:extLst>
                <a:ext uri="{FF2B5EF4-FFF2-40B4-BE49-F238E27FC236}">
                  <a16:creationId xmlns:a16="http://schemas.microsoft.com/office/drawing/2014/main" id="{0C391FE4-90B8-40AC-AFEE-1A088E54B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" y="2853"/>
              <a:ext cx="152" cy="192"/>
            </a:xfrm>
            <a:custGeom>
              <a:avLst/>
              <a:gdLst>
                <a:gd name="T0" fmla="*/ 478 w 61"/>
                <a:gd name="T1" fmla="*/ 1344 h 72"/>
                <a:gd name="T2" fmla="*/ 653 w 61"/>
                <a:gd name="T3" fmla="*/ 683 h 72"/>
                <a:gd name="T4" fmla="*/ 882 w 61"/>
                <a:gd name="T5" fmla="*/ 435 h 72"/>
                <a:gd name="T6" fmla="*/ 446 w 61"/>
                <a:gd name="T7" fmla="*/ 397 h 72"/>
                <a:gd name="T8" fmla="*/ 92 w 61"/>
                <a:gd name="T9" fmla="*/ 115 h 72"/>
                <a:gd name="T10" fmla="*/ 478 w 61"/>
                <a:gd name="T11" fmla="*/ 547 h 72"/>
                <a:gd name="T12" fmla="*/ 374 w 61"/>
                <a:gd name="T13" fmla="*/ 1365 h 72"/>
                <a:gd name="T14" fmla="*/ 478 w 61"/>
                <a:gd name="T15" fmla="*/ 1344 h 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72">
                  <a:moveTo>
                    <a:pt x="31" y="71"/>
                  </a:moveTo>
                  <a:cubicBezTo>
                    <a:pt x="32" y="60"/>
                    <a:pt x="37" y="43"/>
                    <a:pt x="42" y="36"/>
                  </a:cubicBezTo>
                  <a:cubicBezTo>
                    <a:pt x="47" y="30"/>
                    <a:pt x="61" y="30"/>
                    <a:pt x="57" y="23"/>
                  </a:cubicBezTo>
                  <a:cubicBezTo>
                    <a:pt x="53" y="15"/>
                    <a:pt x="40" y="26"/>
                    <a:pt x="29" y="21"/>
                  </a:cubicBezTo>
                  <a:cubicBezTo>
                    <a:pt x="19" y="17"/>
                    <a:pt x="12" y="0"/>
                    <a:pt x="6" y="6"/>
                  </a:cubicBezTo>
                  <a:cubicBezTo>
                    <a:pt x="0" y="11"/>
                    <a:pt x="25" y="19"/>
                    <a:pt x="31" y="29"/>
                  </a:cubicBezTo>
                  <a:cubicBezTo>
                    <a:pt x="38" y="39"/>
                    <a:pt x="34" y="63"/>
                    <a:pt x="24" y="72"/>
                  </a:cubicBezTo>
                  <a:cubicBezTo>
                    <a:pt x="28" y="70"/>
                    <a:pt x="30" y="70"/>
                    <a:pt x="31" y="71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8" name="Freeform 85">
              <a:extLst>
                <a:ext uri="{FF2B5EF4-FFF2-40B4-BE49-F238E27FC236}">
                  <a16:creationId xmlns:a16="http://schemas.microsoft.com/office/drawing/2014/main" id="{60D4832A-D673-446C-99DC-E9C11D975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" y="2819"/>
              <a:ext cx="128" cy="120"/>
            </a:xfrm>
            <a:custGeom>
              <a:avLst/>
              <a:gdLst>
                <a:gd name="T0" fmla="*/ 693 w 51"/>
                <a:gd name="T1" fmla="*/ 683 h 45"/>
                <a:gd name="T2" fmla="*/ 504 w 51"/>
                <a:gd name="T3" fmla="*/ 435 h 45"/>
                <a:gd name="T4" fmla="*/ 379 w 51"/>
                <a:gd name="T5" fmla="*/ 0 h 45"/>
                <a:gd name="T6" fmla="*/ 397 w 51"/>
                <a:gd name="T7" fmla="*/ 419 h 45"/>
                <a:gd name="T8" fmla="*/ 125 w 51"/>
                <a:gd name="T9" fmla="*/ 797 h 45"/>
                <a:gd name="T10" fmla="*/ 301 w 51"/>
                <a:gd name="T11" fmla="*/ 683 h 45"/>
                <a:gd name="T12" fmla="*/ 459 w 51"/>
                <a:gd name="T13" fmla="*/ 661 h 45"/>
                <a:gd name="T14" fmla="*/ 806 w 51"/>
                <a:gd name="T15" fmla="*/ 832 h 45"/>
                <a:gd name="T16" fmla="*/ 693 w 51"/>
                <a:gd name="T17" fmla="*/ 683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" h="45">
                  <a:moveTo>
                    <a:pt x="44" y="36"/>
                  </a:moveTo>
                  <a:cubicBezTo>
                    <a:pt x="37" y="34"/>
                    <a:pt x="34" y="30"/>
                    <a:pt x="32" y="23"/>
                  </a:cubicBezTo>
                  <a:cubicBezTo>
                    <a:pt x="31" y="16"/>
                    <a:pt x="34" y="1"/>
                    <a:pt x="24" y="0"/>
                  </a:cubicBezTo>
                  <a:cubicBezTo>
                    <a:pt x="20" y="6"/>
                    <a:pt x="30" y="14"/>
                    <a:pt x="25" y="22"/>
                  </a:cubicBezTo>
                  <a:cubicBezTo>
                    <a:pt x="23" y="26"/>
                    <a:pt x="0" y="36"/>
                    <a:pt x="8" y="42"/>
                  </a:cubicBezTo>
                  <a:cubicBezTo>
                    <a:pt x="13" y="45"/>
                    <a:pt x="16" y="38"/>
                    <a:pt x="19" y="36"/>
                  </a:cubicBezTo>
                  <a:cubicBezTo>
                    <a:pt x="22" y="34"/>
                    <a:pt x="26" y="35"/>
                    <a:pt x="29" y="35"/>
                  </a:cubicBezTo>
                  <a:cubicBezTo>
                    <a:pt x="36" y="36"/>
                    <a:pt x="46" y="44"/>
                    <a:pt x="51" y="44"/>
                  </a:cubicBezTo>
                  <a:cubicBezTo>
                    <a:pt x="49" y="44"/>
                    <a:pt x="46" y="37"/>
                    <a:pt x="44" y="36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99" name="Freeform 86">
              <a:extLst>
                <a:ext uri="{FF2B5EF4-FFF2-40B4-BE49-F238E27FC236}">
                  <a16:creationId xmlns:a16="http://schemas.microsoft.com/office/drawing/2014/main" id="{CD231A25-15EC-45A1-921E-9F332AC7A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2856"/>
              <a:ext cx="48" cy="56"/>
            </a:xfrm>
            <a:custGeom>
              <a:avLst/>
              <a:gdLst>
                <a:gd name="T0" fmla="*/ 192 w 19"/>
                <a:gd name="T1" fmla="*/ 0 h 21"/>
                <a:gd name="T2" fmla="*/ 147 w 19"/>
                <a:gd name="T3" fmla="*/ 227 h 21"/>
                <a:gd name="T4" fmla="*/ 0 w 19"/>
                <a:gd name="T5" fmla="*/ 376 h 21"/>
                <a:gd name="T6" fmla="*/ 306 w 19"/>
                <a:gd name="T7" fmla="*/ 376 h 21"/>
                <a:gd name="T8" fmla="*/ 243 w 19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1">
                  <a:moveTo>
                    <a:pt x="12" y="0"/>
                  </a:moveTo>
                  <a:cubicBezTo>
                    <a:pt x="14" y="4"/>
                    <a:pt x="12" y="9"/>
                    <a:pt x="9" y="12"/>
                  </a:cubicBezTo>
                  <a:cubicBezTo>
                    <a:pt x="7" y="15"/>
                    <a:pt x="2" y="16"/>
                    <a:pt x="0" y="20"/>
                  </a:cubicBezTo>
                  <a:cubicBezTo>
                    <a:pt x="6" y="21"/>
                    <a:pt x="15" y="15"/>
                    <a:pt x="19" y="20"/>
                  </a:cubicBezTo>
                  <a:cubicBezTo>
                    <a:pt x="15" y="14"/>
                    <a:pt x="13" y="6"/>
                    <a:pt x="15" y="0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" name="Freeform 87">
              <a:extLst>
                <a:ext uri="{FF2B5EF4-FFF2-40B4-BE49-F238E27FC236}">
                  <a16:creationId xmlns:a16="http://schemas.microsoft.com/office/drawing/2014/main" id="{F43B4A09-6FC2-481F-93B3-AFFA5E5E4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" y="2795"/>
              <a:ext cx="87" cy="117"/>
            </a:xfrm>
            <a:custGeom>
              <a:avLst/>
              <a:gdLst>
                <a:gd name="T0" fmla="*/ 0 w 35"/>
                <a:gd name="T1" fmla="*/ 601 h 44"/>
                <a:gd name="T2" fmla="*/ 229 w 35"/>
                <a:gd name="T3" fmla="*/ 362 h 44"/>
                <a:gd name="T4" fmla="*/ 370 w 35"/>
                <a:gd name="T5" fmla="*/ 0 h 44"/>
                <a:gd name="T6" fmla="*/ 291 w 35"/>
                <a:gd name="T7" fmla="*/ 396 h 44"/>
                <a:gd name="T8" fmla="*/ 291 w 35"/>
                <a:gd name="T9" fmla="*/ 827 h 44"/>
                <a:gd name="T10" fmla="*/ 216 w 35"/>
                <a:gd name="T11" fmla="*/ 545 h 44"/>
                <a:gd name="T12" fmla="*/ 0 w 35"/>
                <a:gd name="T13" fmla="*/ 657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" h="44">
                  <a:moveTo>
                    <a:pt x="0" y="32"/>
                  </a:moveTo>
                  <a:cubicBezTo>
                    <a:pt x="6" y="30"/>
                    <a:pt x="11" y="25"/>
                    <a:pt x="15" y="19"/>
                  </a:cubicBezTo>
                  <a:cubicBezTo>
                    <a:pt x="18" y="13"/>
                    <a:pt x="19" y="6"/>
                    <a:pt x="24" y="0"/>
                  </a:cubicBezTo>
                  <a:cubicBezTo>
                    <a:pt x="35" y="2"/>
                    <a:pt x="20" y="17"/>
                    <a:pt x="19" y="21"/>
                  </a:cubicBezTo>
                  <a:cubicBezTo>
                    <a:pt x="18" y="29"/>
                    <a:pt x="24" y="38"/>
                    <a:pt x="19" y="44"/>
                  </a:cubicBezTo>
                  <a:cubicBezTo>
                    <a:pt x="14" y="41"/>
                    <a:pt x="18" y="31"/>
                    <a:pt x="14" y="29"/>
                  </a:cubicBezTo>
                  <a:cubicBezTo>
                    <a:pt x="12" y="28"/>
                    <a:pt x="6" y="30"/>
                    <a:pt x="0" y="35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01" name="Freeform 88">
              <a:extLst>
                <a:ext uri="{FF2B5EF4-FFF2-40B4-BE49-F238E27FC236}">
                  <a16:creationId xmlns:a16="http://schemas.microsoft.com/office/drawing/2014/main" id="{AF7C65D2-DF59-4731-A43D-59C841ADF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" y="2795"/>
              <a:ext cx="87" cy="117"/>
            </a:xfrm>
            <a:custGeom>
              <a:avLst/>
              <a:gdLst>
                <a:gd name="T0" fmla="*/ 0 w 35"/>
                <a:gd name="T1" fmla="*/ 601 h 44"/>
                <a:gd name="T2" fmla="*/ 229 w 35"/>
                <a:gd name="T3" fmla="*/ 362 h 44"/>
                <a:gd name="T4" fmla="*/ 370 w 35"/>
                <a:gd name="T5" fmla="*/ 0 h 44"/>
                <a:gd name="T6" fmla="*/ 291 w 35"/>
                <a:gd name="T7" fmla="*/ 396 h 44"/>
                <a:gd name="T8" fmla="*/ 291 w 35"/>
                <a:gd name="T9" fmla="*/ 827 h 44"/>
                <a:gd name="T10" fmla="*/ 216 w 35"/>
                <a:gd name="T11" fmla="*/ 545 h 44"/>
                <a:gd name="T12" fmla="*/ 0 w 35"/>
                <a:gd name="T13" fmla="*/ 657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" h="44">
                  <a:moveTo>
                    <a:pt x="0" y="32"/>
                  </a:moveTo>
                  <a:cubicBezTo>
                    <a:pt x="6" y="30"/>
                    <a:pt x="11" y="25"/>
                    <a:pt x="15" y="19"/>
                  </a:cubicBezTo>
                  <a:cubicBezTo>
                    <a:pt x="18" y="13"/>
                    <a:pt x="19" y="6"/>
                    <a:pt x="24" y="0"/>
                  </a:cubicBezTo>
                  <a:cubicBezTo>
                    <a:pt x="35" y="2"/>
                    <a:pt x="20" y="17"/>
                    <a:pt x="19" y="21"/>
                  </a:cubicBezTo>
                  <a:cubicBezTo>
                    <a:pt x="18" y="29"/>
                    <a:pt x="24" y="38"/>
                    <a:pt x="19" y="44"/>
                  </a:cubicBezTo>
                  <a:cubicBezTo>
                    <a:pt x="14" y="41"/>
                    <a:pt x="18" y="31"/>
                    <a:pt x="14" y="29"/>
                  </a:cubicBezTo>
                  <a:cubicBezTo>
                    <a:pt x="12" y="28"/>
                    <a:pt x="6" y="30"/>
                    <a:pt x="0" y="35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" name="Freeform 89">
              <a:extLst>
                <a:ext uri="{FF2B5EF4-FFF2-40B4-BE49-F238E27FC236}">
                  <a16:creationId xmlns:a16="http://schemas.microsoft.com/office/drawing/2014/main" id="{5B87AD8D-A367-4B80-B7CD-3977F560D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8" y="2667"/>
              <a:ext cx="80" cy="149"/>
            </a:xfrm>
            <a:custGeom>
              <a:avLst/>
              <a:gdLst>
                <a:gd name="T0" fmla="*/ 363 w 32"/>
                <a:gd name="T1" fmla="*/ 806 h 56"/>
                <a:gd name="T2" fmla="*/ 345 w 32"/>
                <a:gd name="T3" fmla="*/ 545 h 56"/>
                <a:gd name="T4" fmla="*/ 470 w 32"/>
                <a:gd name="T5" fmla="*/ 282 h 56"/>
                <a:gd name="T6" fmla="*/ 270 w 32"/>
                <a:gd name="T7" fmla="*/ 93 h 56"/>
                <a:gd name="T8" fmla="*/ 158 w 32"/>
                <a:gd name="T9" fmla="*/ 0 h 56"/>
                <a:gd name="T10" fmla="*/ 238 w 32"/>
                <a:gd name="T11" fmla="*/ 247 h 56"/>
                <a:gd name="T12" fmla="*/ 395 w 32"/>
                <a:gd name="T13" fmla="*/ 1054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56">
                  <a:moveTo>
                    <a:pt x="23" y="43"/>
                  </a:moveTo>
                  <a:cubicBezTo>
                    <a:pt x="22" y="41"/>
                    <a:pt x="22" y="31"/>
                    <a:pt x="22" y="29"/>
                  </a:cubicBezTo>
                  <a:cubicBezTo>
                    <a:pt x="24" y="23"/>
                    <a:pt x="29" y="21"/>
                    <a:pt x="30" y="15"/>
                  </a:cubicBezTo>
                  <a:cubicBezTo>
                    <a:pt x="32" y="7"/>
                    <a:pt x="22" y="9"/>
                    <a:pt x="17" y="5"/>
                  </a:cubicBezTo>
                  <a:cubicBezTo>
                    <a:pt x="15" y="3"/>
                    <a:pt x="11" y="0"/>
                    <a:pt x="10" y="0"/>
                  </a:cubicBezTo>
                  <a:cubicBezTo>
                    <a:pt x="0" y="3"/>
                    <a:pt x="13" y="9"/>
                    <a:pt x="15" y="13"/>
                  </a:cubicBezTo>
                  <a:cubicBezTo>
                    <a:pt x="18" y="18"/>
                    <a:pt x="17" y="45"/>
                    <a:pt x="25" y="56"/>
                  </a:cubicBezTo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03" name="Freeform 90">
              <a:extLst>
                <a:ext uri="{FF2B5EF4-FFF2-40B4-BE49-F238E27FC236}">
                  <a16:creationId xmlns:a16="http://schemas.microsoft.com/office/drawing/2014/main" id="{3F8C51CC-45FB-444A-BC09-BCB52DA1F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8" y="2667"/>
              <a:ext cx="80" cy="149"/>
            </a:xfrm>
            <a:custGeom>
              <a:avLst/>
              <a:gdLst>
                <a:gd name="T0" fmla="*/ 363 w 32"/>
                <a:gd name="T1" fmla="*/ 806 h 56"/>
                <a:gd name="T2" fmla="*/ 345 w 32"/>
                <a:gd name="T3" fmla="*/ 545 h 56"/>
                <a:gd name="T4" fmla="*/ 470 w 32"/>
                <a:gd name="T5" fmla="*/ 282 h 56"/>
                <a:gd name="T6" fmla="*/ 270 w 32"/>
                <a:gd name="T7" fmla="*/ 93 h 56"/>
                <a:gd name="T8" fmla="*/ 158 w 32"/>
                <a:gd name="T9" fmla="*/ 0 h 56"/>
                <a:gd name="T10" fmla="*/ 238 w 32"/>
                <a:gd name="T11" fmla="*/ 247 h 56"/>
                <a:gd name="T12" fmla="*/ 395 w 32"/>
                <a:gd name="T13" fmla="*/ 1054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56">
                  <a:moveTo>
                    <a:pt x="23" y="43"/>
                  </a:moveTo>
                  <a:cubicBezTo>
                    <a:pt x="22" y="41"/>
                    <a:pt x="22" y="31"/>
                    <a:pt x="22" y="29"/>
                  </a:cubicBezTo>
                  <a:cubicBezTo>
                    <a:pt x="24" y="23"/>
                    <a:pt x="29" y="21"/>
                    <a:pt x="30" y="15"/>
                  </a:cubicBezTo>
                  <a:cubicBezTo>
                    <a:pt x="32" y="7"/>
                    <a:pt x="22" y="9"/>
                    <a:pt x="17" y="5"/>
                  </a:cubicBezTo>
                  <a:cubicBezTo>
                    <a:pt x="15" y="3"/>
                    <a:pt x="11" y="0"/>
                    <a:pt x="10" y="0"/>
                  </a:cubicBezTo>
                  <a:cubicBezTo>
                    <a:pt x="0" y="3"/>
                    <a:pt x="13" y="9"/>
                    <a:pt x="15" y="13"/>
                  </a:cubicBezTo>
                  <a:cubicBezTo>
                    <a:pt x="18" y="18"/>
                    <a:pt x="17" y="45"/>
                    <a:pt x="25" y="56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" name="Freeform 91">
              <a:extLst>
                <a:ext uri="{FF2B5EF4-FFF2-40B4-BE49-F238E27FC236}">
                  <a16:creationId xmlns:a16="http://schemas.microsoft.com/office/drawing/2014/main" id="{65F0C263-57D7-41FF-9E40-7C7904F86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" y="1083"/>
              <a:ext cx="1000" cy="1888"/>
            </a:xfrm>
            <a:custGeom>
              <a:avLst/>
              <a:gdLst>
                <a:gd name="T0" fmla="*/ 6145 w 400"/>
                <a:gd name="T1" fmla="*/ 3640 h 708"/>
                <a:gd name="T2" fmla="*/ 4738 w 400"/>
                <a:gd name="T3" fmla="*/ 3981 h 708"/>
                <a:gd name="T4" fmla="*/ 4363 w 400"/>
                <a:gd name="T5" fmla="*/ 2979 h 708"/>
                <a:gd name="T6" fmla="*/ 4863 w 400"/>
                <a:gd name="T7" fmla="*/ 2048 h 708"/>
                <a:gd name="T8" fmla="*/ 5845 w 400"/>
                <a:gd name="T9" fmla="*/ 1971 h 708"/>
                <a:gd name="T10" fmla="*/ 5408 w 400"/>
                <a:gd name="T11" fmla="*/ 1421 h 708"/>
                <a:gd name="T12" fmla="*/ 5720 w 400"/>
                <a:gd name="T13" fmla="*/ 739 h 708"/>
                <a:gd name="T14" fmla="*/ 4908 w 400"/>
                <a:gd name="T15" fmla="*/ 77 h 708"/>
                <a:gd name="T16" fmla="*/ 4583 w 400"/>
                <a:gd name="T17" fmla="*/ 1592 h 708"/>
                <a:gd name="T18" fmla="*/ 3500 w 400"/>
                <a:gd name="T19" fmla="*/ 1459 h 708"/>
                <a:gd name="T20" fmla="*/ 2708 w 400"/>
                <a:gd name="T21" fmla="*/ 1501 h 708"/>
                <a:gd name="T22" fmla="*/ 3063 w 400"/>
                <a:gd name="T23" fmla="*/ 2296 h 708"/>
                <a:gd name="T24" fmla="*/ 3145 w 400"/>
                <a:gd name="T25" fmla="*/ 2979 h 708"/>
                <a:gd name="T26" fmla="*/ 1438 w 400"/>
                <a:gd name="T27" fmla="*/ 2901 h 708"/>
                <a:gd name="T28" fmla="*/ 1020 w 400"/>
                <a:gd name="T29" fmla="*/ 2637 h 708"/>
                <a:gd name="T30" fmla="*/ 270 w 400"/>
                <a:gd name="T31" fmla="*/ 3699 h 708"/>
                <a:gd name="T32" fmla="*/ 1625 w 400"/>
                <a:gd name="T33" fmla="*/ 4552 h 708"/>
                <a:gd name="T34" fmla="*/ 1083 w 400"/>
                <a:gd name="T35" fmla="*/ 5995 h 708"/>
                <a:gd name="T36" fmla="*/ 270 w 400"/>
                <a:gd name="T37" fmla="*/ 6520 h 708"/>
                <a:gd name="T38" fmla="*/ 300 w 400"/>
                <a:gd name="T39" fmla="*/ 7907 h 708"/>
                <a:gd name="T40" fmla="*/ 613 w 400"/>
                <a:gd name="T41" fmla="*/ 6429 h 708"/>
                <a:gd name="T42" fmla="*/ 1313 w 400"/>
                <a:gd name="T43" fmla="*/ 6179 h 708"/>
                <a:gd name="T44" fmla="*/ 2033 w 400"/>
                <a:gd name="T45" fmla="*/ 6280 h 708"/>
                <a:gd name="T46" fmla="*/ 2145 w 400"/>
                <a:gd name="T47" fmla="*/ 8648 h 708"/>
                <a:gd name="T48" fmla="*/ 2533 w 400"/>
                <a:gd name="T49" fmla="*/ 10560 h 708"/>
                <a:gd name="T50" fmla="*/ 2000 w 400"/>
                <a:gd name="T51" fmla="*/ 11299 h 708"/>
                <a:gd name="T52" fmla="*/ 675 w 400"/>
                <a:gd name="T53" fmla="*/ 10261 h 708"/>
                <a:gd name="T54" fmla="*/ 158 w 400"/>
                <a:gd name="T55" fmla="*/ 9480 h 708"/>
                <a:gd name="T56" fmla="*/ 250 w 400"/>
                <a:gd name="T57" fmla="*/ 11128 h 708"/>
                <a:gd name="T58" fmla="*/ 1675 w 400"/>
                <a:gd name="T59" fmla="*/ 11661 h 708"/>
                <a:gd name="T60" fmla="*/ 1770 w 400"/>
                <a:gd name="T61" fmla="*/ 12096 h 708"/>
                <a:gd name="T62" fmla="*/ 2720 w 400"/>
                <a:gd name="T63" fmla="*/ 12253 h 708"/>
                <a:gd name="T64" fmla="*/ 3375 w 400"/>
                <a:gd name="T65" fmla="*/ 13291 h 708"/>
                <a:gd name="T66" fmla="*/ 3875 w 400"/>
                <a:gd name="T67" fmla="*/ 12323 h 708"/>
                <a:gd name="T68" fmla="*/ 4188 w 400"/>
                <a:gd name="T69" fmla="*/ 11811 h 708"/>
                <a:gd name="T70" fmla="*/ 4470 w 400"/>
                <a:gd name="T71" fmla="*/ 11741 h 708"/>
                <a:gd name="T72" fmla="*/ 3550 w 400"/>
                <a:gd name="T73" fmla="*/ 11115 h 708"/>
                <a:gd name="T74" fmla="*/ 4675 w 400"/>
                <a:gd name="T75" fmla="*/ 10376 h 708"/>
                <a:gd name="T76" fmla="*/ 5113 w 400"/>
                <a:gd name="T77" fmla="*/ 10091 h 7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00" h="708">
                  <a:moveTo>
                    <a:pt x="360" y="218"/>
                  </a:moveTo>
                  <a:cubicBezTo>
                    <a:pt x="379" y="218"/>
                    <a:pt x="400" y="202"/>
                    <a:pt x="393" y="192"/>
                  </a:cubicBezTo>
                  <a:cubicBezTo>
                    <a:pt x="387" y="183"/>
                    <a:pt x="355" y="208"/>
                    <a:pt x="344" y="219"/>
                  </a:cubicBezTo>
                  <a:cubicBezTo>
                    <a:pt x="333" y="230"/>
                    <a:pt x="315" y="224"/>
                    <a:pt x="303" y="210"/>
                  </a:cubicBezTo>
                  <a:cubicBezTo>
                    <a:pt x="291" y="195"/>
                    <a:pt x="291" y="186"/>
                    <a:pt x="294" y="169"/>
                  </a:cubicBezTo>
                  <a:cubicBezTo>
                    <a:pt x="293" y="157"/>
                    <a:pt x="284" y="165"/>
                    <a:pt x="279" y="157"/>
                  </a:cubicBezTo>
                  <a:cubicBezTo>
                    <a:pt x="276" y="152"/>
                    <a:pt x="283" y="144"/>
                    <a:pt x="285" y="140"/>
                  </a:cubicBezTo>
                  <a:cubicBezTo>
                    <a:pt x="291" y="132"/>
                    <a:pt x="302" y="111"/>
                    <a:pt x="311" y="108"/>
                  </a:cubicBezTo>
                  <a:cubicBezTo>
                    <a:pt x="335" y="98"/>
                    <a:pt x="343" y="134"/>
                    <a:pt x="360" y="136"/>
                  </a:cubicBezTo>
                  <a:cubicBezTo>
                    <a:pt x="375" y="138"/>
                    <a:pt x="379" y="115"/>
                    <a:pt x="374" y="104"/>
                  </a:cubicBezTo>
                  <a:cubicBezTo>
                    <a:pt x="366" y="83"/>
                    <a:pt x="366" y="100"/>
                    <a:pt x="354" y="90"/>
                  </a:cubicBezTo>
                  <a:cubicBezTo>
                    <a:pt x="351" y="88"/>
                    <a:pt x="349" y="82"/>
                    <a:pt x="346" y="75"/>
                  </a:cubicBezTo>
                  <a:cubicBezTo>
                    <a:pt x="344" y="69"/>
                    <a:pt x="347" y="53"/>
                    <a:pt x="353" y="50"/>
                  </a:cubicBezTo>
                  <a:cubicBezTo>
                    <a:pt x="358" y="47"/>
                    <a:pt x="365" y="43"/>
                    <a:pt x="366" y="39"/>
                  </a:cubicBezTo>
                  <a:cubicBezTo>
                    <a:pt x="370" y="30"/>
                    <a:pt x="357" y="17"/>
                    <a:pt x="356" y="11"/>
                  </a:cubicBezTo>
                  <a:cubicBezTo>
                    <a:pt x="355" y="1"/>
                    <a:pt x="323" y="0"/>
                    <a:pt x="314" y="4"/>
                  </a:cubicBezTo>
                  <a:cubicBezTo>
                    <a:pt x="303" y="10"/>
                    <a:pt x="301" y="48"/>
                    <a:pt x="303" y="58"/>
                  </a:cubicBezTo>
                  <a:cubicBezTo>
                    <a:pt x="306" y="71"/>
                    <a:pt x="304" y="74"/>
                    <a:pt x="293" y="84"/>
                  </a:cubicBezTo>
                  <a:cubicBezTo>
                    <a:pt x="284" y="91"/>
                    <a:pt x="270" y="99"/>
                    <a:pt x="260" y="100"/>
                  </a:cubicBezTo>
                  <a:cubicBezTo>
                    <a:pt x="236" y="104"/>
                    <a:pt x="234" y="101"/>
                    <a:pt x="224" y="77"/>
                  </a:cubicBezTo>
                  <a:cubicBezTo>
                    <a:pt x="221" y="67"/>
                    <a:pt x="219" y="57"/>
                    <a:pt x="208" y="53"/>
                  </a:cubicBezTo>
                  <a:cubicBezTo>
                    <a:pt x="191" y="46"/>
                    <a:pt x="173" y="65"/>
                    <a:pt x="173" y="79"/>
                  </a:cubicBezTo>
                  <a:cubicBezTo>
                    <a:pt x="173" y="88"/>
                    <a:pt x="175" y="107"/>
                    <a:pt x="181" y="114"/>
                  </a:cubicBezTo>
                  <a:cubicBezTo>
                    <a:pt x="184" y="118"/>
                    <a:pt x="192" y="117"/>
                    <a:pt x="196" y="121"/>
                  </a:cubicBezTo>
                  <a:cubicBezTo>
                    <a:pt x="202" y="129"/>
                    <a:pt x="206" y="147"/>
                    <a:pt x="201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185" y="184"/>
                    <a:pt x="173" y="203"/>
                    <a:pt x="137" y="187"/>
                  </a:cubicBezTo>
                  <a:cubicBezTo>
                    <a:pt x="123" y="181"/>
                    <a:pt x="98" y="169"/>
                    <a:pt x="92" y="153"/>
                  </a:cubicBezTo>
                  <a:cubicBezTo>
                    <a:pt x="90" y="146"/>
                    <a:pt x="94" y="115"/>
                    <a:pt x="76" y="122"/>
                  </a:cubicBezTo>
                  <a:cubicBezTo>
                    <a:pt x="70" y="125"/>
                    <a:pt x="69" y="134"/>
                    <a:pt x="65" y="139"/>
                  </a:cubicBezTo>
                  <a:cubicBezTo>
                    <a:pt x="61" y="144"/>
                    <a:pt x="54" y="147"/>
                    <a:pt x="50" y="152"/>
                  </a:cubicBezTo>
                  <a:cubicBezTo>
                    <a:pt x="45" y="158"/>
                    <a:pt x="14" y="187"/>
                    <a:pt x="17" y="195"/>
                  </a:cubicBezTo>
                  <a:cubicBezTo>
                    <a:pt x="23" y="210"/>
                    <a:pt x="66" y="209"/>
                    <a:pt x="77" y="212"/>
                  </a:cubicBezTo>
                  <a:cubicBezTo>
                    <a:pt x="93" y="217"/>
                    <a:pt x="105" y="226"/>
                    <a:pt x="104" y="240"/>
                  </a:cubicBezTo>
                  <a:cubicBezTo>
                    <a:pt x="103" y="257"/>
                    <a:pt x="94" y="267"/>
                    <a:pt x="84" y="278"/>
                  </a:cubicBezTo>
                  <a:cubicBezTo>
                    <a:pt x="74" y="290"/>
                    <a:pt x="72" y="301"/>
                    <a:pt x="69" y="316"/>
                  </a:cubicBezTo>
                  <a:cubicBezTo>
                    <a:pt x="65" y="341"/>
                    <a:pt x="29" y="318"/>
                    <a:pt x="12" y="318"/>
                  </a:cubicBezTo>
                  <a:cubicBezTo>
                    <a:pt x="0" y="319"/>
                    <a:pt x="14" y="333"/>
                    <a:pt x="17" y="344"/>
                  </a:cubicBezTo>
                  <a:cubicBezTo>
                    <a:pt x="19" y="353"/>
                    <a:pt x="18" y="364"/>
                    <a:pt x="20" y="373"/>
                  </a:cubicBezTo>
                  <a:cubicBezTo>
                    <a:pt x="25" y="389"/>
                    <a:pt x="42" y="407"/>
                    <a:pt x="19" y="417"/>
                  </a:cubicBezTo>
                  <a:cubicBezTo>
                    <a:pt x="52" y="427"/>
                    <a:pt x="40" y="385"/>
                    <a:pt x="34" y="368"/>
                  </a:cubicBezTo>
                  <a:cubicBezTo>
                    <a:pt x="30" y="359"/>
                    <a:pt x="24" y="343"/>
                    <a:pt x="39" y="339"/>
                  </a:cubicBezTo>
                  <a:cubicBezTo>
                    <a:pt x="50" y="337"/>
                    <a:pt x="57" y="350"/>
                    <a:pt x="68" y="349"/>
                  </a:cubicBezTo>
                  <a:cubicBezTo>
                    <a:pt x="80" y="347"/>
                    <a:pt x="81" y="335"/>
                    <a:pt x="84" y="326"/>
                  </a:cubicBezTo>
                  <a:cubicBezTo>
                    <a:pt x="87" y="316"/>
                    <a:pt x="92" y="309"/>
                    <a:pt x="102" y="305"/>
                  </a:cubicBezTo>
                  <a:cubicBezTo>
                    <a:pt x="124" y="296"/>
                    <a:pt x="131" y="312"/>
                    <a:pt x="130" y="331"/>
                  </a:cubicBezTo>
                  <a:cubicBezTo>
                    <a:pt x="129" y="356"/>
                    <a:pt x="127" y="383"/>
                    <a:pt x="129" y="408"/>
                  </a:cubicBezTo>
                  <a:cubicBezTo>
                    <a:pt x="130" y="425"/>
                    <a:pt x="136" y="439"/>
                    <a:pt x="137" y="456"/>
                  </a:cubicBezTo>
                  <a:cubicBezTo>
                    <a:pt x="139" y="475"/>
                    <a:pt x="138" y="498"/>
                    <a:pt x="143" y="515"/>
                  </a:cubicBezTo>
                  <a:cubicBezTo>
                    <a:pt x="147" y="531"/>
                    <a:pt x="160" y="541"/>
                    <a:pt x="162" y="557"/>
                  </a:cubicBezTo>
                  <a:cubicBezTo>
                    <a:pt x="164" y="568"/>
                    <a:pt x="164" y="578"/>
                    <a:pt x="157" y="588"/>
                  </a:cubicBezTo>
                  <a:cubicBezTo>
                    <a:pt x="148" y="599"/>
                    <a:pt x="138" y="602"/>
                    <a:pt x="128" y="596"/>
                  </a:cubicBezTo>
                  <a:cubicBezTo>
                    <a:pt x="109" y="583"/>
                    <a:pt x="104" y="561"/>
                    <a:pt x="90" y="544"/>
                  </a:cubicBezTo>
                  <a:cubicBezTo>
                    <a:pt x="71" y="521"/>
                    <a:pt x="60" y="557"/>
                    <a:pt x="43" y="541"/>
                  </a:cubicBezTo>
                  <a:cubicBezTo>
                    <a:pt x="35" y="535"/>
                    <a:pt x="29" y="509"/>
                    <a:pt x="24" y="502"/>
                  </a:cubicBezTo>
                  <a:cubicBezTo>
                    <a:pt x="21" y="499"/>
                    <a:pt x="15" y="498"/>
                    <a:pt x="10" y="500"/>
                  </a:cubicBezTo>
                  <a:cubicBezTo>
                    <a:pt x="3" y="503"/>
                    <a:pt x="5" y="511"/>
                    <a:pt x="5" y="515"/>
                  </a:cubicBezTo>
                  <a:cubicBezTo>
                    <a:pt x="7" y="530"/>
                    <a:pt x="7" y="580"/>
                    <a:pt x="16" y="587"/>
                  </a:cubicBezTo>
                  <a:cubicBezTo>
                    <a:pt x="33" y="600"/>
                    <a:pt x="58" y="581"/>
                    <a:pt x="75" y="582"/>
                  </a:cubicBezTo>
                  <a:cubicBezTo>
                    <a:pt x="96" y="584"/>
                    <a:pt x="115" y="597"/>
                    <a:pt x="107" y="615"/>
                  </a:cubicBezTo>
                  <a:cubicBezTo>
                    <a:pt x="99" y="634"/>
                    <a:pt x="81" y="634"/>
                    <a:pt x="95" y="655"/>
                  </a:cubicBezTo>
                  <a:cubicBezTo>
                    <a:pt x="106" y="653"/>
                    <a:pt x="106" y="644"/>
                    <a:pt x="113" y="638"/>
                  </a:cubicBezTo>
                  <a:cubicBezTo>
                    <a:pt x="122" y="631"/>
                    <a:pt x="131" y="632"/>
                    <a:pt x="141" y="635"/>
                  </a:cubicBezTo>
                  <a:cubicBezTo>
                    <a:pt x="153" y="639"/>
                    <a:pt x="160" y="646"/>
                    <a:pt x="174" y="646"/>
                  </a:cubicBezTo>
                  <a:cubicBezTo>
                    <a:pt x="187" y="646"/>
                    <a:pt x="200" y="641"/>
                    <a:pt x="213" y="647"/>
                  </a:cubicBezTo>
                  <a:cubicBezTo>
                    <a:pt x="243" y="661"/>
                    <a:pt x="203" y="693"/>
                    <a:pt x="216" y="701"/>
                  </a:cubicBezTo>
                  <a:cubicBezTo>
                    <a:pt x="227" y="708"/>
                    <a:pt x="225" y="682"/>
                    <a:pt x="226" y="677"/>
                  </a:cubicBezTo>
                  <a:cubicBezTo>
                    <a:pt x="230" y="666"/>
                    <a:pt x="245" y="661"/>
                    <a:pt x="248" y="650"/>
                  </a:cubicBezTo>
                  <a:cubicBezTo>
                    <a:pt x="251" y="641"/>
                    <a:pt x="240" y="629"/>
                    <a:pt x="243" y="623"/>
                  </a:cubicBezTo>
                  <a:cubicBezTo>
                    <a:pt x="247" y="614"/>
                    <a:pt x="262" y="620"/>
                    <a:pt x="268" y="623"/>
                  </a:cubicBezTo>
                  <a:cubicBezTo>
                    <a:pt x="272" y="625"/>
                    <a:pt x="286" y="637"/>
                    <a:pt x="288" y="637"/>
                  </a:cubicBezTo>
                  <a:cubicBezTo>
                    <a:pt x="300" y="635"/>
                    <a:pt x="291" y="623"/>
                    <a:pt x="286" y="619"/>
                  </a:cubicBezTo>
                  <a:cubicBezTo>
                    <a:pt x="278" y="613"/>
                    <a:pt x="265" y="614"/>
                    <a:pt x="256" y="610"/>
                  </a:cubicBezTo>
                  <a:cubicBezTo>
                    <a:pt x="246" y="605"/>
                    <a:pt x="232" y="595"/>
                    <a:pt x="227" y="586"/>
                  </a:cubicBezTo>
                  <a:cubicBezTo>
                    <a:pt x="217" y="568"/>
                    <a:pt x="214" y="533"/>
                    <a:pt x="241" y="531"/>
                  </a:cubicBezTo>
                  <a:cubicBezTo>
                    <a:pt x="261" y="530"/>
                    <a:pt x="295" y="536"/>
                    <a:pt x="299" y="547"/>
                  </a:cubicBezTo>
                  <a:cubicBezTo>
                    <a:pt x="305" y="535"/>
                    <a:pt x="313" y="548"/>
                    <a:pt x="321" y="554"/>
                  </a:cubicBezTo>
                  <a:cubicBezTo>
                    <a:pt x="329" y="559"/>
                    <a:pt x="323" y="533"/>
                    <a:pt x="327" y="532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" name="Freeform 92">
              <a:extLst>
                <a:ext uri="{FF2B5EF4-FFF2-40B4-BE49-F238E27FC236}">
                  <a16:creationId xmlns:a16="http://schemas.microsoft.com/office/drawing/2014/main" id="{17D4B519-6C0C-46DE-8EE2-1E20FFC76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" y="2421"/>
              <a:ext cx="285" cy="288"/>
            </a:xfrm>
            <a:custGeom>
              <a:avLst/>
              <a:gdLst>
                <a:gd name="T0" fmla="*/ 1333 w 114"/>
                <a:gd name="T1" fmla="*/ 376 h 108"/>
                <a:gd name="T2" fmla="*/ 20 w 114"/>
                <a:gd name="T3" fmla="*/ 1003 h 108"/>
                <a:gd name="T4" fmla="*/ 688 w 114"/>
                <a:gd name="T5" fmla="*/ 2048 h 108"/>
                <a:gd name="T6" fmla="*/ 238 w 114"/>
                <a:gd name="T7" fmla="*/ 1592 h 108"/>
                <a:gd name="T8" fmla="*/ 458 w 114"/>
                <a:gd name="T9" fmla="*/ 547 h 108"/>
                <a:gd name="T10" fmla="*/ 1363 w 114"/>
                <a:gd name="T11" fmla="*/ 853 h 108"/>
                <a:gd name="T12" fmla="*/ 1708 w 114"/>
                <a:gd name="T13" fmla="*/ 968 h 108"/>
                <a:gd name="T14" fmla="*/ 1783 w 114"/>
                <a:gd name="T15" fmla="*/ 888 h 108"/>
                <a:gd name="T16" fmla="*/ 1783 w 114"/>
                <a:gd name="T17" fmla="*/ 776 h 108"/>
                <a:gd name="T18" fmla="*/ 1333 w 114"/>
                <a:gd name="T19" fmla="*/ 376 h 1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4" h="108">
                  <a:moveTo>
                    <a:pt x="85" y="20"/>
                  </a:moveTo>
                  <a:cubicBezTo>
                    <a:pt x="68" y="12"/>
                    <a:pt x="3" y="0"/>
                    <a:pt x="1" y="53"/>
                  </a:cubicBezTo>
                  <a:cubicBezTo>
                    <a:pt x="0" y="106"/>
                    <a:pt x="44" y="108"/>
                    <a:pt x="44" y="108"/>
                  </a:cubicBezTo>
                  <a:cubicBezTo>
                    <a:pt x="34" y="103"/>
                    <a:pt x="20" y="93"/>
                    <a:pt x="15" y="84"/>
                  </a:cubicBezTo>
                  <a:cubicBezTo>
                    <a:pt x="5" y="66"/>
                    <a:pt x="2" y="31"/>
                    <a:pt x="29" y="29"/>
                  </a:cubicBezTo>
                  <a:cubicBezTo>
                    <a:pt x="49" y="28"/>
                    <a:pt x="83" y="34"/>
                    <a:pt x="87" y="45"/>
                  </a:cubicBezTo>
                  <a:cubicBezTo>
                    <a:pt x="93" y="33"/>
                    <a:pt x="101" y="46"/>
                    <a:pt x="109" y="51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4" y="45"/>
                    <a:pt x="114" y="43"/>
                    <a:pt x="114" y="41"/>
                  </a:cubicBezTo>
                  <a:cubicBezTo>
                    <a:pt x="110" y="33"/>
                    <a:pt x="100" y="26"/>
                    <a:pt x="85" y="20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06" name="Freeform 93">
              <a:extLst>
                <a:ext uri="{FF2B5EF4-FFF2-40B4-BE49-F238E27FC236}">
                  <a16:creationId xmlns:a16="http://schemas.microsoft.com/office/drawing/2014/main" id="{8B953DB0-10A9-4C0C-90B0-E06AAC1AB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3" y="2560"/>
              <a:ext cx="12" cy="35"/>
            </a:xfrm>
            <a:custGeom>
              <a:avLst/>
              <a:gdLst>
                <a:gd name="T0" fmla="*/ 29 w 5"/>
                <a:gd name="T1" fmla="*/ 0 h 13"/>
                <a:gd name="T2" fmla="*/ 70 w 5"/>
                <a:gd name="T3" fmla="*/ 253 h 1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13">
                  <a:moveTo>
                    <a:pt x="2" y="0"/>
                  </a:moveTo>
                  <a:cubicBezTo>
                    <a:pt x="0" y="5"/>
                    <a:pt x="5" y="13"/>
                    <a:pt x="5" y="13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" name="Freeform 94">
              <a:extLst>
                <a:ext uri="{FF2B5EF4-FFF2-40B4-BE49-F238E27FC236}">
                  <a16:creationId xmlns:a16="http://schemas.microsoft.com/office/drawing/2014/main" id="{017291B6-1E3D-4B2F-945E-102DFB440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" y="2419"/>
              <a:ext cx="342" cy="285"/>
            </a:xfrm>
            <a:custGeom>
              <a:avLst/>
              <a:gdLst>
                <a:gd name="T0" fmla="*/ 667 w 137"/>
                <a:gd name="T1" fmla="*/ 376 h 107"/>
                <a:gd name="T2" fmla="*/ 2119 w 137"/>
                <a:gd name="T3" fmla="*/ 1001 h 107"/>
                <a:gd name="T4" fmla="*/ 1103 w 137"/>
                <a:gd name="T5" fmla="*/ 2022 h 107"/>
                <a:gd name="T6" fmla="*/ 1870 w 137"/>
                <a:gd name="T7" fmla="*/ 1420 h 107"/>
                <a:gd name="T8" fmla="*/ 1558 w 137"/>
                <a:gd name="T9" fmla="*/ 546 h 107"/>
                <a:gd name="T10" fmla="*/ 637 w 137"/>
                <a:gd name="T11" fmla="*/ 852 h 107"/>
                <a:gd name="T12" fmla="*/ 292 w 137"/>
                <a:gd name="T13" fmla="*/ 986 h 107"/>
                <a:gd name="T14" fmla="*/ 667 w 137"/>
                <a:gd name="T15" fmla="*/ 376 h 1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7" h="107">
                  <a:moveTo>
                    <a:pt x="43" y="20"/>
                  </a:moveTo>
                  <a:cubicBezTo>
                    <a:pt x="60" y="12"/>
                    <a:pt x="137" y="0"/>
                    <a:pt x="136" y="53"/>
                  </a:cubicBezTo>
                  <a:cubicBezTo>
                    <a:pt x="135" y="93"/>
                    <a:pt x="71" y="107"/>
                    <a:pt x="71" y="107"/>
                  </a:cubicBezTo>
                  <a:cubicBezTo>
                    <a:pt x="81" y="102"/>
                    <a:pt x="109" y="91"/>
                    <a:pt x="120" y="75"/>
                  </a:cubicBezTo>
                  <a:cubicBezTo>
                    <a:pt x="130" y="58"/>
                    <a:pt x="126" y="31"/>
                    <a:pt x="100" y="29"/>
                  </a:cubicBezTo>
                  <a:cubicBezTo>
                    <a:pt x="80" y="27"/>
                    <a:pt x="45" y="35"/>
                    <a:pt x="41" y="45"/>
                  </a:cubicBezTo>
                  <a:cubicBezTo>
                    <a:pt x="35" y="34"/>
                    <a:pt x="27" y="46"/>
                    <a:pt x="19" y="52"/>
                  </a:cubicBezTo>
                  <a:cubicBezTo>
                    <a:pt x="19" y="52"/>
                    <a:pt x="0" y="39"/>
                    <a:pt x="43" y="20"/>
                  </a:cubicBezTo>
                  <a:close/>
                </a:path>
              </a:pathLst>
            </a:custGeom>
            <a:solidFill>
              <a:srgbClr val="BBB0C2"/>
            </a:solidFill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08" name="Freeform 95">
              <a:extLst>
                <a:ext uri="{FF2B5EF4-FFF2-40B4-BE49-F238E27FC236}">
                  <a16:creationId xmlns:a16="http://schemas.microsoft.com/office/drawing/2014/main" id="{1E231019-D3C5-4016-B68F-4EC23FEDA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" y="2565"/>
              <a:ext cx="15" cy="35"/>
            </a:xfrm>
            <a:custGeom>
              <a:avLst/>
              <a:gdLst>
                <a:gd name="T0" fmla="*/ 50 w 6"/>
                <a:gd name="T1" fmla="*/ 0 h 13"/>
                <a:gd name="T2" fmla="*/ 0 w 6"/>
                <a:gd name="T3" fmla="*/ 253 h 1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3">
                  <a:moveTo>
                    <a:pt x="3" y="0"/>
                  </a:moveTo>
                  <a:cubicBezTo>
                    <a:pt x="6" y="5"/>
                    <a:pt x="0" y="13"/>
                    <a:pt x="0" y="13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" name="Freeform 96">
              <a:extLst>
                <a:ext uri="{FF2B5EF4-FFF2-40B4-BE49-F238E27FC236}">
                  <a16:creationId xmlns:a16="http://schemas.microsoft.com/office/drawing/2014/main" id="{E3798C88-916E-4A89-9290-720A04BA5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" y="2560"/>
              <a:ext cx="7" cy="56"/>
            </a:xfrm>
            <a:custGeom>
              <a:avLst/>
              <a:gdLst>
                <a:gd name="T0" fmla="*/ 28 w 3"/>
                <a:gd name="T1" fmla="*/ 0 h 21"/>
                <a:gd name="T2" fmla="*/ 37 w 3"/>
                <a:gd name="T3" fmla="*/ 397 h 2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21">
                  <a:moveTo>
                    <a:pt x="2" y="0"/>
                  </a:moveTo>
                  <a:cubicBezTo>
                    <a:pt x="1" y="4"/>
                    <a:pt x="0" y="16"/>
                    <a:pt x="3" y="2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" name="Freeform 97">
              <a:extLst>
                <a:ext uri="{FF2B5EF4-FFF2-40B4-BE49-F238E27FC236}">
                  <a16:creationId xmlns:a16="http://schemas.microsoft.com/office/drawing/2014/main" id="{F393C6A4-EA58-4621-A04F-6F380F89D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3" y="2595"/>
              <a:ext cx="7" cy="24"/>
            </a:xfrm>
            <a:custGeom>
              <a:avLst/>
              <a:gdLst>
                <a:gd name="T0" fmla="*/ 37 w 3"/>
                <a:gd name="T1" fmla="*/ 0 h 9"/>
                <a:gd name="T2" fmla="*/ 0 w 3"/>
                <a:gd name="T3" fmla="*/ 171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" h="9">
                  <a:moveTo>
                    <a:pt x="3" y="0"/>
                  </a:moveTo>
                  <a:cubicBezTo>
                    <a:pt x="3" y="3"/>
                    <a:pt x="2" y="8"/>
                    <a:pt x="0" y="9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" name="Freeform 98">
              <a:extLst>
                <a:ext uri="{FF2B5EF4-FFF2-40B4-BE49-F238E27FC236}">
                  <a16:creationId xmlns:a16="http://schemas.microsoft.com/office/drawing/2014/main" id="{BD726970-799B-4CC0-9D55-DFAECE845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" y="1099"/>
              <a:ext cx="1058" cy="1906"/>
            </a:xfrm>
            <a:custGeom>
              <a:avLst/>
              <a:gdLst>
                <a:gd name="T0" fmla="*/ 113 w 423"/>
                <a:gd name="T1" fmla="*/ 3788 h 715"/>
                <a:gd name="T2" fmla="*/ 283 w 423"/>
                <a:gd name="T3" fmla="*/ 3319 h 715"/>
                <a:gd name="T4" fmla="*/ 658 w 423"/>
                <a:gd name="T5" fmla="*/ 2082 h 715"/>
                <a:gd name="T6" fmla="*/ 20 w 423"/>
                <a:gd name="T7" fmla="*/ 1400 h 715"/>
                <a:gd name="T8" fmla="*/ 800 w 423"/>
                <a:gd name="T9" fmla="*/ 21 h 715"/>
                <a:gd name="T10" fmla="*/ 1938 w 423"/>
                <a:gd name="T11" fmla="*/ 704 h 715"/>
                <a:gd name="T12" fmla="*/ 1346 w 423"/>
                <a:gd name="T13" fmla="*/ 1877 h 715"/>
                <a:gd name="T14" fmla="*/ 1801 w 423"/>
                <a:gd name="T15" fmla="*/ 2218 h 715"/>
                <a:gd name="T16" fmla="*/ 2691 w 423"/>
                <a:gd name="T17" fmla="*/ 3034 h 715"/>
                <a:gd name="T18" fmla="*/ 3146 w 423"/>
                <a:gd name="T19" fmla="*/ 1685 h 715"/>
                <a:gd name="T20" fmla="*/ 3334 w 423"/>
                <a:gd name="T21" fmla="*/ 818 h 715"/>
                <a:gd name="T22" fmla="*/ 4159 w 423"/>
                <a:gd name="T23" fmla="*/ 1400 h 715"/>
                <a:gd name="T24" fmla="*/ 3847 w 423"/>
                <a:gd name="T25" fmla="*/ 2500 h 715"/>
                <a:gd name="T26" fmla="*/ 5022 w 423"/>
                <a:gd name="T27" fmla="*/ 2423 h 715"/>
                <a:gd name="T28" fmla="*/ 5725 w 423"/>
                <a:gd name="T29" fmla="*/ 2594 h 715"/>
                <a:gd name="T30" fmla="*/ 5097 w 423"/>
                <a:gd name="T31" fmla="*/ 4129 h 715"/>
                <a:gd name="T32" fmla="*/ 4242 w 423"/>
                <a:gd name="T33" fmla="*/ 3732 h 715"/>
                <a:gd name="T34" fmla="*/ 4317 w 423"/>
                <a:gd name="T35" fmla="*/ 4982 h 715"/>
                <a:gd name="T36" fmla="*/ 4785 w 423"/>
                <a:gd name="T37" fmla="*/ 6097 h 715"/>
                <a:gd name="T38" fmla="*/ 5600 w 423"/>
                <a:gd name="T39" fmla="*/ 5777 h 715"/>
                <a:gd name="T40" fmla="*/ 6255 w 423"/>
                <a:gd name="T41" fmla="*/ 4774 h 715"/>
                <a:gd name="T42" fmla="*/ 6588 w 423"/>
                <a:gd name="T43" fmla="*/ 5721 h 715"/>
                <a:gd name="T44" fmla="*/ 6213 w 423"/>
                <a:gd name="T45" fmla="*/ 6310 h 715"/>
                <a:gd name="T46" fmla="*/ 6213 w 423"/>
                <a:gd name="T47" fmla="*/ 7142 h 715"/>
                <a:gd name="T48" fmla="*/ 6556 w 423"/>
                <a:gd name="T49" fmla="*/ 7960 h 715"/>
                <a:gd name="T50" fmla="*/ 6413 w 423"/>
                <a:gd name="T51" fmla="*/ 8960 h 715"/>
                <a:gd name="T52" fmla="*/ 6038 w 423"/>
                <a:gd name="T53" fmla="*/ 8472 h 715"/>
                <a:gd name="T54" fmla="*/ 5338 w 423"/>
                <a:gd name="T55" fmla="*/ 8109 h 715"/>
                <a:gd name="T56" fmla="*/ 5242 w 423"/>
                <a:gd name="T57" fmla="*/ 7333 h 715"/>
                <a:gd name="T58" fmla="*/ 4942 w 423"/>
                <a:gd name="T59" fmla="*/ 6686 h 715"/>
                <a:gd name="T60" fmla="*/ 4597 w 423"/>
                <a:gd name="T61" fmla="*/ 6382 h 715"/>
                <a:gd name="T62" fmla="*/ 4034 w 423"/>
                <a:gd name="T63" fmla="*/ 7120 h 715"/>
                <a:gd name="T64" fmla="*/ 4272 w 423"/>
                <a:gd name="T65" fmla="*/ 7995 h 715"/>
                <a:gd name="T66" fmla="*/ 3942 w 423"/>
                <a:gd name="T67" fmla="*/ 8472 h 715"/>
                <a:gd name="T68" fmla="*/ 3709 w 423"/>
                <a:gd name="T69" fmla="*/ 9493 h 715"/>
                <a:gd name="T70" fmla="*/ 3179 w 423"/>
                <a:gd name="T71" fmla="*/ 10042 h 715"/>
                <a:gd name="T72" fmla="*/ 3129 w 423"/>
                <a:gd name="T73" fmla="*/ 10852 h 715"/>
                <a:gd name="T74" fmla="*/ 3459 w 423"/>
                <a:gd name="T75" fmla="*/ 11177 h 715"/>
                <a:gd name="T76" fmla="*/ 4117 w 423"/>
                <a:gd name="T77" fmla="*/ 11100 h 715"/>
                <a:gd name="T78" fmla="*/ 4522 w 423"/>
                <a:gd name="T79" fmla="*/ 9893 h 715"/>
                <a:gd name="T80" fmla="*/ 4992 w 423"/>
                <a:gd name="T81" fmla="*/ 10247 h 715"/>
                <a:gd name="T82" fmla="*/ 5568 w 423"/>
                <a:gd name="T83" fmla="*/ 9834 h 715"/>
                <a:gd name="T84" fmla="*/ 6130 w 423"/>
                <a:gd name="T85" fmla="*/ 11007 h 715"/>
                <a:gd name="T86" fmla="*/ 5400 w 423"/>
                <a:gd name="T87" fmla="*/ 11860 h 715"/>
                <a:gd name="T88" fmla="*/ 5210 w 423"/>
                <a:gd name="T89" fmla="*/ 11065 h 715"/>
                <a:gd name="T90" fmla="*/ 4222 w 423"/>
                <a:gd name="T91" fmla="*/ 10985 h 715"/>
                <a:gd name="T92" fmla="*/ 4335 w 423"/>
                <a:gd name="T93" fmla="*/ 11817 h 715"/>
                <a:gd name="T94" fmla="*/ 4410 w 423"/>
                <a:gd name="T95" fmla="*/ 12692 h 715"/>
                <a:gd name="T96" fmla="*/ 3367 w 423"/>
                <a:gd name="T97" fmla="*/ 13353 h 715"/>
                <a:gd name="T98" fmla="*/ 2754 w 423"/>
                <a:gd name="T99" fmla="*/ 13203 h 715"/>
                <a:gd name="T100" fmla="*/ 2364 w 423"/>
                <a:gd name="T101" fmla="*/ 13318 h 715"/>
                <a:gd name="T102" fmla="*/ 2239 w 423"/>
                <a:gd name="T103" fmla="*/ 13067 h 715"/>
                <a:gd name="T104" fmla="*/ 2396 w 423"/>
                <a:gd name="T105" fmla="*/ 11953 h 715"/>
                <a:gd name="T106" fmla="*/ 1646 w 423"/>
                <a:gd name="T107" fmla="*/ 11703 h 715"/>
                <a:gd name="T108" fmla="*/ 1333 w 423"/>
                <a:gd name="T109" fmla="*/ 11689 h 71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23" h="715">
                  <a:moveTo>
                    <a:pt x="34" y="216"/>
                  </a:moveTo>
                  <a:cubicBezTo>
                    <a:pt x="23" y="211"/>
                    <a:pt x="10" y="215"/>
                    <a:pt x="7" y="200"/>
                  </a:cubicBezTo>
                  <a:cubicBezTo>
                    <a:pt x="6" y="195"/>
                    <a:pt x="6" y="189"/>
                    <a:pt x="7" y="183"/>
                  </a:cubicBezTo>
                  <a:cubicBezTo>
                    <a:pt x="9" y="175"/>
                    <a:pt x="12" y="176"/>
                    <a:pt x="18" y="175"/>
                  </a:cubicBezTo>
                  <a:cubicBezTo>
                    <a:pt x="33" y="172"/>
                    <a:pt x="39" y="167"/>
                    <a:pt x="43" y="152"/>
                  </a:cubicBezTo>
                  <a:cubicBezTo>
                    <a:pt x="46" y="139"/>
                    <a:pt x="50" y="121"/>
                    <a:pt x="42" y="110"/>
                  </a:cubicBezTo>
                  <a:cubicBezTo>
                    <a:pt x="36" y="101"/>
                    <a:pt x="26" y="101"/>
                    <a:pt x="18" y="94"/>
                  </a:cubicBezTo>
                  <a:cubicBezTo>
                    <a:pt x="10" y="89"/>
                    <a:pt x="0" y="85"/>
                    <a:pt x="1" y="74"/>
                  </a:cubicBezTo>
                  <a:cubicBezTo>
                    <a:pt x="3" y="60"/>
                    <a:pt x="8" y="42"/>
                    <a:pt x="13" y="30"/>
                  </a:cubicBezTo>
                  <a:cubicBezTo>
                    <a:pt x="20" y="14"/>
                    <a:pt x="33" y="0"/>
                    <a:pt x="51" y="1"/>
                  </a:cubicBezTo>
                  <a:cubicBezTo>
                    <a:pt x="66" y="2"/>
                    <a:pt x="107" y="3"/>
                    <a:pt x="120" y="13"/>
                  </a:cubicBezTo>
                  <a:cubicBezTo>
                    <a:pt x="126" y="17"/>
                    <a:pt x="131" y="30"/>
                    <a:pt x="124" y="37"/>
                  </a:cubicBezTo>
                  <a:cubicBezTo>
                    <a:pt x="119" y="43"/>
                    <a:pt x="101" y="37"/>
                    <a:pt x="95" y="44"/>
                  </a:cubicBezTo>
                  <a:cubicBezTo>
                    <a:pt x="88" y="54"/>
                    <a:pt x="71" y="92"/>
                    <a:pt x="86" y="99"/>
                  </a:cubicBezTo>
                  <a:cubicBezTo>
                    <a:pt x="91" y="101"/>
                    <a:pt x="98" y="97"/>
                    <a:pt x="103" y="98"/>
                  </a:cubicBezTo>
                  <a:cubicBezTo>
                    <a:pt x="112" y="100"/>
                    <a:pt x="115" y="109"/>
                    <a:pt x="115" y="117"/>
                  </a:cubicBezTo>
                  <a:cubicBezTo>
                    <a:pt x="114" y="133"/>
                    <a:pt x="110" y="141"/>
                    <a:pt x="124" y="152"/>
                  </a:cubicBezTo>
                  <a:cubicBezTo>
                    <a:pt x="138" y="162"/>
                    <a:pt x="156" y="167"/>
                    <a:pt x="172" y="160"/>
                  </a:cubicBezTo>
                  <a:cubicBezTo>
                    <a:pt x="184" y="155"/>
                    <a:pt x="192" y="138"/>
                    <a:pt x="197" y="126"/>
                  </a:cubicBezTo>
                  <a:cubicBezTo>
                    <a:pt x="201" y="114"/>
                    <a:pt x="202" y="102"/>
                    <a:pt x="201" y="89"/>
                  </a:cubicBezTo>
                  <a:cubicBezTo>
                    <a:pt x="199" y="80"/>
                    <a:pt x="195" y="71"/>
                    <a:pt x="196" y="62"/>
                  </a:cubicBezTo>
                  <a:cubicBezTo>
                    <a:pt x="197" y="53"/>
                    <a:pt x="204" y="43"/>
                    <a:pt x="213" y="43"/>
                  </a:cubicBezTo>
                  <a:cubicBezTo>
                    <a:pt x="223" y="43"/>
                    <a:pt x="235" y="52"/>
                    <a:pt x="244" y="56"/>
                  </a:cubicBezTo>
                  <a:cubicBezTo>
                    <a:pt x="252" y="60"/>
                    <a:pt x="262" y="65"/>
                    <a:pt x="266" y="74"/>
                  </a:cubicBezTo>
                  <a:cubicBezTo>
                    <a:pt x="272" y="83"/>
                    <a:pt x="270" y="95"/>
                    <a:pt x="266" y="104"/>
                  </a:cubicBezTo>
                  <a:cubicBezTo>
                    <a:pt x="262" y="115"/>
                    <a:pt x="250" y="121"/>
                    <a:pt x="246" y="132"/>
                  </a:cubicBezTo>
                  <a:cubicBezTo>
                    <a:pt x="240" y="154"/>
                    <a:pt x="262" y="174"/>
                    <a:pt x="283" y="174"/>
                  </a:cubicBezTo>
                  <a:cubicBezTo>
                    <a:pt x="307" y="174"/>
                    <a:pt x="312" y="144"/>
                    <a:pt x="321" y="128"/>
                  </a:cubicBezTo>
                  <a:cubicBezTo>
                    <a:pt x="324" y="121"/>
                    <a:pt x="330" y="111"/>
                    <a:pt x="337" y="113"/>
                  </a:cubicBezTo>
                  <a:cubicBezTo>
                    <a:pt x="348" y="115"/>
                    <a:pt x="360" y="129"/>
                    <a:pt x="366" y="137"/>
                  </a:cubicBezTo>
                  <a:cubicBezTo>
                    <a:pt x="380" y="157"/>
                    <a:pt x="357" y="185"/>
                    <a:pt x="346" y="201"/>
                  </a:cubicBezTo>
                  <a:cubicBezTo>
                    <a:pt x="341" y="209"/>
                    <a:pt x="335" y="215"/>
                    <a:pt x="326" y="218"/>
                  </a:cubicBezTo>
                  <a:cubicBezTo>
                    <a:pt x="316" y="222"/>
                    <a:pt x="314" y="215"/>
                    <a:pt x="306" y="209"/>
                  </a:cubicBezTo>
                  <a:cubicBezTo>
                    <a:pt x="297" y="202"/>
                    <a:pt x="282" y="197"/>
                    <a:pt x="271" y="197"/>
                  </a:cubicBezTo>
                  <a:cubicBezTo>
                    <a:pt x="254" y="198"/>
                    <a:pt x="241" y="215"/>
                    <a:pt x="243" y="231"/>
                  </a:cubicBezTo>
                  <a:cubicBezTo>
                    <a:pt x="244" y="246"/>
                    <a:pt x="265" y="255"/>
                    <a:pt x="276" y="263"/>
                  </a:cubicBezTo>
                  <a:cubicBezTo>
                    <a:pt x="288" y="272"/>
                    <a:pt x="288" y="278"/>
                    <a:pt x="286" y="292"/>
                  </a:cubicBezTo>
                  <a:cubicBezTo>
                    <a:pt x="284" y="306"/>
                    <a:pt x="293" y="316"/>
                    <a:pt x="306" y="322"/>
                  </a:cubicBezTo>
                  <a:cubicBezTo>
                    <a:pt x="318" y="328"/>
                    <a:pt x="332" y="333"/>
                    <a:pt x="344" y="325"/>
                  </a:cubicBezTo>
                  <a:cubicBezTo>
                    <a:pt x="351" y="320"/>
                    <a:pt x="354" y="312"/>
                    <a:pt x="358" y="305"/>
                  </a:cubicBezTo>
                  <a:cubicBezTo>
                    <a:pt x="363" y="295"/>
                    <a:pt x="375" y="280"/>
                    <a:pt x="381" y="272"/>
                  </a:cubicBezTo>
                  <a:cubicBezTo>
                    <a:pt x="384" y="267"/>
                    <a:pt x="395" y="255"/>
                    <a:pt x="400" y="252"/>
                  </a:cubicBezTo>
                  <a:cubicBezTo>
                    <a:pt x="407" y="248"/>
                    <a:pt x="411" y="251"/>
                    <a:pt x="414" y="259"/>
                  </a:cubicBezTo>
                  <a:cubicBezTo>
                    <a:pt x="420" y="272"/>
                    <a:pt x="421" y="288"/>
                    <a:pt x="421" y="302"/>
                  </a:cubicBezTo>
                  <a:cubicBezTo>
                    <a:pt x="420" y="308"/>
                    <a:pt x="419" y="316"/>
                    <a:pt x="416" y="321"/>
                  </a:cubicBezTo>
                  <a:cubicBezTo>
                    <a:pt x="412" y="328"/>
                    <a:pt x="403" y="328"/>
                    <a:pt x="397" y="333"/>
                  </a:cubicBezTo>
                  <a:cubicBezTo>
                    <a:pt x="391" y="338"/>
                    <a:pt x="384" y="348"/>
                    <a:pt x="383" y="356"/>
                  </a:cubicBezTo>
                  <a:cubicBezTo>
                    <a:pt x="383" y="365"/>
                    <a:pt x="391" y="372"/>
                    <a:pt x="397" y="377"/>
                  </a:cubicBezTo>
                  <a:cubicBezTo>
                    <a:pt x="403" y="383"/>
                    <a:pt x="409" y="388"/>
                    <a:pt x="413" y="395"/>
                  </a:cubicBezTo>
                  <a:cubicBezTo>
                    <a:pt x="418" y="403"/>
                    <a:pt x="417" y="411"/>
                    <a:pt x="419" y="420"/>
                  </a:cubicBezTo>
                  <a:cubicBezTo>
                    <a:pt x="421" y="431"/>
                    <a:pt x="420" y="442"/>
                    <a:pt x="421" y="454"/>
                  </a:cubicBezTo>
                  <a:cubicBezTo>
                    <a:pt x="423" y="464"/>
                    <a:pt x="420" y="469"/>
                    <a:pt x="410" y="473"/>
                  </a:cubicBezTo>
                  <a:cubicBezTo>
                    <a:pt x="405" y="475"/>
                    <a:pt x="396" y="476"/>
                    <a:pt x="391" y="473"/>
                  </a:cubicBezTo>
                  <a:cubicBezTo>
                    <a:pt x="382" y="468"/>
                    <a:pt x="387" y="456"/>
                    <a:pt x="386" y="447"/>
                  </a:cubicBezTo>
                  <a:cubicBezTo>
                    <a:pt x="384" y="431"/>
                    <a:pt x="371" y="408"/>
                    <a:pt x="351" y="414"/>
                  </a:cubicBezTo>
                  <a:cubicBezTo>
                    <a:pt x="345" y="417"/>
                    <a:pt x="342" y="422"/>
                    <a:pt x="341" y="428"/>
                  </a:cubicBezTo>
                  <a:cubicBezTo>
                    <a:pt x="341" y="432"/>
                    <a:pt x="343" y="446"/>
                    <a:pt x="335" y="444"/>
                  </a:cubicBezTo>
                  <a:cubicBezTo>
                    <a:pt x="325" y="441"/>
                    <a:pt x="335" y="396"/>
                    <a:pt x="335" y="387"/>
                  </a:cubicBezTo>
                  <a:cubicBezTo>
                    <a:pt x="335" y="379"/>
                    <a:pt x="336" y="351"/>
                    <a:pt x="324" y="350"/>
                  </a:cubicBezTo>
                  <a:cubicBezTo>
                    <a:pt x="322" y="350"/>
                    <a:pt x="318" y="352"/>
                    <a:pt x="316" y="353"/>
                  </a:cubicBezTo>
                  <a:cubicBezTo>
                    <a:pt x="314" y="353"/>
                    <a:pt x="307" y="352"/>
                    <a:pt x="306" y="352"/>
                  </a:cubicBezTo>
                  <a:cubicBezTo>
                    <a:pt x="300" y="349"/>
                    <a:pt x="298" y="341"/>
                    <a:pt x="294" y="337"/>
                  </a:cubicBezTo>
                  <a:cubicBezTo>
                    <a:pt x="285" y="327"/>
                    <a:pt x="273" y="330"/>
                    <a:pt x="265" y="340"/>
                  </a:cubicBezTo>
                  <a:cubicBezTo>
                    <a:pt x="258" y="349"/>
                    <a:pt x="257" y="364"/>
                    <a:pt x="258" y="376"/>
                  </a:cubicBezTo>
                  <a:cubicBezTo>
                    <a:pt x="259" y="384"/>
                    <a:pt x="262" y="393"/>
                    <a:pt x="264" y="399"/>
                  </a:cubicBezTo>
                  <a:cubicBezTo>
                    <a:pt x="266" y="406"/>
                    <a:pt x="273" y="414"/>
                    <a:pt x="273" y="422"/>
                  </a:cubicBezTo>
                  <a:cubicBezTo>
                    <a:pt x="272" y="430"/>
                    <a:pt x="266" y="427"/>
                    <a:pt x="261" y="430"/>
                  </a:cubicBezTo>
                  <a:cubicBezTo>
                    <a:pt x="256" y="434"/>
                    <a:pt x="252" y="442"/>
                    <a:pt x="252" y="447"/>
                  </a:cubicBezTo>
                  <a:cubicBezTo>
                    <a:pt x="251" y="457"/>
                    <a:pt x="259" y="461"/>
                    <a:pt x="257" y="472"/>
                  </a:cubicBezTo>
                  <a:cubicBezTo>
                    <a:pt x="255" y="482"/>
                    <a:pt x="244" y="493"/>
                    <a:pt x="237" y="501"/>
                  </a:cubicBezTo>
                  <a:cubicBezTo>
                    <a:pt x="232" y="505"/>
                    <a:pt x="226" y="515"/>
                    <a:pt x="221" y="520"/>
                  </a:cubicBezTo>
                  <a:cubicBezTo>
                    <a:pt x="216" y="525"/>
                    <a:pt x="210" y="528"/>
                    <a:pt x="203" y="530"/>
                  </a:cubicBezTo>
                  <a:cubicBezTo>
                    <a:pt x="189" y="535"/>
                    <a:pt x="179" y="545"/>
                    <a:pt x="189" y="562"/>
                  </a:cubicBezTo>
                  <a:cubicBezTo>
                    <a:pt x="193" y="567"/>
                    <a:pt x="194" y="573"/>
                    <a:pt x="200" y="573"/>
                  </a:cubicBezTo>
                  <a:cubicBezTo>
                    <a:pt x="207" y="574"/>
                    <a:pt x="214" y="565"/>
                    <a:pt x="218" y="572"/>
                  </a:cubicBezTo>
                  <a:cubicBezTo>
                    <a:pt x="222" y="577"/>
                    <a:pt x="219" y="585"/>
                    <a:pt x="221" y="590"/>
                  </a:cubicBezTo>
                  <a:cubicBezTo>
                    <a:pt x="224" y="598"/>
                    <a:pt x="233" y="599"/>
                    <a:pt x="241" y="597"/>
                  </a:cubicBezTo>
                  <a:cubicBezTo>
                    <a:pt x="249" y="595"/>
                    <a:pt x="259" y="594"/>
                    <a:pt x="263" y="586"/>
                  </a:cubicBezTo>
                  <a:cubicBezTo>
                    <a:pt x="268" y="579"/>
                    <a:pt x="268" y="567"/>
                    <a:pt x="270" y="558"/>
                  </a:cubicBezTo>
                  <a:cubicBezTo>
                    <a:pt x="272" y="551"/>
                    <a:pt x="279" y="523"/>
                    <a:pt x="289" y="522"/>
                  </a:cubicBezTo>
                  <a:cubicBezTo>
                    <a:pt x="296" y="522"/>
                    <a:pt x="293" y="532"/>
                    <a:pt x="295" y="536"/>
                  </a:cubicBezTo>
                  <a:cubicBezTo>
                    <a:pt x="300" y="545"/>
                    <a:pt x="312" y="547"/>
                    <a:pt x="319" y="541"/>
                  </a:cubicBezTo>
                  <a:cubicBezTo>
                    <a:pt x="326" y="536"/>
                    <a:pt x="328" y="526"/>
                    <a:pt x="335" y="521"/>
                  </a:cubicBezTo>
                  <a:cubicBezTo>
                    <a:pt x="341" y="517"/>
                    <a:pt x="349" y="518"/>
                    <a:pt x="356" y="519"/>
                  </a:cubicBezTo>
                  <a:cubicBezTo>
                    <a:pt x="369" y="521"/>
                    <a:pt x="385" y="526"/>
                    <a:pt x="393" y="536"/>
                  </a:cubicBezTo>
                  <a:cubicBezTo>
                    <a:pt x="403" y="547"/>
                    <a:pt x="397" y="569"/>
                    <a:pt x="392" y="581"/>
                  </a:cubicBezTo>
                  <a:cubicBezTo>
                    <a:pt x="386" y="596"/>
                    <a:pt x="372" y="611"/>
                    <a:pt x="360" y="621"/>
                  </a:cubicBezTo>
                  <a:cubicBezTo>
                    <a:pt x="355" y="625"/>
                    <a:pt x="351" y="627"/>
                    <a:pt x="345" y="626"/>
                  </a:cubicBezTo>
                  <a:cubicBezTo>
                    <a:pt x="335" y="624"/>
                    <a:pt x="334" y="620"/>
                    <a:pt x="337" y="611"/>
                  </a:cubicBezTo>
                  <a:cubicBezTo>
                    <a:pt x="339" y="601"/>
                    <a:pt x="342" y="591"/>
                    <a:pt x="333" y="584"/>
                  </a:cubicBezTo>
                  <a:cubicBezTo>
                    <a:pt x="326" y="579"/>
                    <a:pt x="315" y="574"/>
                    <a:pt x="307" y="570"/>
                  </a:cubicBezTo>
                  <a:cubicBezTo>
                    <a:pt x="294" y="564"/>
                    <a:pt x="277" y="566"/>
                    <a:pt x="270" y="580"/>
                  </a:cubicBezTo>
                  <a:cubicBezTo>
                    <a:pt x="267" y="586"/>
                    <a:pt x="264" y="597"/>
                    <a:pt x="266" y="603"/>
                  </a:cubicBezTo>
                  <a:cubicBezTo>
                    <a:pt x="268" y="611"/>
                    <a:pt x="275" y="615"/>
                    <a:pt x="277" y="624"/>
                  </a:cubicBezTo>
                  <a:cubicBezTo>
                    <a:pt x="278" y="631"/>
                    <a:pt x="277" y="640"/>
                    <a:pt x="278" y="647"/>
                  </a:cubicBezTo>
                  <a:cubicBezTo>
                    <a:pt x="279" y="655"/>
                    <a:pt x="282" y="662"/>
                    <a:pt x="282" y="670"/>
                  </a:cubicBezTo>
                  <a:cubicBezTo>
                    <a:pt x="284" y="684"/>
                    <a:pt x="272" y="693"/>
                    <a:pt x="261" y="702"/>
                  </a:cubicBezTo>
                  <a:cubicBezTo>
                    <a:pt x="249" y="707"/>
                    <a:pt x="226" y="715"/>
                    <a:pt x="215" y="705"/>
                  </a:cubicBezTo>
                  <a:cubicBezTo>
                    <a:pt x="208" y="699"/>
                    <a:pt x="206" y="695"/>
                    <a:pt x="196" y="694"/>
                  </a:cubicBezTo>
                  <a:cubicBezTo>
                    <a:pt x="188" y="693"/>
                    <a:pt x="183" y="693"/>
                    <a:pt x="176" y="697"/>
                  </a:cubicBezTo>
                  <a:cubicBezTo>
                    <a:pt x="171" y="700"/>
                    <a:pt x="166" y="704"/>
                    <a:pt x="160" y="705"/>
                  </a:cubicBezTo>
                  <a:cubicBezTo>
                    <a:pt x="156" y="705"/>
                    <a:pt x="155" y="704"/>
                    <a:pt x="151" y="703"/>
                  </a:cubicBezTo>
                  <a:cubicBezTo>
                    <a:pt x="149" y="702"/>
                    <a:pt x="138" y="702"/>
                    <a:pt x="137" y="701"/>
                  </a:cubicBezTo>
                  <a:cubicBezTo>
                    <a:pt x="130" y="695"/>
                    <a:pt x="141" y="694"/>
                    <a:pt x="143" y="690"/>
                  </a:cubicBezTo>
                  <a:cubicBezTo>
                    <a:pt x="148" y="684"/>
                    <a:pt x="144" y="677"/>
                    <a:pt x="143" y="671"/>
                  </a:cubicBezTo>
                  <a:cubicBezTo>
                    <a:pt x="140" y="655"/>
                    <a:pt x="156" y="648"/>
                    <a:pt x="153" y="631"/>
                  </a:cubicBezTo>
                  <a:cubicBezTo>
                    <a:pt x="150" y="615"/>
                    <a:pt x="138" y="613"/>
                    <a:pt x="123" y="613"/>
                  </a:cubicBezTo>
                  <a:cubicBezTo>
                    <a:pt x="118" y="613"/>
                    <a:pt x="110" y="613"/>
                    <a:pt x="105" y="618"/>
                  </a:cubicBezTo>
                  <a:cubicBezTo>
                    <a:pt x="100" y="623"/>
                    <a:pt x="102" y="631"/>
                    <a:pt x="98" y="637"/>
                  </a:cubicBezTo>
                  <a:cubicBezTo>
                    <a:pt x="89" y="652"/>
                    <a:pt x="82" y="625"/>
                    <a:pt x="85" y="617"/>
                  </a:cubicBezTo>
                  <a:cubicBezTo>
                    <a:pt x="87" y="609"/>
                    <a:pt x="103" y="606"/>
                    <a:pt x="110" y="602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" name="Freeform 99">
              <a:extLst>
                <a:ext uri="{FF2B5EF4-FFF2-40B4-BE49-F238E27FC236}">
                  <a16:creationId xmlns:a16="http://schemas.microsoft.com/office/drawing/2014/main" id="{ACE83224-0D58-461C-969A-AFE401F8C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5" y="960"/>
              <a:ext cx="1133" cy="752"/>
            </a:xfrm>
            <a:custGeom>
              <a:avLst/>
              <a:gdLst>
                <a:gd name="T0" fmla="*/ 488 w 453"/>
                <a:gd name="T1" fmla="*/ 1024 h 282"/>
                <a:gd name="T2" fmla="*/ 1751 w 453"/>
                <a:gd name="T3" fmla="*/ 1459 h 282"/>
                <a:gd name="T4" fmla="*/ 2063 w 453"/>
                <a:gd name="T5" fmla="*/ 456 h 282"/>
                <a:gd name="T6" fmla="*/ 3084 w 453"/>
                <a:gd name="T7" fmla="*/ 248 h 282"/>
                <a:gd name="T8" fmla="*/ 3847 w 453"/>
                <a:gd name="T9" fmla="*/ 909 h 282"/>
                <a:gd name="T10" fmla="*/ 4159 w 453"/>
                <a:gd name="T11" fmla="*/ 1344 h 282"/>
                <a:gd name="T12" fmla="*/ 4222 w 453"/>
                <a:gd name="T13" fmla="*/ 2312 h 282"/>
                <a:gd name="T14" fmla="*/ 4159 w 453"/>
                <a:gd name="T15" fmla="*/ 3277 h 282"/>
                <a:gd name="T16" fmla="*/ 4084 w 453"/>
                <a:gd name="T17" fmla="*/ 3848 h 282"/>
                <a:gd name="T18" fmla="*/ 3679 w 453"/>
                <a:gd name="T19" fmla="*/ 3891 h 282"/>
                <a:gd name="T20" fmla="*/ 3066 w 453"/>
                <a:gd name="T21" fmla="*/ 3811 h 282"/>
                <a:gd name="T22" fmla="*/ 2751 w 453"/>
                <a:gd name="T23" fmla="*/ 3528 h 282"/>
                <a:gd name="T24" fmla="*/ 2991 w 453"/>
                <a:gd name="T25" fmla="*/ 3925 h 282"/>
                <a:gd name="T26" fmla="*/ 3241 w 453"/>
                <a:gd name="T27" fmla="*/ 4117 h 282"/>
                <a:gd name="T28" fmla="*/ 2866 w 453"/>
                <a:gd name="T29" fmla="*/ 4701 h 282"/>
                <a:gd name="T30" fmla="*/ 3334 w 453"/>
                <a:gd name="T31" fmla="*/ 4211 h 282"/>
                <a:gd name="T32" fmla="*/ 3834 w 453"/>
                <a:gd name="T33" fmla="*/ 4003 h 282"/>
                <a:gd name="T34" fmla="*/ 4147 w 453"/>
                <a:gd name="T35" fmla="*/ 4003 h 282"/>
                <a:gd name="T36" fmla="*/ 4179 w 453"/>
                <a:gd name="T37" fmla="*/ 4893 h 282"/>
                <a:gd name="T38" fmla="*/ 3772 w 453"/>
                <a:gd name="T39" fmla="*/ 5155 h 282"/>
                <a:gd name="T40" fmla="*/ 3271 w 453"/>
                <a:gd name="T41" fmla="*/ 5027 h 282"/>
                <a:gd name="T42" fmla="*/ 4242 w 453"/>
                <a:gd name="T43" fmla="*/ 5347 h 282"/>
                <a:gd name="T44" fmla="*/ 5147 w 453"/>
                <a:gd name="T45" fmla="*/ 5197 h 282"/>
                <a:gd name="T46" fmla="*/ 5117 w 453"/>
                <a:gd name="T47" fmla="*/ 5099 h 282"/>
                <a:gd name="T48" fmla="*/ 4617 w 453"/>
                <a:gd name="T49" fmla="*/ 5155 h 282"/>
                <a:gd name="T50" fmla="*/ 4617 w 453"/>
                <a:gd name="T51" fmla="*/ 5155 h 282"/>
                <a:gd name="T52" fmla="*/ 4617 w 453"/>
                <a:gd name="T53" fmla="*/ 5155 h 282"/>
                <a:gd name="T54" fmla="*/ 4617 w 453"/>
                <a:gd name="T55" fmla="*/ 5155 h 282"/>
                <a:gd name="T56" fmla="*/ 4367 w 453"/>
                <a:gd name="T57" fmla="*/ 4893 h 282"/>
                <a:gd name="T58" fmla="*/ 4367 w 453"/>
                <a:gd name="T59" fmla="*/ 3904 h 282"/>
                <a:gd name="T60" fmla="*/ 4660 w 453"/>
                <a:gd name="T61" fmla="*/ 3661 h 282"/>
                <a:gd name="T62" fmla="*/ 4910 w 453"/>
                <a:gd name="T63" fmla="*/ 3549 h 282"/>
                <a:gd name="T64" fmla="*/ 4304 w 453"/>
                <a:gd name="T65" fmla="*/ 3491 h 282"/>
                <a:gd name="T66" fmla="*/ 4254 w 453"/>
                <a:gd name="T67" fmla="*/ 3051 h 282"/>
                <a:gd name="T68" fmla="*/ 4284 w 453"/>
                <a:gd name="T69" fmla="*/ 2411 h 282"/>
                <a:gd name="T70" fmla="*/ 4347 w 453"/>
                <a:gd name="T71" fmla="*/ 1344 h 282"/>
                <a:gd name="T72" fmla="*/ 4867 w 453"/>
                <a:gd name="T73" fmla="*/ 264 h 282"/>
                <a:gd name="T74" fmla="*/ 4910 w 453"/>
                <a:gd name="T75" fmla="*/ 248 h 282"/>
                <a:gd name="T76" fmla="*/ 6568 w 453"/>
                <a:gd name="T77" fmla="*/ 491 h 282"/>
                <a:gd name="T78" fmla="*/ 7068 w 453"/>
                <a:gd name="T79" fmla="*/ 931 h 282"/>
                <a:gd name="T80" fmla="*/ 7088 w 453"/>
                <a:gd name="T81" fmla="*/ 909 h 282"/>
                <a:gd name="T82" fmla="*/ 6275 w 453"/>
                <a:gd name="T83" fmla="*/ 264 h 282"/>
                <a:gd name="T84" fmla="*/ 4805 w 453"/>
                <a:gd name="T85" fmla="*/ 115 h 282"/>
                <a:gd name="T86" fmla="*/ 4242 w 453"/>
                <a:gd name="T87" fmla="*/ 568 h 282"/>
                <a:gd name="T88" fmla="*/ 3834 w 453"/>
                <a:gd name="T89" fmla="*/ 115 h 282"/>
                <a:gd name="T90" fmla="*/ 2771 w 453"/>
                <a:gd name="T91" fmla="*/ 115 h 282"/>
                <a:gd name="T92" fmla="*/ 1583 w 453"/>
                <a:gd name="T93" fmla="*/ 533 h 282"/>
                <a:gd name="T94" fmla="*/ 1113 w 453"/>
                <a:gd name="T95" fmla="*/ 605 h 282"/>
                <a:gd name="T96" fmla="*/ 0 w 453"/>
                <a:gd name="T97" fmla="*/ 1173 h 282"/>
                <a:gd name="T98" fmla="*/ 488 w 453"/>
                <a:gd name="T99" fmla="*/ 1024 h 2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53" h="282">
                  <a:moveTo>
                    <a:pt x="31" y="54"/>
                  </a:moveTo>
                  <a:cubicBezTo>
                    <a:pt x="73" y="40"/>
                    <a:pt x="88" y="34"/>
                    <a:pt x="112" y="77"/>
                  </a:cubicBezTo>
                  <a:cubicBezTo>
                    <a:pt x="116" y="51"/>
                    <a:pt x="103" y="35"/>
                    <a:pt x="132" y="24"/>
                  </a:cubicBezTo>
                  <a:cubicBezTo>
                    <a:pt x="153" y="16"/>
                    <a:pt x="175" y="18"/>
                    <a:pt x="197" y="13"/>
                  </a:cubicBezTo>
                  <a:cubicBezTo>
                    <a:pt x="235" y="4"/>
                    <a:pt x="258" y="30"/>
                    <a:pt x="246" y="48"/>
                  </a:cubicBezTo>
                  <a:cubicBezTo>
                    <a:pt x="262" y="41"/>
                    <a:pt x="262" y="62"/>
                    <a:pt x="266" y="71"/>
                  </a:cubicBezTo>
                  <a:cubicBezTo>
                    <a:pt x="272" y="91"/>
                    <a:pt x="270" y="98"/>
                    <a:pt x="270" y="122"/>
                  </a:cubicBezTo>
                  <a:cubicBezTo>
                    <a:pt x="270" y="145"/>
                    <a:pt x="262" y="162"/>
                    <a:pt x="266" y="173"/>
                  </a:cubicBezTo>
                  <a:cubicBezTo>
                    <a:pt x="271" y="185"/>
                    <a:pt x="269" y="200"/>
                    <a:pt x="261" y="203"/>
                  </a:cubicBezTo>
                  <a:cubicBezTo>
                    <a:pt x="253" y="205"/>
                    <a:pt x="245" y="205"/>
                    <a:pt x="235" y="205"/>
                  </a:cubicBezTo>
                  <a:cubicBezTo>
                    <a:pt x="227" y="206"/>
                    <a:pt x="207" y="209"/>
                    <a:pt x="196" y="201"/>
                  </a:cubicBezTo>
                  <a:cubicBezTo>
                    <a:pt x="188" y="197"/>
                    <a:pt x="185" y="184"/>
                    <a:pt x="176" y="186"/>
                  </a:cubicBezTo>
                  <a:cubicBezTo>
                    <a:pt x="173" y="189"/>
                    <a:pt x="181" y="199"/>
                    <a:pt x="191" y="207"/>
                  </a:cubicBezTo>
                  <a:cubicBezTo>
                    <a:pt x="197" y="211"/>
                    <a:pt x="205" y="215"/>
                    <a:pt x="207" y="217"/>
                  </a:cubicBezTo>
                  <a:cubicBezTo>
                    <a:pt x="212" y="225"/>
                    <a:pt x="179" y="240"/>
                    <a:pt x="183" y="248"/>
                  </a:cubicBezTo>
                  <a:cubicBezTo>
                    <a:pt x="187" y="255"/>
                    <a:pt x="203" y="231"/>
                    <a:pt x="213" y="222"/>
                  </a:cubicBezTo>
                  <a:cubicBezTo>
                    <a:pt x="224" y="214"/>
                    <a:pt x="232" y="214"/>
                    <a:pt x="245" y="211"/>
                  </a:cubicBezTo>
                  <a:cubicBezTo>
                    <a:pt x="255" y="208"/>
                    <a:pt x="261" y="207"/>
                    <a:pt x="265" y="211"/>
                  </a:cubicBezTo>
                  <a:cubicBezTo>
                    <a:pt x="272" y="222"/>
                    <a:pt x="277" y="249"/>
                    <a:pt x="267" y="258"/>
                  </a:cubicBezTo>
                  <a:cubicBezTo>
                    <a:pt x="259" y="266"/>
                    <a:pt x="253" y="270"/>
                    <a:pt x="241" y="272"/>
                  </a:cubicBezTo>
                  <a:cubicBezTo>
                    <a:pt x="223" y="269"/>
                    <a:pt x="209" y="260"/>
                    <a:pt x="209" y="265"/>
                  </a:cubicBezTo>
                  <a:cubicBezTo>
                    <a:pt x="209" y="270"/>
                    <a:pt x="226" y="282"/>
                    <a:pt x="271" y="282"/>
                  </a:cubicBezTo>
                  <a:cubicBezTo>
                    <a:pt x="284" y="282"/>
                    <a:pt x="313" y="282"/>
                    <a:pt x="329" y="274"/>
                  </a:cubicBezTo>
                  <a:cubicBezTo>
                    <a:pt x="336" y="272"/>
                    <a:pt x="333" y="267"/>
                    <a:pt x="327" y="269"/>
                  </a:cubicBezTo>
                  <a:cubicBezTo>
                    <a:pt x="321" y="271"/>
                    <a:pt x="308" y="274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95" y="272"/>
                    <a:pt x="295" y="272"/>
                    <a:pt x="295" y="272"/>
                  </a:cubicBezTo>
                  <a:cubicBezTo>
                    <a:pt x="283" y="269"/>
                    <a:pt x="279" y="271"/>
                    <a:pt x="279" y="258"/>
                  </a:cubicBezTo>
                  <a:cubicBezTo>
                    <a:pt x="278" y="247"/>
                    <a:pt x="275" y="221"/>
                    <a:pt x="279" y="206"/>
                  </a:cubicBezTo>
                  <a:cubicBezTo>
                    <a:pt x="283" y="195"/>
                    <a:pt x="293" y="193"/>
                    <a:pt x="298" y="193"/>
                  </a:cubicBezTo>
                  <a:cubicBezTo>
                    <a:pt x="311" y="194"/>
                    <a:pt x="321" y="192"/>
                    <a:pt x="314" y="187"/>
                  </a:cubicBezTo>
                  <a:cubicBezTo>
                    <a:pt x="307" y="182"/>
                    <a:pt x="277" y="191"/>
                    <a:pt x="275" y="184"/>
                  </a:cubicBezTo>
                  <a:cubicBezTo>
                    <a:pt x="272" y="177"/>
                    <a:pt x="271" y="169"/>
                    <a:pt x="272" y="161"/>
                  </a:cubicBezTo>
                  <a:cubicBezTo>
                    <a:pt x="274" y="152"/>
                    <a:pt x="275" y="143"/>
                    <a:pt x="274" y="127"/>
                  </a:cubicBezTo>
                  <a:cubicBezTo>
                    <a:pt x="274" y="104"/>
                    <a:pt x="273" y="91"/>
                    <a:pt x="278" y="71"/>
                  </a:cubicBezTo>
                  <a:cubicBezTo>
                    <a:pt x="283" y="62"/>
                    <a:pt x="279" y="25"/>
                    <a:pt x="311" y="14"/>
                  </a:cubicBezTo>
                  <a:cubicBezTo>
                    <a:pt x="314" y="13"/>
                    <a:pt x="314" y="13"/>
                    <a:pt x="314" y="13"/>
                  </a:cubicBezTo>
                  <a:cubicBezTo>
                    <a:pt x="332" y="10"/>
                    <a:pt x="397" y="17"/>
                    <a:pt x="420" y="26"/>
                  </a:cubicBezTo>
                  <a:cubicBezTo>
                    <a:pt x="435" y="32"/>
                    <a:pt x="446" y="39"/>
                    <a:pt x="452" y="49"/>
                  </a:cubicBezTo>
                  <a:cubicBezTo>
                    <a:pt x="453" y="48"/>
                    <a:pt x="453" y="48"/>
                    <a:pt x="453" y="48"/>
                  </a:cubicBezTo>
                  <a:cubicBezTo>
                    <a:pt x="453" y="48"/>
                    <a:pt x="433" y="20"/>
                    <a:pt x="401" y="14"/>
                  </a:cubicBezTo>
                  <a:cubicBezTo>
                    <a:pt x="369" y="8"/>
                    <a:pt x="325" y="4"/>
                    <a:pt x="307" y="6"/>
                  </a:cubicBezTo>
                  <a:cubicBezTo>
                    <a:pt x="289" y="8"/>
                    <a:pt x="277" y="8"/>
                    <a:pt x="271" y="30"/>
                  </a:cubicBezTo>
                  <a:cubicBezTo>
                    <a:pt x="269" y="22"/>
                    <a:pt x="259" y="12"/>
                    <a:pt x="245" y="6"/>
                  </a:cubicBezTo>
                  <a:cubicBezTo>
                    <a:pt x="231" y="0"/>
                    <a:pt x="201" y="0"/>
                    <a:pt x="177" y="6"/>
                  </a:cubicBezTo>
                  <a:cubicBezTo>
                    <a:pt x="153" y="12"/>
                    <a:pt x="109" y="10"/>
                    <a:pt x="101" y="28"/>
                  </a:cubicBezTo>
                  <a:cubicBezTo>
                    <a:pt x="101" y="28"/>
                    <a:pt x="89" y="24"/>
                    <a:pt x="71" y="32"/>
                  </a:cubicBezTo>
                  <a:cubicBezTo>
                    <a:pt x="57" y="39"/>
                    <a:pt x="22" y="51"/>
                    <a:pt x="0" y="62"/>
                  </a:cubicBezTo>
                  <a:cubicBezTo>
                    <a:pt x="10" y="58"/>
                    <a:pt x="23" y="57"/>
                    <a:pt x="31" y="54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" name="Freeform 100">
              <a:extLst>
                <a:ext uri="{FF2B5EF4-FFF2-40B4-BE49-F238E27FC236}">
                  <a16:creationId xmlns:a16="http://schemas.microsoft.com/office/drawing/2014/main" id="{9ED0EF01-1ED1-433B-948D-F390315E6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" y="2501"/>
              <a:ext cx="348" cy="310"/>
            </a:xfrm>
            <a:custGeom>
              <a:avLst/>
              <a:gdLst>
                <a:gd name="T0" fmla="*/ 1838 w 139"/>
                <a:gd name="T1" fmla="*/ 799 h 116"/>
                <a:gd name="T2" fmla="*/ 1397 w 139"/>
                <a:gd name="T3" fmla="*/ 307 h 116"/>
                <a:gd name="T4" fmla="*/ 991 w 139"/>
                <a:gd name="T5" fmla="*/ 0 h 116"/>
                <a:gd name="T6" fmla="*/ 1209 w 139"/>
                <a:gd name="T7" fmla="*/ 286 h 116"/>
                <a:gd name="T8" fmla="*/ 1242 w 139"/>
                <a:gd name="T9" fmla="*/ 1029 h 116"/>
                <a:gd name="T10" fmla="*/ 613 w 139"/>
                <a:gd name="T11" fmla="*/ 799 h 116"/>
                <a:gd name="T12" fmla="*/ 0 w 139"/>
                <a:gd name="T13" fmla="*/ 671 h 116"/>
                <a:gd name="T14" fmla="*/ 250 w 139"/>
                <a:gd name="T15" fmla="*/ 914 h 116"/>
                <a:gd name="T16" fmla="*/ 1147 w 139"/>
                <a:gd name="T17" fmla="*/ 1451 h 116"/>
                <a:gd name="T18" fmla="*/ 1159 w 139"/>
                <a:gd name="T19" fmla="*/ 1929 h 116"/>
                <a:gd name="T20" fmla="*/ 1209 w 139"/>
                <a:gd name="T21" fmla="*/ 1951 h 116"/>
                <a:gd name="T22" fmla="*/ 2181 w 139"/>
                <a:gd name="T23" fmla="*/ 2007 h 116"/>
                <a:gd name="T24" fmla="*/ 1838 w 139"/>
                <a:gd name="T25" fmla="*/ 799 h 1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9" h="116">
                  <a:moveTo>
                    <a:pt x="117" y="42"/>
                  </a:moveTo>
                  <a:cubicBezTo>
                    <a:pt x="101" y="43"/>
                    <a:pt x="91" y="26"/>
                    <a:pt x="89" y="16"/>
                  </a:cubicBezTo>
                  <a:cubicBezTo>
                    <a:pt x="83" y="16"/>
                    <a:pt x="70" y="8"/>
                    <a:pt x="63" y="0"/>
                  </a:cubicBezTo>
                  <a:cubicBezTo>
                    <a:pt x="67" y="5"/>
                    <a:pt x="72" y="13"/>
                    <a:pt x="77" y="15"/>
                  </a:cubicBezTo>
                  <a:cubicBezTo>
                    <a:pt x="85" y="19"/>
                    <a:pt x="97" y="42"/>
                    <a:pt x="79" y="54"/>
                  </a:cubicBezTo>
                  <a:cubicBezTo>
                    <a:pt x="60" y="66"/>
                    <a:pt x="47" y="52"/>
                    <a:pt x="39" y="42"/>
                  </a:cubicBezTo>
                  <a:cubicBezTo>
                    <a:pt x="19" y="51"/>
                    <a:pt x="7" y="42"/>
                    <a:pt x="0" y="35"/>
                  </a:cubicBezTo>
                  <a:cubicBezTo>
                    <a:pt x="0" y="35"/>
                    <a:pt x="1" y="46"/>
                    <a:pt x="16" y="48"/>
                  </a:cubicBezTo>
                  <a:cubicBezTo>
                    <a:pt x="35" y="50"/>
                    <a:pt x="60" y="59"/>
                    <a:pt x="73" y="76"/>
                  </a:cubicBezTo>
                  <a:cubicBezTo>
                    <a:pt x="79" y="84"/>
                    <a:pt x="78" y="92"/>
                    <a:pt x="74" y="101"/>
                  </a:cubicBezTo>
                  <a:cubicBezTo>
                    <a:pt x="77" y="102"/>
                    <a:pt x="77" y="102"/>
                    <a:pt x="77" y="102"/>
                  </a:cubicBezTo>
                  <a:cubicBezTo>
                    <a:pt x="93" y="116"/>
                    <a:pt x="127" y="116"/>
                    <a:pt x="139" y="105"/>
                  </a:cubicBezTo>
                  <a:cubicBezTo>
                    <a:pt x="129" y="82"/>
                    <a:pt x="112" y="75"/>
                    <a:pt x="117" y="42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" name="Freeform 101">
              <a:extLst>
                <a:ext uri="{FF2B5EF4-FFF2-40B4-BE49-F238E27FC236}">
                  <a16:creationId xmlns:a16="http://schemas.microsoft.com/office/drawing/2014/main" id="{147B2AFB-984B-40C3-8799-4A517B29D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" y="2501"/>
              <a:ext cx="350" cy="328"/>
            </a:xfrm>
            <a:custGeom>
              <a:avLst/>
              <a:gdLst>
                <a:gd name="T0" fmla="*/ 1583 w 140"/>
                <a:gd name="T1" fmla="*/ 797 h 123"/>
                <a:gd name="T2" fmla="*/ 958 w 140"/>
                <a:gd name="T3" fmla="*/ 1024 h 123"/>
                <a:gd name="T4" fmla="*/ 988 w 140"/>
                <a:gd name="T5" fmla="*/ 285 h 123"/>
                <a:gd name="T6" fmla="*/ 1208 w 140"/>
                <a:gd name="T7" fmla="*/ 0 h 123"/>
                <a:gd name="T8" fmla="*/ 800 w 140"/>
                <a:gd name="T9" fmla="*/ 307 h 123"/>
                <a:gd name="T10" fmla="*/ 363 w 140"/>
                <a:gd name="T11" fmla="*/ 797 h 123"/>
                <a:gd name="T12" fmla="*/ 0 w 140"/>
                <a:gd name="T13" fmla="*/ 2048 h 123"/>
                <a:gd name="T14" fmla="*/ 1095 w 140"/>
                <a:gd name="T15" fmla="*/ 2125 h 123"/>
                <a:gd name="T16" fmla="*/ 1050 w 140"/>
                <a:gd name="T17" fmla="*/ 1459 h 123"/>
                <a:gd name="T18" fmla="*/ 1938 w 140"/>
                <a:gd name="T19" fmla="*/ 909 h 123"/>
                <a:gd name="T20" fmla="*/ 2188 w 140"/>
                <a:gd name="T21" fmla="*/ 661 h 123"/>
                <a:gd name="T22" fmla="*/ 1583 w 140"/>
                <a:gd name="T23" fmla="*/ 797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0" h="123">
                  <a:moveTo>
                    <a:pt x="101" y="42"/>
                  </a:moveTo>
                  <a:cubicBezTo>
                    <a:pt x="93" y="52"/>
                    <a:pt x="80" y="66"/>
                    <a:pt x="61" y="54"/>
                  </a:cubicBezTo>
                  <a:cubicBezTo>
                    <a:pt x="43" y="42"/>
                    <a:pt x="55" y="19"/>
                    <a:pt x="63" y="15"/>
                  </a:cubicBezTo>
                  <a:cubicBezTo>
                    <a:pt x="68" y="13"/>
                    <a:pt x="73" y="5"/>
                    <a:pt x="77" y="0"/>
                  </a:cubicBezTo>
                  <a:cubicBezTo>
                    <a:pt x="70" y="8"/>
                    <a:pt x="57" y="16"/>
                    <a:pt x="51" y="16"/>
                  </a:cubicBezTo>
                  <a:cubicBezTo>
                    <a:pt x="49" y="26"/>
                    <a:pt x="39" y="43"/>
                    <a:pt x="23" y="42"/>
                  </a:cubicBezTo>
                  <a:cubicBezTo>
                    <a:pt x="28" y="76"/>
                    <a:pt x="9" y="83"/>
                    <a:pt x="0" y="108"/>
                  </a:cubicBezTo>
                  <a:cubicBezTo>
                    <a:pt x="15" y="117"/>
                    <a:pt x="49" y="123"/>
                    <a:pt x="70" y="112"/>
                  </a:cubicBezTo>
                  <a:cubicBezTo>
                    <a:pt x="65" y="97"/>
                    <a:pt x="63" y="86"/>
                    <a:pt x="67" y="77"/>
                  </a:cubicBezTo>
                  <a:cubicBezTo>
                    <a:pt x="79" y="60"/>
                    <a:pt x="105" y="50"/>
                    <a:pt x="124" y="48"/>
                  </a:cubicBezTo>
                  <a:cubicBezTo>
                    <a:pt x="139" y="46"/>
                    <a:pt x="140" y="35"/>
                    <a:pt x="140" y="35"/>
                  </a:cubicBezTo>
                  <a:cubicBezTo>
                    <a:pt x="133" y="42"/>
                    <a:pt x="121" y="51"/>
                    <a:pt x="101" y="42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" name="Freeform 102">
              <a:extLst>
                <a:ext uri="{FF2B5EF4-FFF2-40B4-BE49-F238E27FC236}">
                  <a16:creationId xmlns:a16="http://schemas.microsoft.com/office/drawing/2014/main" id="{B7BBB496-5858-4B5D-9B2A-D30158E85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" y="1187"/>
              <a:ext cx="55" cy="50"/>
            </a:xfrm>
            <a:custGeom>
              <a:avLst/>
              <a:gdLst>
                <a:gd name="T0" fmla="*/ 0 w 22"/>
                <a:gd name="T1" fmla="*/ 347 h 19"/>
                <a:gd name="T2" fmla="*/ 345 w 22"/>
                <a:gd name="T3" fmla="*/ 0 h 1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19">
                  <a:moveTo>
                    <a:pt x="0" y="19"/>
                  </a:moveTo>
                  <a:cubicBezTo>
                    <a:pt x="5" y="19"/>
                    <a:pt x="16" y="10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" name="Freeform 103">
              <a:extLst>
                <a:ext uri="{FF2B5EF4-FFF2-40B4-BE49-F238E27FC236}">
                  <a16:creationId xmlns:a16="http://schemas.microsoft.com/office/drawing/2014/main" id="{0A25DDFC-BFB4-4C53-A145-CEAA3D2D2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8" y="2275"/>
              <a:ext cx="25" cy="66"/>
            </a:xfrm>
            <a:custGeom>
              <a:avLst/>
              <a:gdLst>
                <a:gd name="T0" fmla="*/ 0 w 10"/>
                <a:gd name="T1" fmla="*/ 0 h 25"/>
                <a:gd name="T2" fmla="*/ 113 w 10"/>
                <a:gd name="T3" fmla="*/ 459 h 2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" h="25">
                  <a:moveTo>
                    <a:pt x="0" y="0"/>
                  </a:moveTo>
                  <a:cubicBezTo>
                    <a:pt x="6" y="4"/>
                    <a:pt x="10" y="17"/>
                    <a:pt x="7" y="25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" name="Freeform 104">
              <a:extLst>
                <a:ext uri="{FF2B5EF4-FFF2-40B4-BE49-F238E27FC236}">
                  <a16:creationId xmlns:a16="http://schemas.microsoft.com/office/drawing/2014/main" id="{F4520670-6D19-499D-B5B8-2FDC8E970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792"/>
              <a:ext cx="60" cy="59"/>
            </a:xfrm>
            <a:custGeom>
              <a:avLst/>
              <a:gdLst>
                <a:gd name="T0" fmla="*/ 0 w 24"/>
                <a:gd name="T1" fmla="*/ 0 h 22"/>
                <a:gd name="T2" fmla="*/ 345 w 24"/>
                <a:gd name="T3" fmla="*/ 424 h 2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4" h="22">
                  <a:moveTo>
                    <a:pt x="0" y="0"/>
                  </a:moveTo>
                  <a:cubicBezTo>
                    <a:pt x="10" y="2"/>
                    <a:pt x="24" y="13"/>
                    <a:pt x="22" y="22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" name="Freeform 105">
              <a:extLst>
                <a:ext uri="{FF2B5EF4-FFF2-40B4-BE49-F238E27FC236}">
                  <a16:creationId xmlns:a16="http://schemas.microsoft.com/office/drawing/2014/main" id="{BEBE7338-54C8-4F90-8F6F-98D1C1450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" y="2853"/>
              <a:ext cx="38" cy="51"/>
            </a:xfrm>
            <a:custGeom>
              <a:avLst/>
              <a:gdLst>
                <a:gd name="T0" fmla="*/ 243 w 15"/>
                <a:gd name="T1" fmla="*/ 0 h 19"/>
                <a:gd name="T2" fmla="*/ 20 w 15"/>
                <a:gd name="T3" fmla="*/ 368 h 1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" h="19">
                  <a:moveTo>
                    <a:pt x="15" y="0"/>
                  </a:moveTo>
                  <a:cubicBezTo>
                    <a:pt x="8" y="0"/>
                    <a:pt x="0" y="8"/>
                    <a:pt x="1" y="19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" name="Freeform 106">
              <a:extLst>
                <a:ext uri="{FF2B5EF4-FFF2-40B4-BE49-F238E27FC236}">
                  <a16:creationId xmlns:a16="http://schemas.microsoft.com/office/drawing/2014/main" id="{126DF440-A9D0-49C5-B206-6435BF34A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0" y="2776"/>
              <a:ext cx="23" cy="56"/>
            </a:xfrm>
            <a:custGeom>
              <a:avLst/>
              <a:gdLst>
                <a:gd name="T0" fmla="*/ 84 w 9"/>
                <a:gd name="T1" fmla="*/ 192 h 21"/>
                <a:gd name="T2" fmla="*/ 66 w 9"/>
                <a:gd name="T3" fmla="*/ 149 h 21"/>
                <a:gd name="T4" fmla="*/ 51 w 9"/>
                <a:gd name="T5" fmla="*/ 93 h 21"/>
                <a:gd name="T6" fmla="*/ 0 w 9"/>
                <a:gd name="T7" fmla="*/ 0 h 21"/>
                <a:gd name="T8" fmla="*/ 51 w 9"/>
                <a:gd name="T9" fmla="*/ 227 h 21"/>
                <a:gd name="T10" fmla="*/ 84 w 9"/>
                <a:gd name="T11" fmla="*/ 307 h 21"/>
                <a:gd name="T12" fmla="*/ 118 w 9"/>
                <a:gd name="T13" fmla="*/ 363 h 21"/>
                <a:gd name="T14" fmla="*/ 151 w 9"/>
                <a:gd name="T15" fmla="*/ 39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" h="21">
                  <a:moveTo>
                    <a:pt x="5" y="10"/>
                  </a:moveTo>
                  <a:cubicBezTo>
                    <a:pt x="5" y="9"/>
                    <a:pt x="4" y="8"/>
                    <a:pt x="4" y="8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2" y="3"/>
                    <a:pt x="1" y="1"/>
                    <a:pt x="0" y="0"/>
                  </a:cubicBezTo>
                  <a:cubicBezTo>
                    <a:pt x="0" y="4"/>
                    <a:pt x="2" y="8"/>
                    <a:pt x="3" y="12"/>
                  </a:cubicBezTo>
                  <a:cubicBezTo>
                    <a:pt x="4" y="14"/>
                    <a:pt x="4" y="15"/>
                    <a:pt x="5" y="16"/>
                  </a:cubicBezTo>
                  <a:cubicBezTo>
                    <a:pt x="5" y="17"/>
                    <a:pt x="6" y="18"/>
                    <a:pt x="7" y="19"/>
                  </a:cubicBezTo>
                  <a:cubicBezTo>
                    <a:pt x="7" y="20"/>
                    <a:pt x="8" y="21"/>
                    <a:pt x="9" y="21"/>
                  </a:cubicBezTo>
                </a:path>
              </a:pathLst>
            </a:custGeom>
            <a:solidFill>
              <a:srgbClr val="BBB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" name="Freeform 107">
              <a:extLst>
                <a:ext uri="{FF2B5EF4-FFF2-40B4-BE49-F238E27FC236}">
                  <a16:creationId xmlns:a16="http://schemas.microsoft.com/office/drawing/2014/main" id="{3C39E7D2-F8BF-4B6D-A34A-36A75E563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" y="2027"/>
              <a:ext cx="97" cy="378"/>
            </a:xfrm>
            <a:custGeom>
              <a:avLst/>
              <a:gdLst>
                <a:gd name="T0" fmla="*/ 291 w 39"/>
                <a:gd name="T1" fmla="*/ 205 h 142"/>
                <a:gd name="T2" fmla="*/ 167 w 39"/>
                <a:gd name="T3" fmla="*/ 0 h 142"/>
                <a:gd name="T4" fmla="*/ 42 w 39"/>
                <a:gd name="T5" fmla="*/ 170 h 142"/>
                <a:gd name="T6" fmla="*/ 42 w 39"/>
                <a:gd name="T7" fmla="*/ 418 h 142"/>
                <a:gd name="T8" fmla="*/ 124 w 39"/>
                <a:gd name="T9" fmla="*/ 511 h 142"/>
                <a:gd name="T10" fmla="*/ 0 w 39"/>
                <a:gd name="T11" fmla="*/ 695 h 142"/>
                <a:gd name="T12" fmla="*/ 30 w 39"/>
                <a:gd name="T13" fmla="*/ 1057 h 142"/>
                <a:gd name="T14" fmla="*/ 92 w 39"/>
                <a:gd name="T15" fmla="*/ 1283 h 142"/>
                <a:gd name="T16" fmla="*/ 75 w 39"/>
                <a:gd name="T17" fmla="*/ 1658 h 142"/>
                <a:gd name="T18" fmla="*/ 167 w 39"/>
                <a:gd name="T19" fmla="*/ 1680 h 142"/>
                <a:gd name="T20" fmla="*/ 167 w 39"/>
                <a:gd name="T21" fmla="*/ 2132 h 142"/>
                <a:gd name="T22" fmla="*/ 291 w 39"/>
                <a:gd name="T23" fmla="*/ 2191 h 142"/>
                <a:gd name="T24" fmla="*/ 259 w 39"/>
                <a:gd name="T25" fmla="*/ 2281 h 142"/>
                <a:gd name="T26" fmla="*/ 353 w 39"/>
                <a:gd name="T27" fmla="*/ 2587 h 142"/>
                <a:gd name="T28" fmla="*/ 495 w 39"/>
                <a:gd name="T29" fmla="*/ 2657 h 142"/>
                <a:gd name="T30" fmla="*/ 507 w 39"/>
                <a:gd name="T31" fmla="*/ 2678 h 142"/>
                <a:gd name="T32" fmla="*/ 599 w 39"/>
                <a:gd name="T33" fmla="*/ 2601 h 142"/>
                <a:gd name="T34" fmla="*/ 587 w 39"/>
                <a:gd name="T35" fmla="*/ 2566 h 142"/>
                <a:gd name="T36" fmla="*/ 478 w 39"/>
                <a:gd name="T37" fmla="*/ 2337 h 142"/>
                <a:gd name="T38" fmla="*/ 415 w 39"/>
                <a:gd name="T39" fmla="*/ 2191 h 142"/>
                <a:gd name="T40" fmla="*/ 403 w 39"/>
                <a:gd name="T41" fmla="*/ 1962 h 142"/>
                <a:gd name="T42" fmla="*/ 341 w 39"/>
                <a:gd name="T43" fmla="*/ 1757 h 142"/>
                <a:gd name="T44" fmla="*/ 308 w 39"/>
                <a:gd name="T45" fmla="*/ 1509 h 142"/>
                <a:gd name="T46" fmla="*/ 291 w 39"/>
                <a:gd name="T47" fmla="*/ 1304 h 142"/>
                <a:gd name="T48" fmla="*/ 216 w 39"/>
                <a:gd name="T49" fmla="*/ 1078 h 142"/>
                <a:gd name="T50" fmla="*/ 216 w 39"/>
                <a:gd name="T51" fmla="*/ 849 h 142"/>
                <a:gd name="T52" fmla="*/ 216 w 39"/>
                <a:gd name="T53" fmla="*/ 681 h 142"/>
                <a:gd name="T54" fmla="*/ 229 w 39"/>
                <a:gd name="T55" fmla="*/ 418 h 142"/>
                <a:gd name="T56" fmla="*/ 291 w 39"/>
                <a:gd name="T57" fmla="*/ 205 h 1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" h="142">
                  <a:moveTo>
                    <a:pt x="19" y="11"/>
                  </a:moveTo>
                  <a:cubicBezTo>
                    <a:pt x="17" y="7"/>
                    <a:pt x="14" y="4"/>
                    <a:pt x="11" y="0"/>
                  </a:cubicBezTo>
                  <a:cubicBezTo>
                    <a:pt x="9" y="3"/>
                    <a:pt x="6" y="6"/>
                    <a:pt x="3" y="9"/>
                  </a:cubicBezTo>
                  <a:cubicBezTo>
                    <a:pt x="11" y="13"/>
                    <a:pt x="10" y="18"/>
                    <a:pt x="3" y="22"/>
                  </a:cubicBezTo>
                  <a:cubicBezTo>
                    <a:pt x="5" y="23"/>
                    <a:pt x="6" y="26"/>
                    <a:pt x="8" y="27"/>
                  </a:cubicBezTo>
                  <a:cubicBezTo>
                    <a:pt x="5" y="30"/>
                    <a:pt x="4" y="35"/>
                    <a:pt x="0" y="37"/>
                  </a:cubicBezTo>
                  <a:cubicBezTo>
                    <a:pt x="9" y="43"/>
                    <a:pt x="6" y="49"/>
                    <a:pt x="2" y="56"/>
                  </a:cubicBezTo>
                  <a:cubicBezTo>
                    <a:pt x="9" y="57"/>
                    <a:pt x="10" y="62"/>
                    <a:pt x="6" y="68"/>
                  </a:cubicBezTo>
                  <a:cubicBezTo>
                    <a:pt x="13" y="74"/>
                    <a:pt x="9" y="81"/>
                    <a:pt x="5" y="88"/>
                  </a:cubicBezTo>
                  <a:cubicBezTo>
                    <a:pt x="7" y="88"/>
                    <a:pt x="9" y="89"/>
                    <a:pt x="11" y="89"/>
                  </a:cubicBezTo>
                  <a:cubicBezTo>
                    <a:pt x="5" y="99"/>
                    <a:pt x="17" y="103"/>
                    <a:pt x="11" y="113"/>
                  </a:cubicBezTo>
                  <a:cubicBezTo>
                    <a:pt x="14" y="113"/>
                    <a:pt x="16" y="116"/>
                    <a:pt x="19" y="116"/>
                  </a:cubicBezTo>
                  <a:cubicBezTo>
                    <a:pt x="18" y="118"/>
                    <a:pt x="18" y="119"/>
                    <a:pt x="17" y="121"/>
                  </a:cubicBezTo>
                  <a:cubicBezTo>
                    <a:pt x="28" y="124"/>
                    <a:pt x="21" y="129"/>
                    <a:pt x="23" y="137"/>
                  </a:cubicBezTo>
                  <a:cubicBezTo>
                    <a:pt x="24" y="138"/>
                    <a:pt x="31" y="139"/>
                    <a:pt x="32" y="141"/>
                  </a:cubicBezTo>
                  <a:cubicBezTo>
                    <a:pt x="32" y="142"/>
                    <a:pt x="32" y="142"/>
                    <a:pt x="33" y="142"/>
                  </a:cubicBezTo>
                  <a:cubicBezTo>
                    <a:pt x="35" y="141"/>
                    <a:pt x="37" y="139"/>
                    <a:pt x="39" y="138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27" y="116"/>
                    <a:pt x="27" y="116"/>
                    <a:pt x="27" y="116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5" y="61"/>
                    <a:pt x="14" y="57"/>
                  </a:cubicBezTo>
                  <a:cubicBezTo>
                    <a:pt x="12" y="53"/>
                    <a:pt x="14" y="45"/>
                    <a:pt x="14" y="4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9" y="28"/>
                    <a:pt x="15" y="22"/>
                  </a:cubicBezTo>
                  <a:cubicBezTo>
                    <a:pt x="12" y="19"/>
                    <a:pt x="16" y="14"/>
                    <a:pt x="19" y="11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" name="Freeform 108">
              <a:extLst>
                <a:ext uri="{FF2B5EF4-FFF2-40B4-BE49-F238E27FC236}">
                  <a16:creationId xmlns:a16="http://schemas.microsoft.com/office/drawing/2014/main" id="{C7398B2A-9108-4BB7-9C25-A62FA73D6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" y="2219"/>
              <a:ext cx="43" cy="152"/>
            </a:xfrm>
            <a:custGeom>
              <a:avLst/>
              <a:gdLst>
                <a:gd name="T0" fmla="*/ 159 w 17"/>
                <a:gd name="T1" fmla="*/ 0 h 57"/>
                <a:gd name="T2" fmla="*/ 83 w 17"/>
                <a:gd name="T3" fmla="*/ 227 h 57"/>
                <a:gd name="T4" fmla="*/ 33 w 17"/>
                <a:gd name="T5" fmla="*/ 419 h 57"/>
                <a:gd name="T6" fmla="*/ 129 w 17"/>
                <a:gd name="T7" fmla="*/ 547 h 57"/>
                <a:gd name="T8" fmla="*/ 0 w 17"/>
                <a:gd name="T9" fmla="*/ 704 h 57"/>
                <a:gd name="T10" fmla="*/ 96 w 17"/>
                <a:gd name="T11" fmla="*/ 760 h 57"/>
                <a:gd name="T12" fmla="*/ 51 w 17"/>
                <a:gd name="T13" fmla="*/ 909 h 57"/>
                <a:gd name="T14" fmla="*/ 129 w 17"/>
                <a:gd name="T15" fmla="*/ 1080 h 57"/>
                <a:gd name="T16" fmla="*/ 147 w 17"/>
                <a:gd name="T17" fmla="*/ 1080 h 57"/>
                <a:gd name="T18" fmla="*/ 276 w 17"/>
                <a:gd name="T19" fmla="*/ 931 h 57"/>
                <a:gd name="T20" fmla="*/ 276 w 17"/>
                <a:gd name="T21" fmla="*/ 683 h 57"/>
                <a:gd name="T22" fmla="*/ 276 w 17"/>
                <a:gd name="T23" fmla="*/ 115 h 57"/>
                <a:gd name="T24" fmla="*/ 159 w 17"/>
                <a:gd name="T25" fmla="*/ 0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" h="57">
                  <a:moveTo>
                    <a:pt x="10" y="0"/>
                  </a:moveTo>
                  <a:cubicBezTo>
                    <a:pt x="9" y="4"/>
                    <a:pt x="6" y="8"/>
                    <a:pt x="5" y="12"/>
                  </a:cubicBezTo>
                  <a:cubicBezTo>
                    <a:pt x="4" y="15"/>
                    <a:pt x="11" y="18"/>
                    <a:pt x="2" y="22"/>
                  </a:cubicBezTo>
                  <a:cubicBezTo>
                    <a:pt x="4" y="24"/>
                    <a:pt x="6" y="28"/>
                    <a:pt x="8" y="29"/>
                  </a:cubicBezTo>
                  <a:cubicBezTo>
                    <a:pt x="4" y="31"/>
                    <a:pt x="2" y="35"/>
                    <a:pt x="0" y="37"/>
                  </a:cubicBezTo>
                  <a:cubicBezTo>
                    <a:pt x="1" y="38"/>
                    <a:pt x="4" y="39"/>
                    <a:pt x="6" y="40"/>
                  </a:cubicBezTo>
                  <a:cubicBezTo>
                    <a:pt x="4" y="42"/>
                    <a:pt x="4" y="45"/>
                    <a:pt x="3" y="48"/>
                  </a:cubicBezTo>
                  <a:cubicBezTo>
                    <a:pt x="8" y="49"/>
                    <a:pt x="8" y="53"/>
                    <a:pt x="8" y="57"/>
                  </a:cubicBezTo>
                  <a:cubicBezTo>
                    <a:pt x="8" y="57"/>
                    <a:pt x="9" y="57"/>
                    <a:pt x="9" y="57"/>
                  </a:cubicBezTo>
                  <a:cubicBezTo>
                    <a:pt x="10" y="53"/>
                    <a:pt x="13" y="50"/>
                    <a:pt x="17" y="49"/>
                  </a:cubicBezTo>
                  <a:cubicBezTo>
                    <a:pt x="11" y="46"/>
                    <a:pt x="11" y="40"/>
                    <a:pt x="17" y="36"/>
                  </a:cubicBezTo>
                  <a:cubicBezTo>
                    <a:pt x="12" y="32"/>
                    <a:pt x="12" y="16"/>
                    <a:pt x="17" y="6"/>
                  </a:cubicBezTo>
                  <a:cubicBezTo>
                    <a:pt x="15" y="4"/>
                    <a:pt x="12" y="2"/>
                    <a:pt x="10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" name="Freeform 109">
              <a:extLst>
                <a:ext uri="{FF2B5EF4-FFF2-40B4-BE49-F238E27FC236}">
                  <a16:creationId xmlns:a16="http://schemas.microsoft.com/office/drawing/2014/main" id="{860E9655-7222-4DCD-89E5-1F32B8B81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0" y="2027"/>
              <a:ext cx="98" cy="378"/>
            </a:xfrm>
            <a:custGeom>
              <a:avLst/>
              <a:gdLst>
                <a:gd name="T0" fmla="*/ 317 w 39"/>
                <a:gd name="T1" fmla="*/ 205 h 142"/>
                <a:gd name="T2" fmla="*/ 442 w 39"/>
                <a:gd name="T3" fmla="*/ 0 h 142"/>
                <a:gd name="T4" fmla="*/ 568 w 39"/>
                <a:gd name="T5" fmla="*/ 170 h 142"/>
                <a:gd name="T6" fmla="*/ 568 w 39"/>
                <a:gd name="T7" fmla="*/ 418 h 142"/>
                <a:gd name="T8" fmla="*/ 493 w 39"/>
                <a:gd name="T9" fmla="*/ 511 h 142"/>
                <a:gd name="T10" fmla="*/ 618 w 39"/>
                <a:gd name="T11" fmla="*/ 695 h 142"/>
                <a:gd name="T12" fmla="*/ 588 w 39"/>
                <a:gd name="T13" fmla="*/ 1057 h 142"/>
                <a:gd name="T14" fmla="*/ 525 w 39"/>
                <a:gd name="T15" fmla="*/ 1283 h 142"/>
                <a:gd name="T16" fmla="*/ 538 w 39"/>
                <a:gd name="T17" fmla="*/ 1658 h 142"/>
                <a:gd name="T18" fmla="*/ 442 w 39"/>
                <a:gd name="T19" fmla="*/ 1680 h 142"/>
                <a:gd name="T20" fmla="*/ 442 w 39"/>
                <a:gd name="T21" fmla="*/ 2132 h 142"/>
                <a:gd name="T22" fmla="*/ 317 w 39"/>
                <a:gd name="T23" fmla="*/ 2191 h 142"/>
                <a:gd name="T24" fmla="*/ 347 w 39"/>
                <a:gd name="T25" fmla="*/ 2281 h 142"/>
                <a:gd name="T26" fmla="*/ 254 w 39"/>
                <a:gd name="T27" fmla="*/ 2587 h 142"/>
                <a:gd name="T28" fmla="*/ 113 w 39"/>
                <a:gd name="T29" fmla="*/ 2657 h 142"/>
                <a:gd name="T30" fmla="*/ 95 w 39"/>
                <a:gd name="T31" fmla="*/ 2678 h 142"/>
                <a:gd name="T32" fmla="*/ 0 w 39"/>
                <a:gd name="T33" fmla="*/ 2601 h 142"/>
                <a:gd name="T34" fmla="*/ 20 w 39"/>
                <a:gd name="T35" fmla="*/ 2566 h 142"/>
                <a:gd name="T36" fmla="*/ 126 w 39"/>
                <a:gd name="T37" fmla="*/ 2337 h 142"/>
                <a:gd name="T38" fmla="*/ 188 w 39"/>
                <a:gd name="T39" fmla="*/ 2191 h 142"/>
                <a:gd name="T40" fmla="*/ 209 w 39"/>
                <a:gd name="T41" fmla="*/ 1962 h 142"/>
                <a:gd name="T42" fmla="*/ 271 w 39"/>
                <a:gd name="T43" fmla="*/ 1757 h 142"/>
                <a:gd name="T44" fmla="*/ 304 w 39"/>
                <a:gd name="T45" fmla="*/ 1509 h 142"/>
                <a:gd name="T46" fmla="*/ 317 w 39"/>
                <a:gd name="T47" fmla="*/ 1304 h 142"/>
                <a:gd name="T48" fmla="*/ 397 w 39"/>
                <a:gd name="T49" fmla="*/ 1078 h 142"/>
                <a:gd name="T50" fmla="*/ 397 w 39"/>
                <a:gd name="T51" fmla="*/ 849 h 142"/>
                <a:gd name="T52" fmla="*/ 397 w 39"/>
                <a:gd name="T53" fmla="*/ 681 h 142"/>
                <a:gd name="T54" fmla="*/ 379 w 39"/>
                <a:gd name="T55" fmla="*/ 418 h 142"/>
                <a:gd name="T56" fmla="*/ 317 w 39"/>
                <a:gd name="T57" fmla="*/ 205 h 1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" h="142">
                  <a:moveTo>
                    <a:pt x="20" y="11"/>
                  </a:moveTo>
                  <a:cubicBezTo>
                    <a:pt x="22" y="7"/>
                    <a:pt x="25" y="4"/>
                    <a:pt x="28" y="0"/>
                  </a:cubicBezTo>
                  <a:cubicBezTo>
                    <a:pt x="30" y="3"/>
                    <a:pt x="33" y="6"/>
                    <a:pt x="36" y="9"/>
                  </a:cubicBezTo>
                  <a:cubicBezTo>
                    <a:pt x="28" y="13"/>
                    <a:pt x="29" y="18"/>
                    <a:pt x="36" y="22"/>
                  </a:cubicBezTo>
                  <a:cubicBezTo>
                    <a:pt x="34" y="23"/>
                    <a:pt x="33" y="26"/>
                    <a:pt x="31" y="27"/>
                  </a:cubicBezTo>
                  <a:cubicBezTo>
                    <a:pt x="34" y="30"/>
                    <a:pt x="35" y="35"/>
                    <a:pt x="39" y="37"/>
                  </a:cubicBezTo>
                  <a:cubicBezTo>
                    <a:pt x="30" y="43"/>
                    <a:pt x="33" y="49"/>
                    <a:pt x="37" y="56"/>
                  </a:cubicBezTo>
                  <a:cubicBezTo>
                    <a:pt x="30" y="57"/>
                    <a:pt x="29" y="62"/>
                    <a:pt x="33" y="68"/>
                  </a:cubicBezTo>
                  <a:cubicBezTo>
                    <a:pt x="26" y="74"/>
                    <a:pt x="30" y="81"/>
                    <a:pt x="34" y="88"/>
                  </a:cubicBezTo>
                  <a:cubicBezTo>
                    <a:pt x="32" y="88"/>
                    <a:pt x="30" y="89"/>
                    <a:pt x="28" y="89"/>
                  </a:cubicBezTo>
                  <a:cubicBezTo>
                    <a:pt x="34" y="99"/>
                    <a:pt x="22" y="103"/>
                    <a:pt x="28" y="113"/>
                  </a:cubicBezTo>
                  <a:cubicBezTo>
                    <a:pt x="26" y="113"/>
                    <a:pt x="23" y="116"/>
                    <a:pt x="20" y="116"/>
                  </a:cubicBezTo>
                  <a:cubicBezTo>
                    <a:pt x="21" y="118"/>
                    <a:pt x="21" y="119"/>
                    <a:pt x="22" y="121"/>
                  </a:cubicBezTo>
                  <a:cubicBezTo>
                    <a:pt x="11" y="124"/>
                    <a:pt x="18" y="129"/>
                    <a:pt x="16" y="137"/>
                  </a:cubicBezTo>
                  <a:cubicBezTo>
                    <a:pt x="15" y="138"/>
                    <a:pt x="8" y="139"/>
                    <a:pt x="7" y="141"/>
                  </a:cubicBezTo>
                  <a:cubicBezTo>
                    <a:pt x="7" y="142"/>
                    <a:pt x="7" y="142"/>
                    <a:pt x="6" y="142"/>
                  </a:cubicBezTo>
                  <a:cubicBezTo>
                    <a:pt x="4" y="141"/>
                    <a:pt x="2" y="139"/>
                    <a:pt x="0" y="138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69"/>
                    <a:pt x="24" y="61"/>
                    <a:pt x="25" y="57"/>
                  </a:cubicBezTo>
                  <a:cubicBezTo>
                    <a:pt x="27" y="53"/>
                    <a:pt x="25" y="45"/>
                    <a:pt x="25" y="4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0" y="28"/>
                    <a:pt x="24" y="22"/>
                  </a:cubicBezTo>
                  <a:cubicBezTo>
                    <a:pt x="27" y="19"/>
                    <a:pt x="23" y="14"/>
                    <a:pt x="20" y="11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" name="Freeform 110">
              <a:extLst>
                <a:ext uri="{FF2B5EF4-FFF2-40B4-BE49-F238E27FC236}">
                  <a16:creationId xmlns:a16="http://schemas.microsoft.com/office/drawing/2014/main" id="{A24B4FE2-DF38-4AB0-AFAF-DEF86E6EB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3" y="2219"/>
              <a:ext cx="45" cy="152"/>
            </a:xfrm>
            <a:custGeom>
              <a:avLst/>
              <a:gdLst>
                <a:gd name="T0" fmla="*/ 113 w 18"/>
                <a:gd name="T1" fmla="*/ 0 h 57"/>
                <a:gd name="T2" fmla="*/ 188 w 18"/>
                <a:gd name="T3" fmla="*/ 227 h 57"/>
                <a:gd name="T4" fmla="*/ 238 w 18"/>
                <a:gd name="T5" fmla="*/ 419 h 57"/>
                <a:gd name="T6" fmla="*/ 145 w 18"/>
                <a:gd name="T7" fmla="*/ 547 h 57"/>
                <a:gd name="T8" fmla="*/ 283 w 18"/>
                <a:gd name="T9" fmla="*/ 704 h 57"/>
                <a:gd name="T10" fmla="*/ 175 w 18"/>
                <a:gd name="T11" fmla="*/ 760 h 57"/>
                <a:gd name="T12" fmla="*/ 220 w 18"/>
                <a:gd name="T13" fmla="*/ 909 h 57"/>
                <a:gd name="T14" fmla="*/ 158 w 18"/>
                <a:gd name="T15" fmla="*/ 1080 h 57"/>
                <a:gd name="T16" fmla="*/ 125 w 18"/>
                <a:gd name="T17" fmla="*/ 1080 h 57"/>
                <a:gd name="T18" fmla="*/ 0 w 18"/>
                <a:gd name="T19" fmla="*/ 931 h 57"/>
                <a:gd name="T20" fmla="*/ 0 w 18"/>
                <a:gd name="T21" fmla="*/ 683 h 57"/>
                <a:gd name="T22" fmla="*/ 0 w 18"/>
                <a:gd name="T23" fmla="*/ 115 h 57"/>
                <a:gd name="T24" fmla="*/ 113 w 18"/>
                <a:gd name="T25" fmla="*/ 0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57">
                  <a:moveTo>
                    <a:pt x="7" y="0"/>
                  </a:moveTo>
                  <a:cubicBezTo>
                    <a:pt x="8" y="4"/>
                    <a:pt x="11" y="8"/>
                    <a:pt x="12" y="12"/>
                  </a:cubicBezTo>
                  <a:cubicBezTo>
                    <a:pt x="13" y="15"/>
                    <a:pt x="6" y="18"/>
                    <a:pt x="15" y="22"/>
                  </a:cubicBezTo>
                  <a:cubicBezTo>
                    <a:pt x="13" y="24"/>
                    <a:pt x="11" y="28"/>
                    <a:pt x="9" y="29"/>
                  </a:cubicBezTo>
                  <a:cubicBezTo>
                    <a:pt x="13" y="31"/>
                    <a:pt x="15" y="35"/>
                    <a:pt x="18" y="37"/>
                  </a:cubicBezTo>
                  <a:cubicBezTo>
                    <a:pt x="16" y="38"/>
                    <a:pt x="13" y="39"/>
                    <a:pt x="11" y="40"/>
                  </a:cubicBezTo>
                  <a:cubicBezTo>
                    <a:pt x="13" y="42"/>
                    <a:pt x="13" y="45"/>
                    <a:pt x="14" y="48"/>
                  </a:cubicBezTo>
                  <a:cubicBezTo>
                    <a:pt x="9" y="49"/>
                    <a:pt x="9" y="53"/>
                    <a:pt x="10" y="57"/>
                  </a:cubicBezTo>
                  <a:cubicBezTo>
                    <a:pt x="9" y="57"/>
                    <a:pt x="8" y="57"/>
                    <a:pt x="8" y="57"/>
                  </a:cubicBezTo>
                  <a:cubicBezTo>
                    <a:pt x="7" y="53"/>
                    <a:pt x="4" y="50"/>
                    <a:pt x="0" y="49"/>
                  </a:cubicBezTo>
                  <a:cubicBezTo>
                    <a:pt x="6" y="46"/>
                    <a:pt x="6" y="40"/>
                    <a:pt x="0" y="36"/>
                  </a:cubicBezTo>
                  <a:cubicBezTo>
                    <a:pt x="5" y="32"/>
                    <a:pt x="5" y="16"/>
                    <a:pt x="0" y="6"/>
                  </a:cubicBezTo>
                  <a:cubicBezTo>
                    <a:pt x="2" y="4"/>
                    <a:pt x="5" y="2"/>
                    <a:pt x="7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" name="Freeform 111">
              <a:extLst>
                <a:ext uri="{FF2B5EF4-FFF2-40B4-BE49-F238E27FC236}">
                  <a16:creationId xmlns:a16="http://schemas.microsoft.com/office/drawing/2014/main" id="{B329171E-AE90-4A4A-AA8F-613F27B56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3" y="2909"/>
              <a:ext cx="55" cy="43"/>
            </a:xfrm>
            <a:custGeom>
              <a:avLst/>
              <a:gdLst>
                <a:gd name="T0" fmla="*/ 0 w 22"/>
                <a:gd name="T1" fmla="*/ 81 h 16"/>
                <a:gd name="T2" fmla="*/ 95 w 22"/>
                <a:gd name="T3" fmla="*/ 312 h 16"/>
                <a:gd name="T4" fmla="*/ 345 w 22"/>
                <a:gd name="T5" fmla="*/ 59 h 16"/>
                <a:gd name="T6" fmla="*/ 125 w 22"/>
                <a:gd name="T7" fmla="*/ 59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16">
                  <a:moveTo>
                    <a:pt x="0" y="4"/>
                  </a:moveTo>
                  <a:cubicBezTo>
                    <a:pt x="5" y="7"/>
                    <a:pt x="5" y="11"/>
                    <a:pt x="6" y="16"/>
                  </a:cubicBezTo>
                  <a:cubicBezTo>
                    <a:pt x="7" y="6"/>
                    <a:pt x="20" y="9"/>
                    <a:pt x="22" y="3"/>
                  </a:cubicBezTo>
                  <a:cubicBezTo>
                    <a:pt x="19" y="0"/>
                    <a:pt x="12" y="4"/>
                    <a:pt x="8" y="3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" name="Freeform 112">
              <a:extLst>
                <a:ext uri="{FF2B5EF4-FFF2-40B4-BE49-F238E27FC236}">
                  <a16:creationId xmlns:a16="http://schemas.microsoft.com/office/drawing/2014/main" id="{5727CFBD-2328-4FF0-872C-87BA1D5FC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3" y="2280"/>
              <a:ext cx="125" cy="152"/>
            </a:xfrm>
            <a:custGeom>
              <a:avLst/>
              <a:gdLst>
                <a:gd name="T0" fmla="*/ 83 w 50"/>
                <a:gd name="T1" fmla="*/ 171 h 57"/>
                <a:gd name="T2" fmla="*/ 0 w 50"/>
                <a:gd name="T3" fmla="*/ 192 h 57"/>
                <a:gd name="T4" fmla="*/ 270 w 50"/>
                <a:gd name="T5" fmla="*/ 491 h 57"/>
                <a:gd name="T6" fmla="*/ 220 w 50"/>
                <a:gd name="T7" fmla="*/ 739 h 57"/>
                <a:gd name="T8" fmla="*/ 113 w 50"/>
                <a:gd name="T9" fmla="*/ 888 h 57"/>
                <a:gd name="T10" fmla="*/ 408 w 50"/>
                <a:gd name="T11" fmla="*/ 717 h 57"/>
                <a:gd name="T12" fmla="*/ 645 w 50"/>
                <a:gd name="T13" fmla="*/ 776 h 57"/>
                <a:gd name="T14" fmla="*/ 783 w 50"/>
                <a:gd name="T15" fmla="*/ 605 h 57"/>
                <a:gd name="T16" fmla="*/ 563 w 50"/>
                <a:gd name="T17" fmla="*/ 0 h 57"/>
                <a:gd name="T18" fmla="*/ 458 w 50"/>
                <a:gd name="T19" fmla="*/ 227 h 57"/>
                <a:gd name="T20" fmla="*/ 188 w 50"/>
                <a:gd name="T21" fmla="*/ 264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" h="57">
                  <a:moveTo>
                    <a:pt x="5" y="9"/>
                  </a:moveTo>
                  <a:cubicBezTo>
                    <a:pt x="3" y="8"/>
                    <a:pt x="2" y="8"/>
                    <a:pt x="0" y="10"/>
                  </a:cubicBezTo>
                  <a:cubicBezTo>
                    <a:pt x="4" y="17"/>
                    <a:pt x="18" y="15"/>
                    <a:pt x="17" y="26"/>
                  </a:cubicBezTo>
                  <a:cubicBezTo>
                    <a:pt x="17" y="30"/>
                    <a:pt x="15" y="35"/>
                    <a:pt x="14" y="39"/>
                  </a:cubicBezTo>
                  <a:cubicBezTo>
                    <a:pt x="13" y="41"/>
                    <a:pt x="7" y="44"/>
                    <a:pt x="7" y="47"/>
                  </a:cubicBezTo>
                  <a:cubicBezTo>
                    <a:pt x="7" y="57"/>
                    <a:pt x="24" y="39"/>
                    <a:pt x="26" y="38"/>
                  </a:cubicBezTo>
                  <a:cubicBezTo>
                    <a:pt x="31" y="33"/>
                    <a:pt x="43" y="30"/>
                    <a:pt x="41" y="41"/>
                  </a:cubicBezTo>
                  <a:cubicBezTo>
                    <a:pt x="46" y="42"/>
                    <a:pt x="49" y="36"/>
                    <a:pt x="50" y="32"/>
                  </a:cubicBezTo>
                  <a:cubicBezTo>
                    <a:pt x="39" y="26"/>
                    <a:pt x="37" y="11"/>
                    <a:pt x="36" y="0"/>
                  </a:cubicBezTo>
                  <a:cubicBezTo>
                    <a:pt x="30" y="1"/>
                    <a:pt x="32" y="9"/>
                    <a:pt x="29" y="12"/>
                  </a:cubicBezTo>
                  <a:cubicBezTo>
                    <a:pt x="25" y="18"/>
                    <a:pt x="18" y="14"/>
                    <a:pt x="12" y="14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" name="Freeform 113">
              <a:extLst>
                <a:ext uri="{FF2B5EF4-FFF2-40B4-BE49-F238E27FC236}">
                  <a16:creationId xmlns:a16="http://schemas.microsoft.com/office/drawing/2014/main" id="{DB5FDA98-7E42-4357-876A-93982919D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352"/>
              <a:ext cx="55" cy="59"/>
            </a:xfrm>
            <a:custGeom>
              <a:avLst/>
              <a:gdLst>
                <a:gd name="T0" fmla="*/ 208 w 22"/>
                <a:gd name="T1" fmla="*/ 35 h 22"/>
                <a:gd name="T2" fmla="*/ 0 w 22"/>
                <a:gd name="T3" fmla="*/ 308 h 22"/>
                <a:gd name="T4" fmla="*/ 345 w 22"/>
                <a:gd name="T5" fmla="*/ 402 h 22"/>
                <a:gd name="T6" fmla="*/ 238 w 22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22">
                  <a:moveTo>
                    <a:pt x="13" y="2"/>
                  </a:moveTo>
                  <a:cubicBezTo>
                    <a:pt x="10" y="10"/>
                    <a:pt x="9" y="14"/>
                    <a:pt x="0" y="16"/>
                  </a:cubicBezTo>
                  <a:cubicBezTo>
                    <a:pt x="8" y="16"/>
                    <a:pt x="14" y="22"/>
                    <a:pt x="22" y="21"/>
                  </a:cubicBezTo>
                  <a:cubicBezTo>
                    <a:pt x="16" y="15"/>
                    <a:pt x="14" y="8"/>
                    <a:pt x="15" y="0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" name="Freeform 114">
              <a:extLst>
                <a:ext uri="{FF2B5EF4-FFF2-40B4-BE49-F238E27FC236}">
                  <a16:creationId xmlns:a16="http://schemas.microsoft.com/office/drawing/2014/main" id="{F2EC41B3-8878-46E3-B279-C685C3BBC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" y="2688"/>
              <a:ext cx="30" cy="40"/>
            </a:xfrm>
            <a:custGeom>
              <a:avLst/>
              <a:gdLst>
                <a:gd name="T0" fmla="*/ 33 w 12"/>
                <a:gd name="T1" fmla="*/ 21 h 15"/>
                <a:gd name="T2" fmla="*/ 95 w 12"/>
                <a:gd name="T3" fmla="*/ 285 h 15"/>
                <a:gd name="T4" fmla="*/ 188 w 12"/>
                <a:gd name="T5" fmla="*/ 115 h 15"/>
                <a:gd name="T6" fmla="*/ 0 w 12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5">
                  <a:moveTo>
                    <a:pt x="2" y="1"/>
                  </a:moveTo>
                  <a:cubicBezTo>
                    <a:pt x="6" y="5"/>
                    <a:pt x="6" y="11"/>
                    <a:pt x="6" y="15"/>
                  </a:cubicBezTo>
                  <a:cubicBezTo>
                    <a:pt x="6" y="11"/>
                    <a:pt x="8" y="8"/>
                    <a:pt x="12" y="6"/>
                  </a:cubicBezTo>
                  <a:cubicBezTo>
                    <a:pt x="8" y="3"/>
                    <a:pt x="5" y="0"/>
                    <a:pt x="0" y="0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" name="Freeform 115">
              <a:extLst>
                <a:ext uri="{FF2B5EF4-FFF2-40B4-BE49-F238E27FC236}">
                  <a16:creationId xmlns:a16="http://schemas.microsoft.com/office/drawing/2014/main" id="{1BE835D6-E0B3-429E-8B48-7155EA5E0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1739"/>
              <a:ext cx="65" cy="90"/>
            </a:xfrm>
            <a:custGeom>
              <a:avLst/>
              <a:gdLst>
                <a:gd name="T0" fmla="*/ 0 w 26"/>
                <a:gd name="T1" fmla="*/ 238 h 34"/>
                <a:gd name="T2" fmla="*/ 395 w 26"/>
                <a:gd name="T3" fmla="*/ 56 h 34"/>
                <a:gd name="T4" fmla="*/ 188 w 26"/>
                <a:gd name="T5" fmla="*/ 294 h 34"/>
                <a:gd name="T6" fmla="*/ 83 w 26"/>
                <a:gd name="T7" fmla="*/ 630 h 34"/>
                <a:gd name="T8" fmla="*/ 20 w 26"/>
                <a:gd name="T9" fmla="*/ 259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4">
                  <a:moveTo>
                    <a:pt x="0" y="13"/>
                  </a:moveTo>
                  <a:cubicBezTo>
                    <a:pt x="10" y="22"/>
                    <a:pt x="16" y="0"/>
                    <a:pt x="25" y="3"/>
                  </a:cubicBezTo>
                  <a:cubicBezTo>
                    <a:pt x="26" y="7"/>
                    <a:pt x="15" y="12"/>
                    <a:pt x="12" y="16"/>
                  </a:cubicBezTo>
                  <a:cubicBezTo>
                    <a:pt x="8" y="21"/>
                    <a:pt x="8" y="28"/>
                    <a:pt x="5" y="34"/>
                  </a:cubicBezTo>
                  <a:cubicBezTo>
                    <a:pt x="6" y="30"/>
                    <a:pt x="6" y="16"/>
                    <a:pt x="1" y="14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" name="Freeform 116">
              <a:extLst>
                <a:ext uri="{FF2B5EF4-FFF2-40B4-BE49-F238E27FC236}">
                  <a16:creationId xmlns:a16="http://schemas.microsoft.com/office/drawing/2014/main" id="{B1E506D0-F7DF-435B-A191-6533E50BC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1381"/>
              <a:ext cx="27" cy="56"/>
            </a:xfrm>
            <a:custGeom>
              <a:avLst/>
              <a:gdLst>
                <a:gd name="T0" fmla="*/ 120 w 11"/>
                <a:gd name="T1" fmla="*/ 0 h 21"/>
                <a:gd name="T2" fmla="*/ 42 w 11"/>
                <a:gd name="T3" fmla="*/ 397 h 21"/>
                <a:gd name="T4" fmla="*/ 162 w 11"/>
                <a:gd name="T5" fmla="*/ 56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21">
                  <a:moveTo>
                    <a:pt x="8" y="0"/>
                  </a:moveTo>
                  <a:cubicBezTo>
                    <a:pt x="4" y="5"/>
                    <a:pt x="0" y="15"/>
                    <a:pt x="3" y="21"/>
                  </a:cubicBezTo>
                  <a:cubicBezTo>
                    <a:pt x="10" y="17"/>
                    <a:pt x="6" y="7"/>
                    <a:pt x="11" y="3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" name="Freeform 117">
              <a:extLst>
                <a:ext uri="{FF2B5EF4-FFF2-40B4-BE49-F238E27FC236}">
                  <a16:creationId xmlns:a16="http://schemas.microsoft.com/office/drawing/2014/main" id="{5D4485EC-3A72-447B-8540-7A9EBCED7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" y="1517"/>
              <a:ext cx="45" cy="38"/>
            </a:xfrm>
            <a:custGeom>
              <a:avLst/>
              <a:gdLst>
                <a:gd name="T0" fmla="*/ 0 w 18"/>
                <a:gd name="T1" fmla="*/ 0 h 14"/>
                <a:gd name="T2" fmla="*/ 145 w 18"/>
                <a:gd name="T3" fmla="*/ 0 h 14"/>
                <a:gd name="T4" fmla="*/ 283 w 18"/>
                <a:gd name="T5" fmla="*/ 22 h 14"/>
                <a:gd name="T6" fmla="*/ 63 w 18"/>
                <a:gd name="T7" fmla="*/ 280 h 14"/>
                <a:gd name="T8" fmla="*/ 33 w 18"/>
                <a:gd name="T9" fmla="*/ 38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cubicBezTo>
                    <a:pt x="3" y="0"/>
                    <a:pt x="6" y="0"/>
                    <a:pt x="9" y="0"/>
                  </a:cubicBezTo>
                  <a:cubicBezTo>
                    <a:pt x="12" y="1"/>
                    <a:pt x="15" y="2"/>
                    <a:pt x="18" y="1"/>
                  </a:cubicBezTo>
                  <a:cubicBezTo>
                    <a:pt x="13" y="3"/>
                    <a:pt x="6" y="9"/>
                    <a:pt x="4" y="14"/>
                  </a:cubicBezTo>
                  <a:cubicBezTo>
                    <a:pt x="7" y="11"/>
                    <a:pt x="7" y="2"/>
                    <a:pt x="2" y="2"/>
                  </a:cubicBezTo>
                </a:path>
              </a:pathLst>
            </a:custGeom>
            <a:solidFill>
              <a:srgbClr val="998B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" name="Freeform 118">
              <a:extLst>
                <a:ext uri="{FF2B5EF4-FFF2-40B4-BE49-F238E27FC236}">
                  <a16:creationId xmlns:a16="http://schemas.microsoft.com/office/drawing/2014/main" id="{61168B81-3858-4AD0-B7E2-192CE8688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" y="1040"/>
              <a:ext cx="13" cy="187"/>
            </a:xfrm>
            <a:custGeom>
              <a:avLst/>
              <a:gdLst>
                <a:gd name="T0" fmla="*/ 21 w 5"/>
                <a:gd name="T1" fmla="*/ 0 h 70"/>
                <a:gd name="T2" fmla="*/ 0 w 5"/>
                <a:gd name="T3" fmla="*/ 1336 h 7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70">
                  <a:moveTo>
                    <a:pt x="1" y="0"/>
                  </a:moveTo>
                  <a:cubicBezTo>
                    <a:pt x="3" y="9"/>
                    <a:pt x="5" y="50"/>
                    <a:pt x="0" y="7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" name="Freeform 119">
              <a:extLst>
                <a:ext uri="{FF2B5EF4-FFF2-40B4-BE49-F238E27FC236}">
                  <a16:creationId xmlns:a16="http://schemas.microsoft.com/office/drawing/2014/main" id="{18A567EF-8427-421E-BC17-68DA252C4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" y="1035"/>
              <a:ext cx="30" cy="128"/>
            </a:xfrm>
            <a:custGeom>
              <a:avLst/>
              <a:gdLst>
                <a:gd name="T0" fmla="*/ 50 w 12"/>
                <a:gd name="T1" fmla="*/ 0 h 48"/>
                <a:gd name="T2" fmla="*/ 125 w 12"/>
                <a:gd name="T3" fmla="*/ 491 h 48"/>
                <a:gd name="T4" fmla="*/ 158 w 12"/>
                <a:gd name="T5" fmla="*/ 717 h 48"/>
                <a:gd name="T6" fmla="*/ 188 w 12"/>
                <a:gd name="T7" fmla="*/ 909 h 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48">
                  <a:moveTo>
                    <a:pt x="3" y="0"/>
                  </a:moveTo>
                  <a:cubicBezTo>
                    <a:pt x="0" y="9"/>
                    <a:pt x="6" y="17"/>
                    <a:pt x="8" y="26"/>
                  </a:cubicBezTo>
                  <a:cubicBezTo>
                    <a:pt x="9" y="30"/>
                    <a:pt x="9" y="34"/>
                    <a:pt x="10" y="38"/>
                  </a:cubicBezTo>
                  <a:cubicBezTo>
                    <a:pt x="10" y="42"/>
                    <a:pt x="12" y="45"/>
                    <a:pt x="12" y="48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" name="Freeform 120">
              <a:extLst>
                <a:ext uri="{FF2B5EF4-FFF2-40B4-BE49-F238E27FC236}">
                  <a16:creationId xmlns:a16="http://schemas.microsoft.com/office/drawing/2014/main" id="{87CFFE46-3CAC-4348-AA5A-E367CF361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8" y="1877"/>
              <a:ext cx="42" cy="251"/>
            </a:xfrm>
            <a:custGeom>
              <a:avLst/>
              <a:gdLst>
                <a:gd name="T0" fmla="*/ 257 w 17"/>
                <a:gd name="T1" fmla="*/ 0 h 94"/>
                <a:gd name="T2" fmla="*/ 0 w 17"/>
                <a:gd name="T3" fmla="*/ 777 h 94"/>
                <a:gd name="T4" fmla="*/ 225 w 17"/>
                <a:gd name="T5" fmla="*/ 1789 h 94"/>
                <a:gd name="T6" fmla="*/ 62 w 17"/>
                <a:gd name="T7" fmla="*/ 684 h 94"/>
                <a:gd name="T8" fmla="*/ 257 w 17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4">
                  <a:moveTo>
                    <a:pt x="17" y="0"/>
                  </a:moveTo>
                  <a:cubicBezTo>
                    <a:pt x="2" y="3"/>
                    <a:pt x="0" y="15"/>
                    <a:pt x="0" y="41"/>
                  </a:cubicBezTo>
                  <a:cubicBezTo>
                    <a:pt x="0" y="67"/>
                    <a:pt x="6" y="90"/>
                    <a:pt x="15" y="94"/>
                  </a:cubicBezTo>
                  <a:cubicBezTo>
                    <a:pt x="10" y="87"/>
                    <a:pt x="4" y="66"/>
                    <a:pt x="4" y="36"/>
                  </a:cubicBezTo>
                  <a:cubicBezTo>
                    <a:pt x="5" y="6"/>
                    <a:pt x="12" y="2"/>
                    <a:pt x="17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" name="Freeform 121">
              <a:extLst>
                <a:ext uri="{FF2B5EF4-FFF2-40B4-BE49-F238E27FC236}">
                  <a16:creationId xmlns:a16="http://schemas.microsoft.com/office/drawing/2014/main" id="{FB5CEDF2-C8C8-4041-8EFD-2CB3C6A6A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024"/>
              <a:ext cx="45" cy="187"/>
            </a:xfrm>
            <a:custGeom>
              <a:avLst/>
              <a:gdLst>
                <a:gd name="T0" fmla="*/ 220 w 18"/>
                <a:gd name="T1" fmla="*/ 0 h 70"/>
                <a:gd name="T2" fmla="*/ 33 w 18"/>
                <a:gd name="T3" fmla="*/ 684 h 70"/>
                <a:gd name="T4" fmla="*/ 283 w 18"/>
                <a:gd name="T5" fmla="*/ 1336 h 70"/>
                <a:gd name="T6" fmla="*/ 95 w 18"/>
                <a:gd name="T7" fmla="*/ 457 h 70"/>
                <a:gd name="T8" fmla="*/ 220 w 18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70">
                  <a:moveTo>
                    <a:pt x="14" y="0"/>
                  </a:moveTo>
                  <a:cubicBezTo>
                    <a:pt x="4" y="4"/>
                    <a:pt x="0" y="22"/>
                    <a:pt x="2" y="36"/>
                  </a:cubicBezTo>
                  <a:cubicBezTo>
                    <a:pt x="4" y="50"/>
                    <a:pt x="18" y="70"/>
                    <a:pt x="18" y="70"/>
                  </a:cubicBezTo>
                  <a:cubicBezTo>
                    <a:pt x="12" y="58"/>
                    <a:pt x="4" y="42"/>
                    <a:pt x="6" y="24"/>
                  </a:cubicBezTo>
                  <a:cubicBezTo>
                    <a:pt x="8" y="6"/>
                    <a:pt x="10" y="4"/>
                    <a:pt x="14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" name="Freeform 122">
              <a:extLst>
                <a:ext uri="{FF2B5EF4-FFF2-40B4-BE49-F238E27FC236}">
                  <a16:creationId xmlns:a16="http://schemas.microsoft.com/office/drawing/2014/main" id="{3A026372-C50C-4FB7-9ABA-DFB0805CB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2019"/>
              <a:ext cx="50" cy="170"/>
            </a:xfrm>
            <a:custGeom>
              <a:avLst/>
              <a:gdLst>
                <a:gd name="T0" fmla="*/ 313 w 20"/>
                <a:gd name="T1" fmla="*/ 21 h 64"/>
                <a:gd name="T2" fmla="*/ 33 w 20"/>
                <a:gd name="T3" fmla="*/ 579 h 64"/>
                <a:gd name="T4" fmla="*/ 63 w 20"/>
                <a:gd name="T5" fmla="*/ 1201 h 64"/>
                <a:gd name="T6" fmla="*/ 313 w 20"/>
                <a:gd name="T7" fmla="*/ 21 h 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4">
                  <a:moveTo>
                    <a:pt x="20" y="1"/>
                  </a:moveTo>
                  <a:cubicBezTo>
                    <a:pt x="11" y="0"/>
                    <a:pt x="3" y="18"/>
                    <a:pt x="2" y="31"/>
                  </a:cubicBezTo>
                  <a:cubicBezTo>
                    <a:pt x="0" y="44"/>
                    <a:pt x="4" y="59"/>
                    <a:pt x="4" y="64"/>
                  </a:cubicBezTo>
                  <a:cubicBezTo>
                    <a:pt x="3" y="54"/>
                    <a:pt x="0" y="21"/>
                    <a:pt x="20" y="1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" name="Freeform 123">
              <a:extLst>
                <a:ext uri="{FF2B5EF4-FFF2-40B4-BE49-F238E27FC236}">
                  <a16:creationId xmlns:a16="http://schemas.microsoft.com/office/drawing/2014/main" id="{D0FA730D-5F9E-4073-AE30-23C321A53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872"/>
              <a:ext cx="60" cy="75"/>
            </a:xfrm>
            <a:custGeom>
              <a:avLst/>
              <a:gdLst>
                <a:gd name="T0" fmla="*/ 375 w 24"/>
                <a:gd name="T1" fmla="*/ 0 h 28"/>
                <a:gd name="T2" fmla="*/ 0 w 24"/>
                <a:gd name="T3" fmla="*/ 538 h 2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4" h="28">
                  <a:moveTo>
                    <a:pt x="24" y="0"/>
                  </a:moveTo>
                  <a:cubicBezTo>
                    <a:pt x="15" y="6"/>
                    <a:pt x="5" y="16"/>
                    <a:pt x="0" y="28"/>
                  </a:cubicBezTo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" name="Freeform 124">
              <a:extLst>
                <a:ext uri="{FF2B5EF4-FFF2-40B4-BE49-F238E27FC236}">
                  <a16:creationId xmlns:a16="http://schemas.microsoft.com/office/drawing/2014/main" id="{4D6E7418-4A72-4436-97E2-E05A6E718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" y="1867"/>
              <a:ext cx="30" cy="93"/>
            </a:xfrm>
            <a:custGeom>
              <a:avLst/>
              <a:gdLst>
                <a:gd name="T0" fmla="*/ 50 w 12"/>
                <a:gd name="T1" fmla="*/ 0 h 35"/>
                <a:gd name="T2" fmla="*/ 113 w 12"/>
                <a:gd name="T3" fmla="*/ 396 h 35"/>
                <a:gd name="T4" fmla="*/ 188 w 12"/>
                <a:gd name="T5" fmla="*/ 65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35">
                  <a:moveTo>
                    <a:pt x="3" y="0"/>
                  </a:moveTo>
                  <a:cubicBezTo>
                    <a:pt x="0" y="3"/>
                    <a:pt x="4" y="13"/>
                    <a:pt x="7" y="21"/>
                  </a:cubicBezTo>
                  <a:cubicBezTo>
                    <a:pt x="10" y="28"/>
                    <a:pt x="12" y="35"/>
                    <a:pt x="12" y="35"/>
                  </a:cubicBezTo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" name="Freeform 125">
              <a:extLst>
                <a:ext uri="{FF2B5EF4-FFF2-40B4-BE49-F238E27FC236}">
                  <a16:creationId xmlns:a16="http://schemas.microsoft.com/office/drawing/2014/main" id="{BFDA3D55-B42C-4988-9401-3D2CC8874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" y="1733"/>
              <a:ext cx="87" cy="56"/>
            </a:xfrm>
            <a:custGeom>
              <a:avLst/>
              <a:gdLst>
                <a:gd name="T0" fmla="*/ 0 w 35"/>
                <a:gd name="T1" fmla="*/ 397 h 21"/>
                <a:gd name="T2" fmla="*/ 537 w 35"/>
                <a:gd name="T3" fmla="*/ 56 h 21"/>
                <a:gd name="T4" fmla="*/ 0 w 35"/>
                <a:gd name="T5" fmla="*/ 397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5" h="21">
                  <a:moveTo>
                    <a:pt x="0" y="21"/>
                  </a:moveTo>
                  <a:cubicBezTo>
                    <a:pt x="1" y="14"/>
                    <a:pt x="14" y="0"/>
                    <a:pt x="35" y="3"/>
                  </a:cubicBezTo>
                  <a:cubicBezTo>
                    <a:pt x="28" y="2"/>
                    <a:pt x="6" y="10"/>
                    <a:pt x="0" y="21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" name="Freeform 126">
              <a:extLst>
                <a:ext uri="{FF2B5EF4-FFF2-40B4-BE49-F238E27FC236}">
                  <a16:creationId xmlns:a16="http://schemas.microsoft.com/office/drawing/2014/main" id="{93772928-FC08-4E9D-B78B-F43BAAA2E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" y="1739"/>
              <a:ext cx="63" cy="53"/>
            </a:xfrm>
            <a:custGeom>
              <a:avLst/>
              <a:gdLst>
                <a:gd name="T0" fmla="*/ 0 w 25"/>
                <a:gd name="T1" fmla="*/ 371 h 20"/>
                <a:gd name="T2" fmla="*/ 401 w 25"/>
                <a:gd name="T3" fmla="*/ 21 h 20"/>
                <a:gd name="T4" fmla="*/ 0 w 25"/>
                <a:gd name="T5" fmla="*/ 371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20">
                  <a:moveTo>
                    <a:pt x="0" y="20"/>
                  </a:moveTo>
                  <a:cubicBezTo>
                    <a:pt x="4" y="9"/>
                    <a:pt x="11" y="0"/>
                    <a:pt x="25" y="1"/>
                  </a:cubicBezTo>
                  <a:cubicBezTo>
                    <a:pt x="19" y="1"/>
                    <a:pt x="4" y="11"/>
                    <a:pt x="0" y="2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" name="Freeform 127">
              <a:extLst>
                <a:ext uri="{FF2B5EF4-FFF2-40B4-BE49-F238E27FC236}">
                  <a16:creationId xmlns:a16="http://schemas.microsoft.com/office/drawing/2014/main" id="{CAF89E67-02E4-491E-B7F8-26208BCC1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" y="2053"/>
              <a:ext cx="40" cy="120"/>
            </a:xfrm>
            <a:custGeom>
              <a:avLst/>
              <a:gdLst>
                <a:gd name="T0" fmla="*/ 113 w 16"/>
                <a:gd name="T1" fmla="*/ 0 h 45"/>
                <a:gd name="T2" fmla="*/ 0 w 16"/>
                <a:gd name="T3" fmla="*/ 853 h 45"/>
                <a:gd name="T4" fmla="*/ 113 w 16"/>
                <a:gd name="T5" fmla="*/ 0 h 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45">
                  <a:moveTo>
                    <a:pt x="7" y="0"/>
                  </a:moveTo>
                  <a:cubicBezTo>
                    <a:pt x="10" y="13"/>
                    <a:pt x="14" y="22"/>
                    <a:pt x="0" y="45"/>
                  </a:cubicBezTo>
                  <a:cubicBezTo>
                    <a:pt x="13" y="28"/>
                    <a:pt x="16" y="20"/>
                    <a:pt x="7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" name="Freeform 128">
              <a:extLst>
                <a:ext uri="{FF2B5EF4-FFF2-40B4-BE49-F238E27FC236}">
                  <a16:creationId xmlns:a16="http://schemas.microsoft.com/office/drawing/2014/main" id="{49D8EFD5-7472-4C14-98F0-7054EA95F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" y="1936"/>
              <a:ext cx="50" cy="352"/>
            </a:xfrm>
            <a:custGeom>
              <a:avLst/>
              <a:gdLst>
                <a:gd name="T0" fmla="*/ 175 w 20"/>
                <a:gd name="T1" fmla="*/ 0 h 132"/>
                <a:gd name="T2" fmla="*/ 63 w 20"/>
                <a:gd name="T3" fmla="*/ 947 h 132"/>
                <a:gd name="T4" fmla="*/ 313 w 20"/>
                <a:gd name="T5" fmla="*/ 2504 h 132"/>
                <a:gd name="T6" fmla="*/ 95 w 20"/>
                <a:gd name="T7" fmla="*/ 832 h 132"/>
                <a:gd name="T8" fmla="*/ 175 w 20"/>
                <a:gd name="T9" fmla="*/ 0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32">
                  <a:moveTo>
                    <a:pt x="11" y="0"/>
                  </a:moveTo>
                  <a:cubicBezTo>
                    <a:pt x="3" y="4"/>
                    <a:pt x="0" y="22"/>
                    <a:pt x="4" y="50"/>
                  </a:cubicBezTo>
                  <a:cubicBezTo>
                    <a:pt x="7" y="79"/>
                    <a:pt x="17" y="115"/>
                    <a:pt x="20" y="132"/>
                  </a:cubicBezTo>
                  <a:cubicBezTo>
                    <a:pt x="18" y="111"/>
                    <a:pt x="8" y="61"/>
                    <a:pt x="6" y="44"/>
                  </a:cubicBezTo>
                  <a:cubicBezTo>
                    <a:pt x="5" y="28"/>
                    <a:pt x="5" y="6"/>
                    <a:pt x="11" y="0"/>
                  </a:cubicBezTo>
                  <a:close/>
                </a:path>
              </a:pathLst>
            </a:custGeom>
            <a:solidFill>
              <a:srgbClr val="F6F5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grpSp>
        <p:nvGrpSpPr>
          <p:cNvPr id="148" name="Group 3">
            <a:extLst>
              <a:ext uri="{FF2B5EF4-FFF2-40B4-BE49-F238E27FC236}">
                <a16:creationId xmlns:a16="http://schemas.microsoft.com/office/drawing/2014/main" id="{ADEEA2B9-531A-4710-9D76-C4474AE4275F}"/>
              </a:ext>
            </a:extLst>
          </p:cNvPr>
          <p:cNvGrpSpPr>
            <a:grpSpLocks/>
          </p:cNvGrpSpPr>
          <p:nvPr/>
        </p:nvGrpSpPr>
        <p:grpSpPr bwMode="auto">
          <a:xfrm>
            <a:off x="3090878" y="1569435"/>
            <a:ext cx="2673132" cy="2156110"/>
            <a:chOff x="359" y="981"/>
            <a:chExt cx="2467" cy="2211"/>
          </a:xfrm>
        </p:grpSpPr>
        <p:sp>
          <p:nvSpPr>
            <p:cNvPr id="149" name="Freeform 4">
              <a:extLst>
                <a:ext uri="{FF2B5EF4-FFF2-40B4-BE49-F238E27FC236}">
                  <a16:creationId xmlns:a16="http://schemas.microsoft.com/office/drawing/2014/main" id="{2551726E-7074-4265-8886-BD6E79069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" y="981"/>
              <a:ext cx="2467" cy="2211"/>
            </a:xfrm>
            <a:custGeom>
              <a:avLst/>
              <a:gdLst>
                <a:gd name="T0" fmla="*/ 14807 w 987"/>
                <a:gd name="T1" fmla="*/ 7113 h 829"/>
                <a:gd name="T2" fmla="*/ 14057 w 987"/>
                <a:gd name="T3" fmla="*/ 5577 h 829"/>
                <a:gd name="T4" fmla="*/ 13662 w 987"/>
                <a:gd name="T5" fmla="*/ 3473 h 829"/>
                <a:gd name="T6" fmla="*/ 12028 w 987"/>
                <a:gd name="T7" fmla="*/ 1742 h 829"/>
                <a:gd name="T8" fmla="*/ 10153 w 987"/>
                <a:gd name="T9" fmla="*/ 760 h 829"/>
                <a:gd name="T10" fmla="*/ 8041 w 987"/>
                <a:gd name="T11" fmla="*/ 2014 h 829"/>
                <a:gd name="T12" fmla="*/ 7821 w 987"/>
                <a:gd name="T13" fmla="*/ 4347 h 829"/>
                <a:gd name="T14" fmla="*/ 8133 w 987"/>
                <a:gd name="T15" fmla="*/ 5350 h 829"/>
                <a:gd name="T16" fmla="*/ 7696 w 987"/>
                <a:gd name="T17" fmla="*/ 4459 h 829"/>
                <a:gd name="T18" fmla="*/ 7384 w 987"/>
                <a:gd name="T19" fmla="*/ 2368 h 829"/>
                <a:gd name="T20" fmla="*/ 5666 w 987"/>
                <a:gd name="T21" fmla="*/ 1878 h 829"/>
                <a:gd name="T22" fmla="*/ 3479 w 987"/>
                <a:gd name="T23" fmla="*/ 1878 h 829"/>
                <a:gd name="T24" fmla="*/ 2949 w 987"/>
                <a:gd name="T25" fmla="*/ 3323 h 829"/>
                <a:gd name="T26" fmla="*/ 3012 w 987"/>
                <a:gd name="T27" fmla="*/ 4289 h 829"/>
                <a:gd name="T28" fmla="*/ 1950 w 987"/>
                <a:gd name="T29" fmla="*/ 3166 h 829"/>
                <a:gd name="T30" fmla="*/ 687 w 987"/>
                <a:gd name="T31" fmla="*/ 5577 h 829"/>
                <a:gd name="T32" fmla="*/ 1342 w 987"/>
                <a:gd name="T33" fmla="*/ 8329 h 829"/>
                <a:gd name="T34" fmla="*/ 1200 w 987"/>
                <a:gd name="T35" fmla="*/ 10607 h 829"/>
                <a:gd name="T36" fmla="*/ 2854 w 987"/>
                <a:gd name="T37" fmla="*/ 8535 h 829"/>
                <a:gd name="T38" fmla="*/ 2999 w 987"/>
                <a:gd name="T39" fmla="*/ 11708 h 829"/>
                <a:gd name="T40" fmla="*/ 687 w 987"/>
                <a:gd name="T41" fmla="*/ 12506 h 829"/>
                <a:gd name="T42" fmla="*/ 2562 w 987"/>
                <a:gd name="T43" fmla="*/ 15386 h 829"/>
                <a:gd name="T44" fmla="*/ 5841 w 987"/>
                <a:gd name="T45" fmla="*/ 14282 h 829"/>
                <a:gd name="T46" fmla="*/ 5261 w 987"/>
                <a:gd name="T47" fmla="*/ 12826 h 829"/>
                <a:gd name="T48" fmla="*/ 7196 w 987"/>
                <a:gd name="T49" fmla="*/ 12733 h 829"/>
                <a:gd name="T50" fmla="*/ 7433 w 987"/>
                <a:gd name="T51" fmla="*/ 12690 h 829"/>
                <a:gd name="T52" fmla="*/ 8216 w 987"/>
                <a:gd name="T53" fmla="*/ 12690 h 829"/>
                <a:gd name="T54" fmla="*/ 9091 w 987"/>
                <a:gd name="T55" fmla="*/ 12221 h 829"/>
                <a:gd name="T56" fmla="*/ 10965 w 987"/>
                <a:gd name="T57" fmla="*/ 12789 h 829"/>
                <a:gd name="T58" fmla="*/ 10995 w 987"/>
                <a:gd name="T59" fmla="*/ 15613 h 829"/>
                <a:gd name="T60" fmla="*/ 13537 w 987"/>
                <a:gd name="T61" fmla="*/ 14384 h 829"/>
                <a:gd name="T62" fmla="*/ 14632 w 987"/>
                <a:gd name="T63" fmla="*/ 11060 h 829"/>
                <a:gd name="T64" fmla="*/ 12712 w 987"/>
                <a:gd name="T65" fmla="*/ 12178 h 829"/>
                <a:gd name="T66" fmla="*/ 12995 w 987"/>
                <a:gd name="T67" fmla="*/ 9732 h 829"/>
                <a:gd name="T68" fmla="*/ 13682 w 987"/>
                <a:gd name="T69" fmla="*/ 8841 h 829"/>
                <a:gd name="T70" fmla="*/ 14337 w 987"/>
                <a:gd name="T71" fmla="*/ 10436 h 829"/>
                <a:gd name="T72" fmla="*/ 2749 w 987"/>
                <a:gd name="T73" fmla="*/ 2766 h 829"/>
                <a:gd name="T74" fmla="*/ 2749 w 987"/>
                <a:gd name="T75" fmla="*/ 2696 h 829"/>
                <a:gd name="T76" fmla="*/ 2749 w 987"/>
                <a:gd name="T77" fmla="*/ 2731 h 829"/>
                <a:gd name="T78" fmla="*/ 3092 w 987"/>
                <a:gd name="T79" fmla="*/ 4233 h 829"/>
                <a:gd name="T80" fmla="*/ 3124 w 987"/>
                <a:gd name="T81" fmla="*/ 4190 h 829"/>
                <a:gd name="T82" fmla="*/ 3012 w 987"/>
                <a:gd name="T83" fmla="*/ 4289 h 829"/>
                <a:gd name="T84" fmla="*/ 3124 w 987"/>
                <a:gd name="T85" fmla="*/ 4190 h 829"/>
                <a:gd name="T86" fmla="*/ 3154 w 987"/>
                <a:gd name="T87" fmla="*/ 4155 h 829"/>
                <a:gd name="T88" fmla="*/ 3199 w 987"/>
                <a:gd name="T89" fmla="*/ 4075 h 829"/>
                <a:gd name="T90" fmla="*/ 3217 w 987"/>
                <a:gd name="T91" fmla="*/ 4062 h 829"/>
                <a:gd name="T92" fmla="*/ 3229 w 987"/>
                <a:gd name="T93" fmla="*/ 4006 h 829"/>
                <a:gd name="T94" fmla="*/ 3262 w 987"/>
                <a:gd name="T95" fmla="*/ 3947 h 829"/>
                <a:gd name="T96" fmla="*/ 3279 w 987"/>
                <a:gd name="T97" fmla="*/ 3891 h 8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87" h="829">
                  <a:moveTo>
                    <a:pt x="977" y="460"/>
                  </a:moveTo>
                  <a:cubicBezTo>
                    <a:pt x="975" y="455"/>
                    <a:pt x="976" y="438"/>
                    <a:pt x="972" y="418"/>
                  </a:cubicBezTo>
                  <a:cubicBezTo>
                    <a:pt x="967" y="386"/>
                    <a:pt x="953" y="388"/>
                    <a:pt x="948" y="375"/>
                  </a:cubicBezTo>
                  <a:cubicBezTo>
                    <a:pt x="943" y="362"/>
                    <a:pt x="949" y="349"/>
                    <a:pt x="945" y="331"/>
                  </a:cubicBezTo>
                  <a:cubicBezTo>
                    <a:pt x="942" y="319"/>
                    <a:pt x="935" y="310"/>
                    <a:pt x="929" y="307"/>
                  </a:cubicBezTo>
                  <a:cubicBezTo>
                    <a:pt x="925" y="305"/>
                    <a:pt x="908" y="308"/>
                    <a:pt x="900" y="294"/>
                  </a:cubicBezTo>
                  <a:cubicBezTo>
                    <a:pt x="892" y="280"/>
                    <a:pt x="923" y="283"/>
                    <a:pt x="908" y="251"/>
                  </a:cubicBezTo>
                  <a:cubicBezTo>
                    <a:pt x="893" y="219"/>
                    <a:pt x="884" y="241"/>
                    <a:pt x="875" y="226"/>
                  </a:cubicBezTo>
                  <a:cubicBezTo>
                    <a:pt x="865" y="211"/>
                    <a:pt x="874" y="193"/>
                    <a:pt x="875" y="183"/>
                  </a:cubicBezTo>
                  <a:cubicBezTo>
                    <a:pt x="876" y="173"/>
                    <a:pt x="880" y="158"/>
                    <a:pt x="857" y="137"/>
                  </a:cubicBezTo>
                  <a:cubicBezTo>
                    <a:pt x="845" y="130"/>
                    <a:pt x="834" y="112"/>
                    <a:pt x="818" y="106"/>
                  </a:cubicBezTo>
                  <a:cubicBezTo>
                    <a:pt x="802" y="100"/>
                    <a:pt x="781" y="97"/>
                    <a:pt x="770" y="92"/>
                  </a:cubicBezTo>
                  <a:cubicBezTo>
                    <a:pt x="748" y="82"/>
                    <a:pt x="739" y="63"/>
                    <a:pt x="704" y="66"/>
                  </a:cubicBezTo>
                  <a:cubicBezTo>
                    <a:pt x="669" y="69"/>
                    <a:pt x="670" y="103"/>
                    <a:pt x="658" y="98"/>
                  </a:cubicBezTo>
                  <a:cubicBezTo>
                    <a:pt x="646" y="93"/>
                    <a:pt x="657" y="56"/>
                    <a:pt x="650" y="40"/>
                  </a:cubicBezTo>
                  <a:cubicBezTo>
                    <a:pt x="644" y="24"/>
                    <a:pt x="572" y="14"/>
                    <a:pt x="549" y="34"/>
                  </a:cubicBezTo>
                  <a:cubicBezTo>
                    <a:pt x="545" y="38"/>
                    <a:pt x="536" y="44"/>
                    <a:pt x="531" y="51"/>
                  </a:cubicBezTo>
                  <a:cubicBezTo>
                    <a:pt x="517" y="70"/>
                    <a:pt x="513" y="86"/>
                    <a:pt x="515" y="106"/>
                  </a:cubicBezTo>
                  <a:cubicBezTo>
                    <a:pt x="516" y="127"/>
                    <a:pt x="515" y="127"/>
                    <a:pt x="516" y="141"/>
                  </a:cubicBezTo>
                  <a:cubicBezTo>
                    <a:pt x="517" y="159"/>
                    <a:pt x="531" y="169"/>
                    <a:pt x="519" y="185"/>
                  </a:cubicBezTo>
                  <a:cubicBezTo>
                    <a:pt x="507" y="201"/>
                    <a:pt x="501" y="210"/>
                    <a:pt x="501" y="229"/>
                  </a:cubicBezTo>
                  <a:cubicBezTo>
                    <a:pt x="501" y="244"/>
                    <a:pt x="502" y="259"/>
                    <a:pt x="509" y="269"/>
                  </a:cubicBezTo>
                  <a:cubicBezTo>
                    <a:pt x="509" y="269"/>
                    <a:pt x="509" y="268"/>
                    <a:pt x="509" y="268"/>
                  </a:cubicBezTo>
                  <a:cubicBezTo>
                    <a:pt x="513" y="279"/>
                    <a:pt x="520" y="281"/>
                    <a:pt x="521" y="282"/>
                  </a:cubicBezTo>
                  <a:cubicBezTo>
                    <a:pt x="515" y="282"/>
                    <a:pt x="509" y="282"/>
                    <a:pt x="503" y="282"/>
                  </a:cubicBezTo>
                  <a:cubicBezTo>
                    <a:pt x="495" y="282"/>
                    <a:pt x="488" y="282"/>
                    <a:pt x="480" y="281"/>
                  </a:cubicBezTo>
                  <a:cubicBezTo>
                    <a:pt x="483" y="281"/>
                    <a:pt x="499" y="276"/>
                    <a:pt x="493" y="235"/>
                  </a:cubicBezTo>
                  <a:cubicBezTo>
                    <a:pt x="489" y="206"/>
                    <a:pt x="455" y="227"/>
                    <a:pt x="451" y="205"/>
                  </a:cubicBezTo>
                  <a:cubicBezTo>
                    <a:pt x="447" y="182"/>
                    <a:pt x="475" y="186"/>
                    <a:pt x="480" y="175"/>
                  </a:cubicBezTo>
                  <a:cubicBezTo>
                    <a:pt x="487" y="164"/>
                    <a:pt x="471" y="142"/>
                    <a:pt x="473" y="125"/>
                  </a:cubicBezTo>
                  <a:cubicBezTo>
                    <a:pt x="480" y="81"/>
                    <a:pt x="505" y="66"/>
                    <a:pt x="468" y="34"/>
                  </a:cubicBezTo>
                  <a:cubicBezTo>
                    <a:pt x="445" y="14"/>
                    <a:pt x="382" y="0"/>
                    <a:pt x="372" y="30"/>
                  </a:cubicBezTo>
                  <a:cubicBezTo>
                    <a:pt x="364" y="46"/>
                    <a:pt x="366" y="83"/>
                    <a:pt x="363" y="99"/>
                  </a:cubicBezTo>
                  <a:cubicBezTo>
                    <a:pt x="358" y="121"/>
                    <a:pt x="352" y="143"/>
                    <a:pt x="339" y="111"/>
                  </a:cubicBezTo>
                  <a:cubicBezTo>
                    <a:pt x="331" y="92"/>
                    <a:pt x="309" y="65"/>
                    <a:pt x="288" y="61"/>
                  </a:cubicBezTo>
                  <a:cubicBezTo>
                    <a:pt x="272" y="58"/>
                    <a:pt x="236" y="96"/>
                    <a:pt x="223" y="99"/>
                  </a:cubicBezTo>
                  <a:cubicBezTo>
                    <a:pt x="207" y="104"/>
                    <a:pt x="175" y="122"/>
                    <a:pt x="175" y="141"/>
                  </a:cubicBezTo>
                  <a:cubicBezTo>
                    <a:pt x="175" y="141"/>
                    <a:pt x="175" y="141"/>
                    <a:pt x="175" y="141"/>
                  </a:cubicBezTo>
                  <a:cubicBezTo>
                    <a:pt x="177" y="162"/>
                    <a:pt x="180" y="165"/>
                    <a:pt x="189" y="175"/>
                  </a:cubicBezTo>
                  <a:cubicBezTo>
                    <a:pt x="199" y="186"/>
                    <a:pt x="203" y="202"/>
                    <a:pt x="196" y="210"/>
                  </a:cubicBezTo>
                  <a:cubicBezTo>
                    <a:pt x="191" y="216"/>
                    <a:pt x="187" y="224"/>
                    <a:pt x="178" y="227"/>
                  </a:cubicBezTo>
                  <a:cubicBezTo>
                    <a:pt x="184" y="228"/>
                    <a:pt x="189" y="228"/>
                    <a:pt x="193" y="226"/>
                  </a:cubicBezTo>
                  <a:cubicBezTo>
                    <a:pt x="188" y="228"/>
                    <a:pt x="181" y="229"/>
                    <a:pt x="173" y="225"/>
                  </a:cubicBezTo>
                  <a:cubicBezTo>
                    <a:pt x="165" y="221"/>
                    <a:pt x="160" y="199"/>
                    <a:pt x="155" y="191"/>
                  </a:cubicBezTo>
                  <a:cubicBezTo>
                    <a:pt x="150" y="184"/>
                    <a:pt x="135" y="169"/>
                    <a:pt x="125" y="167"/>
                  </a:cubicBezTo>
                  <a:cubicBezTo>
                    <a:pt x="103" y="164"/>
                    <a:pt x="89" y="200"/>
                    <a:pt x="85" y="217"/>
                  </a:cubicBezTo>
                  <a:cubicBezTo>
                    <a:pt x="82" y="229"/>
                    <a:pt x="80" y="246"/>
                    <a:pt x="71" y="255"/>
                  </a:cubicBezTo>
                  <a:cubicBezTo>
                    <a:pt x="64" y="262"/>
                    <a:pt x="49" y="287"/>
                    <a:pt x="44" y="294"/>
                  </a:cubicBezTo>
                  <a:cubicBezTo>
                    <a:pt x="24" y="322"/>
                    <a:pt x="25" y="363"/>
                    <a:pt x="31" y="397"/>
                  </a:cubicBezTo>
                  <a:cubicBezTo>
                    <a:pt x="34" y="414"/>
                    <a:pt x="45" y="420"/>
                    <a:pt x="60" y="426"/>
                  </a:cubicBezTo>
                  <a:cubicBezTo>
                    <a:pt x="73" y="431"/>
                    <a:pt x="87" y="423"/>
                    <a:pt x="86" y="439"/>
                  </a:cubicBezTo>
                  <a:cubicBezTo>
                    <a:pt x="85" y="471"/>
                    <a:pt x="47" y="450"/>
                    <a:pt x="28" y="454"/>
                  </a:cubicBezTo>
                  <a:cubicBezTo>
                    <a:pt x="0" y="460"/>
                    <a:pt x="11" y="550"/>
                    <a:pt x="35" y="557"/>
                  </a:cubicBezTo>
                  <a:cubicBezTo>
                    <a:pt x="51" y="563"/>
                    <a:pt x="65" y="561"/>
                    <a:pt x="77" y="559"/>
                  </a:cubicBezTo>
                  <a:cubicBezTo>
                    <a:pt x="89" y="558"/>
                    <a:pt x="128" y="551"/>
                    <a:pt x="139" y="547"/>
                  </a:cubicBezTo>
                  <a:cubicBezTo>
                    <a:pt x="149" y="543"/>
                    <a:pt x="163" y="535"/>
                    <a:pt x="165" y="515"/>
                  </a:cubicBezTo>
                  <a:cubicBezTo>
                    <a:pt x="168" y="495"/>
                    <a:pt x="169" y="457"/>
                    <a:pt x="183" y="450"/>
                  </a:cubicBezTo>
                  <a:cubicBezTo>
                    <a:pt x="192" y="446"/>
                    <a:pt x="198" y="455"/>
                    <a:pt x="202" y="464"/>
                  </a:cubicBezTo>
                  <a:cubicBezTo>
                    <a:pt x="204" y="486"/>
                    <a:pt x="203" y="533"/>
                    <a:pt x="199" y="550"/>
                  </a:cubicBezTo>
                  <a:cubicBezTo>
                    <a:pt x="189" y="589"/>
                    <a:pt x="185" y="578"/>
                    <a:pt x="192" y="617"/>
                  </a:cubicBezTo>
                  <a:cubicBezTo>
                    <a:pt x="199" y="653"/>
                    <a:pt x="175" y="605"/>
                    <a:pt x="157" y="578"/>
                  </a:cubicBezTo>
                  <a:cubicBezTo>
                    <a:pt x="132" y="540"/>
                    <a:pt x="97" y="569"/>
                    <a:pt x="56" y="573"/>
                  </a:cubicBezTo>
                  <a:cubicBezTo>
                    <a:pt x="23" y="579"/>
                    <a:pt x="42" y="631"/>
                    <a:pt x="44" y="659"/>
                  </a:cubicBezTo>
                  <a:cubicBezTo>
                    <a:pt x="46" y="687"/>
                    <a:pt x="65" y="736"/>
                    <a:pt x="89" y="750"/>
                  </a:cubicBezTo>
                  <a:cubicBezTo>
                    <a:pt x="113" y="764"/>
                    <a:pt x="111" y="747"/>
                    <a:pt x="125" y="763"/>
                  </a:cubicBezTo>
                  <a:cubicBezTo>
                    <a:pt x="139" y="779"/>
                    <a:pt x="112" y="811"/>
                    <a:pt x="164" y="811"/>
                  </a:cubicBezTo>
                  <a:cubicBezTo>
                    <a:pt x="216" y="811"/>
                    <a:pt x="188" y="779"/>
                    <a:pt x="226" y="779"/>
                  </a:cubicBezTo>
                  <a:cubicBezTo>
                    <a:pt x="264" y="779"/>
                    <a:pt x="250" y="829"/>
                    <a:pt x="298" y="823"/>
                  </a:cubicBezTo>
                  <a:cubicBezTo>
                    <a:pt x="346" y="817"/>
                    <a:pt x="364" y="791"/>
                    <a:pt x="374" y="753"/>
                  </a:cubicBezTo>
                  <a:cubicBezTo>
                    <a:pt x="384" y="715"/>
                    <a:pt x="376" y="687"/>
                    <a:pt x="344" y="687"/>
                  </a:cubicBezTo>
                  <a:cubicBezTo>
                    <a:pt x="320" y="683"/>
                    <a:pt x="299" y="681"/>
                    <a:pt x="299" y="674"/>
                  </a:cubicBezTo>
                  <a:cubicBezTo>
                    <a:pt x="299" y="668"/>
                    <a:pt x="321" y="679"/>
                    <a:pt x="337" y="676"/>
                  </a:cubicBezTo>
                  <a:cubicBezTo>
                    <a:pt x="363" y="672"/>
                    <a:pt x="380" y="681"/>
                    <a:pt x="400" y="673"/>
                  </a:cubicBezTo>
                  <a:cubicBezTo>
                    <a:pt x="420" y="665"/>
                    <a:pt x="417" y="642"/>
                    <a:pt x="420" y="644"/>
                  </a:cubicBezTo>
                  <a:cubicBezTo>
                    <a:pt x="424" y="656"/>
                    <a:pt x="430" y="672"/>
                    <a:pt x="461" y="671"/>
                  </a:cubicBezTo>
                  <a:cubicBezTo>
                    <a:pt x="467" y="671"/>
                    <a:pt x="473" y="670"/>
                    <a:pt x="478" y="668"/>
                  </a:cubicBezTo>
                  <a:cubicBezTo>
                    <a:pt x="478" y="668"/>
                    <a:pt x="477" y="668"/>
                    <a:pt x="476" y="669"/>
                  </a:cubicBezTo>
                  <a:cubicBezTo>
                    <a:pt x="476" y="669"/>
                    <a:pt x="476" y="669"/>
                    <a:pt x="476" y="669"/>
                  </a:cubicBezTo>
                  <a:cubicBezTo>
                    <a:pt x="483" y="679"/>
                    <a:pt x="497" y="678"/>
                    <a:pt x="501" y="671"/>
                  </a:cubicBezTo>
                  <a:cubicBezTo>
                    <a:pt x="505" y="678"/>
                    <a:pt x="518" y="679"/>
                    <a:pt x="525" y="669"/>
                  </a:cubicBezTo>
                  <a:cubicBezTo>
                    <a:pt x="526" y="669"/>
                    <a:pt x="526" y="669"/>
                    <a:pt x="526" y="669"/>
                  </a:cubicBezTo>
                  <a:cubicBezTo>
                    <a:pt x="525" y="668"/>
                    <a:pt x="524" y="668"/>
                    <a:pt x="523" y="668"/>
                  </a:cubicBezTo>
                  <a:cubicBezTo>
                    <a:pt x="529" y="670"/>
                    <a:pt x="534" y="671"/>
                    <a:pt x="540" y="671"/>
                  </a:cubicBezTo>
                  <a:cubicBezTo>
                    <a:pt x="572" y="672"/>
                    <a:pt x="578" y="656"/>
                    <a:pt x="582" y="644"/>
                  </a:cubicBezTo>
                  <a:cubicBezTo>
                    <a:pt x="585" y="642"/>
                    <a:pt x="582" y="665"/>
                    <a:pt x="602" y="673"/>
                  </a:cubicBezTo>
                  <a:cubicBezTo>
                    <a:pt x="622" y="681"/>
                    <a:pt x="639" y="672"/>
                    <a:pt x="665" y="676"/>
                  </a:cubicBezTo>
                  <a:cubicBezTo>
                    <a:pt x="680" y="679"/>
                    <a:pt x="702" y="668"/>
                    <a:pt x="702" y="674"/>
                  </a:cubicBezTo>
                  <a:cubicBezTo>
                    <a:pt x="703" y="681"/>
                    <a:pt x="694" y="686"/>
                    <a:pt x="670" y="690"/>
                  </a:cubicBezTo>
                  <a:cubicBezTo>
                    <a:pt x="638" y="690"/>
                    <a:pt x="624" y="712"/>
                    <a:pt x="634" y="750"/>
                  </a:cubicBezTo>
                  <a:cubicBezTo>
                    <a:pt x="644" y="788"/>
                    <a:pt x="656" y="817"/>
                    <a:pt x="704" y="823"/>
                  </a:cubicBezTo>
                  <a:cubicBezTo>
                    <a:pt x="752" y="829"/>
                    <a:pt x="732" y="745"/>
                    <a:pt x="770" y="745"/>
                  </a:cubicBezTo>
                  <a:cubicBezTo>
                    <a:pt x="808" y="745"/>
                    <a:pt x="780" y="800"/>
                    <a:pt x="832" y="798"/>
                  </a:cubicBezTo>
                  <a:cubicBezTo>
                    <a:pt x="866" y="797"/>
                    <a:pt x="853" y="774"/>
                    <a:pt x="867" y="758"/>
                  </a:cubicBezTo>
                  <a:cubicBezTo>
                    <a:pt x="881" y="742"/>
                    <a:pt x="888" y="764"/>
                    <a:pt x="912" y="750"/>
                  </a:cubicBezTo>
                  <a:cubicBezTo>
                    <a:pt x="936" y="736"/>
                    <a:pt x="956" y="687"/>
                    <a:pt x="958" y="659"/>
                  </a:cubicBezTo>
                  <a:cubicBezTo>
                    <a:pt x="960" y="631"/>
                    <a:pt x="972" y="598"/>
                    <a:pt x="937" y="583"/>
                  </a:cubicBezTo>
                  <a:cubicBezTo>
                    <a:pt x="912" y="576"/>
                    <a:pt x="879" y="572"/>
                    <a:pt x="865" y="591"/>
                  </a:cubicBezTo>
                  <a:cubicBezTo>
                    <a:pt x="854" y="606"/>
                    <a:pt x="841" y="625"/>
                    <a:pt x="829" y="641"/>
                  </a:cubicBezTo>
                  <a:cubicBezTo>
                    <a:pt x="826" y="645"/>
                    <a:pt x="813" y="654"/>
                    <a:pt x="814" y="642"/>
                  </a:cubicBezTo>
                  <a:cubicBezTo>
                    <a:pt x="816" y="623"/>
                    <a:pt x="835" y="591"/>
                    <a:pt x="846" y="568"/>
                  </a:cubicBezTo>
                  <a:cubicBezTo>
                    <a:pt x="858" y="543"/>
                    <a:pt x="844" y="526"/>
                    <a:pt x="831" y="511"/>
                  </a:cubicBezTo>
                  <a:cubicBezTo>
                    <a:pt x="831" y="512"/>
                    <a:pt x="832" y="512"/>
                    <a:pt x="832" y="513"/>
                  </a:cubicBezTo>
                  <a:cubicBezTo>
                    <a:pt x="828" y="504"/>
                    <a:pt x="828" y="498"/>
                    <a:pt x="827" y="493"/>
                  </a:cubicBezTo>
                  <a:cubicBezTo>
                    <a:pt x="825" y="485"/>
                    <a:pt x="839" y="482"/>
                    <a:pt x="849" y="475"/>
                  </a:cubicBezTo>
                  <a:cubicBezTo>
                    <a:pt x="861" y="467"/>
                    <a:pt x="868" y="454"/>
                    <a:pt x="876" y="466"/>
                  </a:cubicBezTo>
                  <a:cubicBezTo>
                    <a:pt x="881" y="475"/>
                    <a:pt x="879" y="495"/>
                    <a:pt x="880" y="518"/>
                  </a:cubicBezTo>
                  <a:cubicBezTo>
                    <a:pt x="881" y="537"/>
                    <a:pt x="895" y="553"/>
                    <a:pt x="918" y="550"/>
                  </a:cubicBezTo>
                  <a:cubicBezTo>
                    <a:pt x="918" y="550"/>
                    <a:pt x="918" y="550"/>
                    <a:pt x="918" y="550"/>
                  </a:cubicBezTo>
                  <a:cubicBezTo>
                    <a:pt x="926" y="550"/>
                    <a:pt x="936" y="549"/>
                    <a:pt x="947" y="546"/>
                  </a:cubicBezTo>
                  <a:cubicBezTo>
                    <a:pt x="979" y="537"/>
                    <a:pt x="987" y="487"/>
                    <a:pt x="977" y="460"/>
                  </a:cubicBezTo>
                  <a:close/>
                  <a:moveTo>
                    <a:pt x="176" y="146"/>
                  </a:moveTo>
                  <a:cubicBezTo>
                    <a:pt x="177" y="146"/>
                    <a:pt x="177" y="147"/>
                    <a:pt x="177" y="147"/>
                  </a:cubicBezTo>
                  <a:cubicBezTo>
                    <a:pt x="177" y="147"/>
                    <a:pt x="177" y="146"/>
                    <a:pt x="176" y="146"/>
                  </a:cubicBezTo>
                  <a:close/>
                  <a:moveTo>
                    <a:pt x="176" y="142"/>
                  </a:moveTo>
                  <a:cubicBezTo>
                    <a:pt x="176" y="142"/>
                    <a:pt x="176" y="142"/>
                    <a:pt x="176" y="142"/>
                  </a:cubicBezTo>
                  <a:cubicBezTo>
                    <a:pt x="176" y="142"/>
                    <a:pt x="176" y="142"/>
                    <a:pt x="176" y="142"/>
                  </a:cubicBezTo>
                  <a:close/>
                  <a:moveTo>
                    <a:pt x="176" y="144"/>
                  </a:moveTo>
                  <a:cubicBezTo>
                    <a:pt x="176" y="144"/>
                    <a:pt x="176" y="144"/>
                    <a:pt x="176" y="144"/>
                  </a:cubicBezTo>
                  <a:cubicBezTo>
                    <a:pt x="176" y="144"/>
                    <a:pt x="176" y="144"/>
                    <a:pt x="176" y="144"/>
                  </a:cubicBezTo>
                  <a:close/>
                  <a:moveTo>
                    <a:pt x="198" y="223"/>
                  </a:moveTo>
                  <a:cubicBezTo>
                    <a:pt x="197" y="224"/>
                    <a:pt x="197" y="224"/>
                    <a:pt x="196" y="224"/>
                  </a:cubicBezTo>
                  <a:cubicBezTo>
                    <a:pt x="197" y="224"/>
                    <a:pt x="197" y="224"/>
                    <a:pt x="198" y="223"/>
                  </a:cubicBezTo>
                  <a:close/>
                  <a:moveTo>
                    <a:pt x="200" y="221"/>
                  </a:moveTo>
                  <a:cubicBezTo>
                    <a:pt x="199" y="222"/>
                    <a:pt x="199" y="222"/>
                    <a:pt x="198" y="223"/>
                  </a:cubicBezTo>
                  <a:cubicBezTo>
                    <a:pt x="199" y="222"/>
                    <a:pt x="199" y="222"/>
                    <a:pt x="200" y="221"/>
                  </a:cubicBezTo>
                  <a:close/>
                  <a:moveTo>
                    <a:pt x="193" y="226"/>
                  </a:moveTo>
                  <a:cubicBezTo>
                    <a:pt x="194" y="226"/>
                    <a:pt x="195" y="225"/>
                    <a:pt x="196" y="225"/>
                  </a:cubicBezTo>
                  <a:cubicBezTo>
                    <a:pt x="195" y="225"/>
                    <a:pt x="194" y="225"/>
                    <a:pt x="193" y="226"/>
                  </a:cubicBezTo>
                  <a:close/>
                  <a:moveTo>
                    <a:pt x="200" y="221"/>
                  </a:moveTo>
                  <a:cubicBezTo>
                    <a:pt x="201" y="220"/>
                    <a:pt x="201" y="220"/>
                    <a:pt x="202" y="219"/>
                  </a:cubicBezTo>
                  <a:cubicBezTo>
                    <a:pt x="201" y="220"/>
                    <a:pt x="201" y="220"/>
                    <a:pt x="200" y="221"/>
                  </a:cubicBezTo>
                  <a:close/>
                  <a:moveTo>
                    <a:pt x="202" y="219"/>
                  </a:moveTo>
                  <a:cubicBezTo>
                    <a:pt x="203" y="218"/>
                    <a:pt x="203" y="218"/>
                    <a:pt x="204" y="217"/>
                  </a:cubicBezTo>
                  <a:cubicBezTo>
                    <a:pt x="203" y="218"/>
                    <a:pt x="203" y="218"/>
                    <a:pt x="202" y="219"/>
                  </a:cubicBezTo>
                  <a:close/>
                  <a:moveTo>
                    <a:pt x="205" y="215"/>
                  </a:moveTo>
                  <a:cubicBezTo>
                    <a:pt x="205" y="215"/>
                    <a:pt x="205" y="216"/>
                    <a:pt x="204" y="216"/>
                  </a:cubicBezTo>
                  <a:cubicBezTo>
                    <a:pt x="205" y="216"/>
                    <a:pt x="205" y="215"/>
                    <a:pt x="205" y="215"/>
                  </a:cubicBezTo>
                  <a:close/>
                  <a:moveTo>
                    <a:pt x="206" y="214"/>
                  </a:moveTo>
                  <a:cubicBezTo>
                    <a:pt x="206" y="213"/>
                    <a:pt x="206" y="213"/>
                    <a:pt x="207" y="212"/>
                  </a:cubicBezTo>
                  <a:cubicBezTo>
                    <a:pt x="206" y="213"/>
                    <a:pt x="206" y="213"/>
                    <a:pt x="206" y="214"/>
                  </a:cubicBezTo>
                  <a:close/>
                  <a:moveTo>
                    <a:pt x="207" y="211"/>
                  </a:moveTo>
                  <a:cubicBezTo>
                    <a:pt x="208" y="210"/>
                    <a:pt x="208" y="210"/>
                    <a:pt x="208" y="210"/>
                  </a:cubicBezTo>
                  <a:cubicBezTo>
                    <a:pt x="208" y="210"/>
                    <a:pt x="208" y="210"/>
                    <a:pt x="207" y="211"/>
                  </a:cubicBezTo>
                  <a:close/>
                  <a:moveTo>
                    <a:pt x="209" y="208"/>
                  </a:moveTo>
                  <a:cubicBezTo>
                    <a:pt x="209" y="208"/>
                    <a:pt x="209" y="207"/>
                    <a:pt x="209" y="207"/>
                  </a:cubicBezTo>
                  <a:cubicBezTo>
                    <a:pt x="209" y="207"/>
                    <a:pt x="209" y="208"/>
                    <a:pt x="209" y="208"/>
                  </a:cubicBezTo>
                  <a:close/>
                  <a:moveTo>
                    <a:pt x="210" y="205"/>
                  </a:moveTo>
                  <a:cubicBezTo>
                    <a:pt x="210" y="205"/>
                    <a:pt x="210" y="205"/>
                    <a:pt x="210" y="205"/>
                  </a:cubicBezTo>
                  <a:cubicBezTo>
                    <a:pt x="210" y="205"/>
                    <a:pt x="210" y="205"/>
                    <a:pt x="210" y="205"/>
                  </a:cubicBezTo>
                  <a:close/>
                </a:path>
              </a:pathLst>
            </a:custGeom>
            <a:noFill/>
            <a:ln w="158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822EE139-F104-4024-89F5-7BDCD8545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1704"/>
              <a:ext cx="1040" cy="211"/>
            </a:xfrm>
            <a:custGeom>
              <a:avLst/>
              <a:gdLst>
                <a:gd name="T0" fmla="*/ 50 w 416"/>
                <a:gd name="T1" fmla="*/ 513 h 79"/>
                <a:gd name="T2" fmla="*/ 1188 w 416"/>
                <a:gd name="T3" fmla="*/ 764 h 79"/>
                <a:gd name="T4" fmla="*/ 3250 w 416"/>
                <a:gd name="T5" fmla="*/ 1506 h 79"/>
                <a:gd name="T6" fmla="*/ 5363 w 416"/>
                <a:gd name="T7" fmla="*/ 572 h 79"/>
                <a:gd name="T8" fmla="*/ 6425 w 416"/>
                <a:gd name="T9" fmla="*/ 513 h 79"/>
                <a:gd name="T10" fmla="*/ 6425 w 416"/>
                <a:gd name="T11" fmla="*/ 649 h 79"/>
                <a:gd name="T12" fmla="*/ 6375 w 416"/>
                <a:gd name="T13" fmla="*/ 192 h 79"/>
                <a:gd name="T14" fmla="*/ 5300 w 416"/>
                <a:gd name="T15" fmla="*/ 379 h 79"/>
                <a:gd name="T16" fmla="*/ 3250 w 416"/>
                <a:gd name="T17" fmla="*/ 1028 h 79"/>
                <a:gd name="T18" fmla="*/ 1188 w 416"/>
                <a:gd name="T19" fmla="*/ 379 h 79"/>
                <a:gd name="T20" fmla="*/ 125 w 416"/>
                <a:gd name="T21" fmla="*/ 192 h 79"/>
                <a:gd name="T22" fmla="*/ 63 w 416"/>
                <a:gd name="T23" fmla="*/ 649 h 79"/>
                <a:gd name="T24" fmla="*/ 50 w 416"/>
                <a:gd name="T25" fmla="*/ 513 h 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6" h="79">
                  <a:moveTo>
                    <a:pt x="3" y="27"/>
                  </a:moveTo>
                  <a:cubicBezTo>
                    <a:pt x="12" y="1"/>
                    <a:pt x="42" y="25"/>
                    <a:pt x="76" y="40"/>
                  </a:cubicBezTo>
                  <a:cubicBezTo>
                    <a:pt x="115" y="57"/>
                    <a:pt x="156" y="79"/>
                    <a:pt x="208" y="79"/>
                  </a:cubicBezTo>
                  <a:cubicBezTo>
                    <a:pt x="260" y="79"/>
                    <a:pt x="305" y="47"/>
                    <a:pt x="343" y="30"/>
                  </a:cubicBezTo>
                  <a:cubicBezTo>
                    <a:pt x="377" y="15"/>
                    <a:pt x="406" y="6"/>
                    <a:pt x="411" y="27"/>
                  </a:cubicBezTo>
                  <a:cubicBezTo>
                    <a:pt x="411" y="29"/>
                    <a:pt x="410" y="33"/>
                    <a:pt x="411" y="34"/>
                  </a:cubicBezTo>
                  <a:cubicBezTo>
                    <a:pt x="416" y="25"/>
                    <a:pt x="416" y="17"/>
                    <a:pt x="408" y="10"/>
                  </a:cubicBezTo>
                  <a:cubicBezTo>
                    <a:pt x="395" y="0"/>
                    <a:pt x="374" y="5"/>
                    <a:pt x="339" y="20"/>
                  </a:cubicBezTo>
                  <a:cubicBezTo>
                    <a:pt x="301" y="37"/>
                    <a:pt x="260" y="54"/>
                    <a:pt x="208" y="54"/>
                  </a:cubicBezTo>
                  <a:cubicBezTo>
                    <a:pt x="156" y="54"/>
                    <a:pt x="115" y="37"/>
                    <a:pt x="76" y="20"/>
                  </a:cubicBezTo>
                  <a:cubicBezTo>
                    <a:pt x="42" y="5"/>
                    <a:pt x="21" y="0"/>
                    <a:pt x="8" y="10"/>
                  </a:cubicBezTo>
                  <a:cubicBezTo>
                    <a:pt x="0" y="17"/>
                    <a:pt x="0" y="25"/>
                    <a:pt x="4" y="34"/>
                  </a:cubicBezTo>
                  <a:cubicBezTo>
                    <a:pt x="5" y="33"/>
                    <a:pt x="2" y="29"/>
                    <a:pt x="3" y="27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AE7C4B06-FEE5-49B0-958D-4C0B3AC78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" y="1704"/>
              <a:ext cx="1165" cy="893"/>
            </a:xfrm>
            <a:custGeom>
              <a:avLst/>
              <a:gdLst>
                <a:gd name="T0" fmla="*/ 3645 w 466"/>
                <a:gd name="T1" fmla="*/ 6344 h 335"/>
                <a:gd name="T2" fmla="*/ 4033 w 466"/>
                <a:gd name="T3" fmla="*/ 4662 h 335"/>
                <a:gd name="T4" fmla="*/ 5033 w 466"/>
                <a:gd name="T5" fmla="*/ 2650 h 335"/>
                <a:gd name="T6" fmla="*/ 6770 w 466"/>
                <a:gd name="T7" fmla="*/ 192 h 335"/>
                <a:gd name="T8" fmla="*/ 5688 w 466"/>
                <a:gd name="T9" fmla="*/ 376 h 335"/>
                <a:gd name="T10" fmla="*/ 3645 w 466"/>
                <a:gd name="T11" fmla="*/ 1024 h 335"/>
                <a:gd name="T12" fmla="*/ 3645 w 466"/>
                <a:gd name="T13" fmla="*/ 1024 h 335"/>
                <a:gd name="T14" fmla="*/ 1583 w 466"/>
                <a:gd name="T15" fmla="*/ 376 h 335"/>
                <a:gd name="T16" fmla="*/ 520 w 466"/>
                <a:gd name="T17" fmla="*/ 192 h 335"/>
                <a:gd name="T18" fmla="*/ 2238 w 466"/>
                <a:gd name="T19" fmla="*/ 2650 h 335"/>
                <a:gd name="T20" fmla="*/ 3238 w 466"/>
                <a:gd name="T21" fmla="*/ 4662 h 335"/>
                <a:gd name="T22" fmla="*/ 3645 w 466"/>
                <a:gd name="T23" fmla="*/ 6344 h 3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6" h="335">
                  <a:moveTo>
                    <a:pt x="233" y="335"/>
                  </a:moveTo>
                  <a:cubicBezTo>
                    <a:pt x="258" y="335"/>
                    <a:pt x="248" y="272"/>
                    <a:pt x="258" y="246"/>
                  </a:cubicBezTo>
                  <a:cubicBezTo>
                    <a:pt x="264" y="233"/>
                    <a:pt x="293" y="189"/>
                    <a:pt x="322" y="140"/>
                  </a:cubicBezTo>
                  <a:cubicBezTo>
                    <a:pt x="352" y="90"/>
                    <a:pt x="466" y="38"/>
                    <a:pt x="433" y="10"/>
                  </a:cubicBezTo>
                  <a:cubicBezTo>
                    <a:pt x="420" y="0"/>
                    <a:pt x="399" y="5"/>
                    <a:pt x="364" y="20"/>
                  </a:cubicBezTo>
                  <a:cubicBezTo>
                    <a:pt x="326" y="37"/>
                    <a:pt x="285" y="54"/>
                    <a:pt x="233" y="54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181" y="54"/>
                    <a:pt x="140" y="37"/>
                    <a:pt x="101" y="20"/>
                  </a:cubicBezTo>
                  <a:cubicBezTo>
                    <a:pt x="67" y="5"/>
                    <a:pt x="46" y="0"/>
                    <a:pt x="33" y="10"/>
                  </a:cubicBezTo>
                  <a:cubicBezTo>
                    <a:pt x="0" y="38"/>
                    <a:pt x="114" y="90"/>
                    <a:pt x="143" y="140"/>
                  </a:cubicBezTo>
                  <a:cubicBezTo>
                    <a:pt x="173" y="189"/>
                    <a:pt x="202" y="233"/>
                    <a:pt x="207" y="246"/>
                  </a:cubicBezTo>
                  <a:cubicBezTo>
                    <a:pt x="218" y="272"/>
                    <a:pt x="208" y="335"/>
                    <a:pt x="233" y="335"/>
                  </a:cubicBez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" name="Freeform 7">
              <a:extLst>
                <a:ext uri="{FF2B5EF4-FFF2-40B4-BE49-F238E27FC236}">
                  <a16:creationId xmlns:a16="http://schemas.microsoft.com/office/drawing/2014/main" id="{E47F77FF-4914-4393-A376-73EB2A2FF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1805"/>
              <a:ext cx="73" cy="102"/>
            </a:xfrm>
            <a:custGeom>
              <a:avLst/>
              <a:gdLst>
                <a:gd name="T0" fmla="*/ 20 w 29"/>
                <a:gd name="T1" fmla="*/ 676 h 38"/>
                <a:gd name="T2" fmla="*/ 176 w 29"/>
                <a:gd name="T3" fmla="*/ 346 h 38"/>
                <a:gd name="T4" fmla="*/ 380 w 29"/>
                <a:gd name="T5" fmla="*/ 137 h 38"/>
                <a:gd name="T6" fmla="*/ 284 w 29"/>
                <a:gd name="T7" fmla="*/ 483 h 38"/>
                <a:gd name="T8" fmla="*/ 50 w 29"/>
                <a:gd name="T9" fmla="*/ 735 h 38"/>
                <a:gd name="T10" fmla="*/ 20 w 29"/>
                <a:gd name="T11" fmla="*/ 676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" h="38">
                  <a:moveTo>
                    <a:pt x="1" y="35"/>
                  </a:moveTo>
                  <a:cubicBezTo>
                    <a:pt x="5" y="31"/>
                    <a:pt x="10" y="24"/>
                    <a:pt x="11" y="18"/>
                  </a:cubicBezTo>
                  <a:cubicBezTo>
                    <a:pt x="12" y="11"/>
                    <a:pt x="19" y="0"/>
                    <a:pt x="24" y="7"/>
                  </a:cubicBezTo>
                  <a:cubicBezTo>
                    <a:pt x="29" y="14"/>
                    <a:pt x="23" y="19"/>
                    <a:pt x="18" y="25"/>
                  </a:cubicBezTo>
                  <a:cubicBezTo>
                    <a:pt x="14" y="30"/>
                    <a:pt x="9" y="36"/>
                    <a:pt x="3" y="38"/>
                  </a:cubicBezTo>
                  <a:cubicBezTo>
                    <a:pt x="2" y="38"/>
                    <a:pt x="0" y="37"/>
                    <a:pt x="1" y="35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" name="Freeform 8">
              <a:extLst>
                <a:ext uri="{FF2B5EF4-FFF2-40B4-BE49-F238E27FC236}">
                  <a16:creationId xmlns:a16="http://schemas.microsoft.com/office/drawing/2014/main" id="{89FF327F-7DF3-4C30-A2D2-7FE53423F1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" y="981"/>
              <a:ext cx="2467" cy="2211"/>
            </a:xfrm>
            <a:custGeom>
              <a:avLst/>
              <a:gdLst>
                <a:gd name="T0" fmla="*/ 15257 w 987"/>
                <a:gd name="T1" fmla="*/ 8727 h 829"/>
                <a:gd name="T2" fmla="*/ 14757 w 987"/>
                <a:gd name="T3" fmla="*/ 6281 h 829"/>
                <a:gd name="T4" fmla="*/ 14182 w 987"/>
                <a:gd name="T5" fmla="*/ 4758 h 829"/>
                <a:gd name="T6" fmla="*/ 13382 w 987"/>
                <a:gd name="T7" fmla="*/ 2595 h 829"/>
                <a:gd name="T8" fmla="*/ 10995 w 987"/>
                <a:gd name="T9" fmla="*/ 1251 h 829"/>
                <a:gd name="T10" fmla="*/ 8571 w 987"/>
                <a:gd name="T11" fmla="*/ 648 h 829"/>
                <a:gd name="T12" fmla="*/ 8291 w 987"/>
                <a:gd name="T13" fmla="*/ 3072 h 829"/>
                <a:gd name="T14" fmla="*/ 8133 w 987"/>
                <a:gd name="T15" fmla="*/ 5350 h 829"/>
                <a:gd name="T16" fmla="*/ 8133 w 987"/>
                <a:gd name="T17" fmla="*/ 5350 h 829"/>
                <a:gd name="T18" fmla="*/ 7496 w 987"/>
                <a:gd name="T19" fmla="*/ 5329 h 829"/>
                <a:gd name="T20" fmla="*/ 7696 w 987"/>
                <a:gd name="T21" fmla="*/ 4459 h 829"/>
                <a:gd name="T22" fmla="*/ 7384 w 987"/>
                <a:gd name="T23" fmla="*/ 2368 h 829"/>
                <a:gd name="T24" fmla="*/ 5666 w 987"/>
                <a:gd name="T25" fmla="*/ 1878 h 829"/>
                <a:gd name="T26" fmla="*/ 3479 w 987"/>
                <a:gd name="T27" fmla="*/ 1878 h 829"/>
                <a:gd name="T28" fmla="*/ 2699 w 987"/>
                <a:gd name="T29" fmla="*/ 4267 h 829"/>
                <a:gd name="T30" fmla="*/ 1325 w 987"/>
                <a:gd name="T31" fmla="*/ 4118 h 829"/>
                <a:gd name="T32" fmla="*/ 480 w 987"/>
                <a:gd name="T33" fmla="*/ 7532 h 829"/>
                <a:gd name="T34" fmla="*/ 437 w 987"/>
                <a:gd name="T35" fmla="*/ 8615 h 829"/>
                <a:gd name="T36" fmla="*/ 2624 w 987"/>
                <a:gd name="T37" fmla="*/ 8329 h 829"/>
                <a:gd name="T38" fmla="*/ 2999 w 987"/>
                <a:gd name="T39" fmla="*/ 11708 h 829"/>
                <a:gd name="T40" fmla="*/ 687 w 987"/>
                <a:gd name="T41" fmla="*/ 12506 h 829"/>
                <a:gd name="T42" fmla="*/ 2562 w 987"/>
                <a:gd name="T43" fmla="*/ 15386 h 829"/>
                <a:gd name="T44" fmla="*/ 5841 w 987"/>
                <a:gd name="T45" fmla="*/ 14282 h 829"/>
                <a:gd name="T46" fmla="*/ 5261 w 987"/>
                <a:gd name="T47" fmla="*/ 12826 h 829"/>
                <a:gd name="T48" fmla="*/ 7196 w 987"/>
                <a:gd name="T49" fmla="*/ 12733 h 829"/>
                <a:gd name="T50" fmla="*/ 7821 w 987"/>
                <a:gd name="T51" fmla="*/ 12084 h 829"/>
                <a:gd name="T52" fmla="*/ 9091 w 987"/>
                <a:gd name="T53" fmla="*/ 12221 h 829"/>
                <a:gd name="T54" fmla="*/ 10965 w 987"/>
                <a:gd name="T55" fmla="*/ 12789 h 829"/>
                <a:gd name="T56" fmla="*/ 10995 w 987"/>
                <a:gd name="T57" fmla="*/ 15613 h 829"/>
                <a:gd name="T58" fmla="*/ 13537 w 987"/>
                <a:gd name="T59" fmla="*/ 14384 h 829"/>
                <a:gd name="T60" fmla="*/ 14632 w 987"/>
                <a:gd name="T61" fmla="*/ 11060 h 829"/>
                <a:gd name="T62" fmla="*/ 12712 w 987"/>
                <a:gd name="T63" fmla="*/ 12178 h 829"/>
                <a:gd name="T64" fmla="*/ 12945 w 987"/>
                <a:gd name="T65" fmla="*/ 8807 h 829"/>
                <a:gd name="T66" fmla="*/ 13962 w 987"/>
                <a:gd name="T67" fmla="*/ 10266 h 829"/>
                <a:gd name="T68" fmla="*/ 1405 w 987"/>
                <a:gd name="T69" fmla="*/ 6524 h 829"/>
                <a:gd name="T70" fmla="*/ 1667 w 987"/>
                <a:gd name="T71" fmla="*/ 6337 h 829"/>
                <a:gd name="T72" fmla="*/ 2937 w 987"/>
                <a:gd name="T73" fmla="*/ 13415 h 829"/>
                <a:gd name="T74" fmla="*/ 3654 w 987"/>
                <a:gd name="T75" fmla="*/ 13018 h 829"/>
                <a:gd name="T76" fmla="*/ 9216 w 987"/>
                <a:gd name="T77" fmla="*/ 7796 h 829"/>
                <a:gd name="T78" fmla="*/ 7821 w 987"/>
                <a:gd name="T79" fmla="*/ 11495 h 829"/>
                <a:gd name="T80" fmla="*/ 7416 w 987"/>
                <a:gd name="T81" fmla="*/ 9809 h 829"/>
                <a:gd name="T82" fmla="*/ 5761 w 987"/>
                <a:gd name="T83" fmla="*/ 5521 h 829"/>
                <a:gd name="T84" fmla="*/ 10945 w 987"/>
                <a:gd name="T85" fmla="*/ 5329 h 829"/>
                <a:gd name="T86" fmla="*/ 11745 w 987"/>
                <a:gd name="T87" fmla="*/ 12975 h 829"/>
                <a:gd name="T88" fmla="*/ 11870 w 987"/>
                <a:gd name="T89" fmla="*/ 12575 h 82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987" h="829">
                  <a:moveTo>
                    <a:pt x="894" y="541"/>
                  </a:moveTo>
                  <a:cubicBezTo>
                    <a:pt x="900" y="551"/>
                    <a:pt x="922" y="552"/>
                    <a:pt x="947" y="546"/>
                  </a:cubicBezTo>
                  <a:cubicBezTo>
                    <a:pt x="979" y="537"/>
                    <a:pt x="987" y="487"/>
                    <a:pt x="977" y="460"/>
                  </a:cubicBezTo>
                  <a:cubicBezTo>
                    <a:pt x="975" y="455"/>
                    <a:pt x="976" y="438"/>
                    <a:pt x="972" y="418"/>
                  </a:cubicBezTo>
                  <a:cubicBezTo>
                    <a:pt x="967" y="386"/>
                    <a:pt x="953" y="388"/>
                    <a:pt x="948" y="375"/>
                  </a:cubicBezTo>
                  <a:cubicBezTo>
                    <a:pt x="943" y="362"/>
                    <a:pt x="949" y="349"/>
                    <a:pt x="945" y="331"/>
                  </a:cubicBezTo>
                  <a:cubicBezTo>
                    <a:pt x="942" y="319"/>
                    <a:pt x="935" y="310"/>
                    <a:pt x="929" y="307"/>
                  </a:cubicBezTo>
                  <a:cubicBezTo>
                    <a:pt x="925" y="305"/>
                    <a:pt x="908" y="308"/>
                    <a:pt x="900" y="294"/>
                  </a:cubicBezTo>
                  <a:cubicBezTo>
                    <a:pt x="892" y="280"/>
                    <a:pt x="923" y="283"/>
                    <a:pt x="908" y="251"/>
                  </a:cubicBezTo>
                  <a:cubicBezTo>
                    <a:pt x="893" y="219"/>
                    <a:pt x="884" y="241"/>
                    <a:pt x="875" y="226"/>
                  </a:cubicBezTo>
                  <a:cubicBezTo>
                    <a:pt x="865" y="211"/>
                    <a:pt x="874" y="193"/>
                    <a:pt x="875" y="183"/>
                  </a:cubicBezTo>
                  <a:cubicBezTo>
                    <a:pt x="876" y="173"/>
                    <a:pt x="880" y="158"/>
                    <a:pt x="857" y="137"/>
                  </a:cubicBezTo>
                  <a:cubicBezTo>
                    <a:pt x="845" y="130"/>
                    <a:pt x="834" y="112"/>
                    <a:pt x="818" y="106"/>
                  </a:cubicBezTo>
                  <a:cubicBezTo>
                    <a:pt x="802" y="100"/>
                    <a:pt x="781" y="97"/>
                    <a:pt x="770" y="92"/>
                  </a:cubicBezTo>
                  <a:cubicBezTo>
                    <a:pt x="748" y="82"/>
                    <a:pt x="739" y="63"/>
                    <a:pt x="704" y="66"/>
                  </a:cubicBezTo>
                  <a:cubicBezTo>
                    <a:pt x="669" y="69"/>
                    <a:pt x="670" y="103"/>
                    <a:pt x="658" y="98"/>
                  </a:cubicBezTo>
                  <a:cubicBezTo>
                    <a:pt x="646" y="93"/>
                    <a:pt x="657" y="56"/>
                    <a:pt x="650" y="40"/>
                  </a:cubicBezTo>
                  <a:cubicBezTo>
                    <a:pt x="644" y="24"/>
                    <a:pt x="572" y="14"/>
                    <a:pt x="549" y="34"/>
                  </a:cubicBezTo>
                  <a:cubicBezTo>
                    <a:pt x="543" y="39"/>
                    <a:pt x="531" y="47"/>
                    <a:pt x="527" y="57"/>
                  </a:cubicBezTo>
                  <a:cubicBezTo>
                    <a:pt x="520" y="76"/>
                    <a:pt x="525" y="101"/>
                    <a:pt x="525" y="119"/>
                  </a:cubicBezTo>
                  <a:cubicBezTo>
                    <a:pt x="525" y="136"/>
                    <a:pt x="524" y="151"/>
                    <a:pt x="531" y="162"/>
                  </a:cubicBezTo>
                  <a:cubicBezTo>
                    <a:pt x="538" y="170"/>
                    <a:pt x="546" y="174"/>
                    <a:pt x="545" y="180"/>
                  </a:cubicBezTo>
                  <a:cubicBezTo>
                    <a:pt x="544" y="186"/>
                    <a:pt x="507" y="182"/>
                    <a:pt x="508" y="235"/>
                  </a:cubicBezTo>
                  <a:cubicBezTo>
                    <a:pt x="502" y="276"/>
                    <a:pt x="519" y="281"/>
                    <a:pt x="521" y="282"/>
                  </a:cubicBezTo>
                  <a:cubicBezTo>
                    <a:pt x="522" y="281"/>
                    <a:pt x="522" y="281"/>
                    <a:pt x="522" y="281"/>
                  </a:cubicBezTo>
                  <a:cubicBezTo>
                    <a:pt x="522" y="282"/>
                    <a:pt x="522" y="282"/>
                    <a:pt x="522" y="282"/>
                  </a:cubicBezTo>
                  <a:cubicBezTo>
                    <a:pt x="522" y="282"/>
                    <a:pt x="522" y="282"/>
                    <a:pt x="521" y="282"/>
                  </a:cubicBezTo>
                  <a:cubicBezTo>
                    <a:pt x="515" y="282"/>
                    <a:pt x="509" y="282"/>
                    <a:pt x="503" y="282"/>
                  </a:cubicBezTo>
                  <a:cubicBezTo>
                    <a:pt x="495" y="282"/>
                    <a:pt x="488" y="282"/>
                    <a:pt x="480" y="281"/>
                  </a:cubicBezTo>
                  <a:cubicBezTo>
                    <a:pt x="480" y="281"/>
                    <a:pt x="480" y="281"/>
                    <a:pt x="480" y="281"/>
                  </a:cubicBezTo>
                  <a:cubicBezTo>
                    <a:pt x="479" y="281"/>
                    <a:pt x="479" y="281"/>
                    <a:pt x="479" y="281"/>
                  </a:cubicBezTo>
                  <a:cubicBezTo>
                    <a:pt x="479" y="281"/>
                    <a:pt x="480" y="281"/>
                    <a:pt x="480" y="281"/>
                  </a:cubicBezTo>
                  <a:cubicBezTo>
                    <a:pt x="483" y="281"/>
                    <a:pt x="499" y="276"/>
                    <a:pt x="493" y="235"/>
                  </a:cubicBezTo>
                  <a:cubicBezTo>
                    <a:pt x="489" y="206"/>
                    <a:pt x="455" y="227"/>
                    <a:pt x="451" y="205"/>
                  </a:cubicBezTo>
                  <a:cubicBezTo>
                    <a:pt x="447" y="182"/>
                    <a:pt x="475" y="186"/>
                    <a:pt x="480" y="175"/>
                  </a:cubicBezTo>
                  <a:cubicBezTo>
                    <a:pt x="487" y="164"/>
                    <a:pt x="471" y="142"/>
                    <a:pt x="473" y="125"/>
                  </a:cubicBezTo>
                  <a:cubicBezTo>
                    <a:pt x="480" y="81"/>
                    <a:pt x="505" y="66"/>
                    <a:pt x="468" y="34"/>
                  </a:cubicBezTo>
                  <a:cubicBezTo>
                    <a:pt x="445" y="14"/>
                    <a:pt x="382" y="0"/>
                    <a:pt x="372" y="30"/>
                  </a:cubicBezTo>
                  <a:cubicBezTo>
                    <a:pt x="364" y="46"/>
                    <a:pt x="366" y="83"/>
                    <a:pt x="363" y="99"/>
                  </a:cubicBezTo>
                  <a:cubicBezTo>
                    <a:pt x="358" y="121"/>
                    <a:pt x="352" y="143"/>
                    <a:pt x="339" y="111"/>
                  </a:cubicBezTo>
                  <a:cubicBezTo>
                    <a:pt x="331" y="92"/>
                    <a:pt x="309" y="65"/>
                    <a:pt x="288" y="61"/>
                  </a:cubicBezTo>
                  <a:cubicBezTo>
                    <a:pt x="272" y="58"/>
                    <a:pt x="236" y="96"/>
                    <a:pt x="223" y="99"/>
                  </a:cubicBezTo>
                  <a:cubicBezTo>
                    <a:pt x="205" y="104"/>
                    <a:pt x="166" y="127"/>
                    <a:pt x="177" y="147"/>
                  </a:cubicBezTo>
                  <a:cubicBezTo>
                    <a:pt x="189" y="169"/>
                    <a:pt x="219" y="168"/>
                    <a:pt x="211" y="202"/>
                  </a:cubicBezTo>
                  <a:cubicBezTo>
                    <a:pt x="207" y="215"/>
                    <a:pt x="195" y="235"/>
                    <a:pt x="173" y="225"/>
                  </a:cubicBezTo>
                  <a:cubicBezTo>
                    <a:pt x="165" y="221"/>
                    <a:pt x="160" y="199"/>
                    <a:pt x="155" y="191"/>
                  </a:cubicBezTo>
                  <a:cubicBezTo>
                    <a:pt x="150" y="184"/>
                    <a:pt x="135" y="169"/>
                    <a:pt x="125" y="167"/>
                  </a:cubicBezTo>
                  <a:cubicBezTo>
                    <a:pt x="103" y="164"/>
                    <a:pt x="89" y="200"/>
                    <a:pt x="85" y="217"/>
                  </a:cubicBezTo>
                  <a:cubicBezTo>
                    <a:pt x="82" y="229"/>
                    <a:pt x="80" y="246"/>
                    <a:pt x="71" y="255"/>
                  </a:cubicBezTo>
                  <a:cubicBezTo>
                    <a:pt x="64" y="262"/>
                    <a:pt x="49" y="287"/>
                    <a:pt x="44" y="294"/>
                  </a:cubicBezTo>
                  <a:cubicBezTo>
                    <a:pt x="24" y="322"/>
                    <a:pt x="25" y="363"/>
                    <a:pt x="31" y="397"/>
                  </a:cubicBezTo>
                  <a:cubicBezTo>
                    <a:pt x="34" y="414"/>
                    <a:pt x="45" y="420"/>
                    <a:pt x="60" y="426"/>
                  </a:cubicBezTo>
                  <a:cubicBezTo>
                    <a:pt x="73" y="431"/>
                    <a:pt x="87" y="423"/>
                    <a:pt x="86" y="439"/>
                  </a:cubicBezTo>
                  <a:cubicBezTo>
                    <a:pt x="85" y="471"/>
                    <a:pt x="47" y="450"/>
                    <a:pt x="28" y="454"/>
                  </a:cubicBezTo>
                  <a:cubicBezTo>
                    <a:pt x="0" y="460"/>
                    <a:pt x="11" y="550"/>
                    <a:pt x="35" y="557"/>
                  </a:cubicBezTo>
                  <a:cubicBezTo>
                    <a:pt x="53" y="563"/>
                    <a:pt x="98" y="550"/>
                    <a:pt x="119" y="546"/>
                  </a:cubicBezTo>
                  <a:cubicBezTo>
                    <a:pt x="181" y="527"/>
                    <a:pt x="140" y="479"/>
                    <a:pt x="168" y="439"/>
                  </a:cubicBezTo>
                  <a:cubicBezTo>
                    <a:pt x="186" y="413"/>
                    <a:pt x="196" y="445"/>
                    <a:pt x="200" y="455"/>
                  </a:cubicBezTo>
                  <a:cubicBezTo>
                    <a:pt x="204" y="468"/>
                    <a:pt x="203" y="530"/>
                    <a:pt x="199" y="550"/>
                  </a:cubicBezTo>
                  <a:cubicBezTo>
                    <a:pt x="189" y="589"/>
                    <a:pt x="185" y="578"/>
                    <a:pt x="192" y="617"/>
                  </a:cubicBezTo>
                  <a:cubicBezTo>
                    <a:pt x="199" y="653"/>
                    <a:pt x="175" y="605"/>
                    <a:pt x="157" y="578"/>
                  </a:cubicBezTo>
                  <a:cubicBezTo>
                    <a:pt x="132" y="540"/>
                    <a:pt x="97" y="569"/>
                    <a:pt x="56" y="573"/>
                  </a:cubicBezTo>
                  <a:cubicBezTo>
                    <a:pt x="23" y="579"/>
                    <a:pt x="42" y="631"/>
                    <a:pt x="44" y="659"/>
                  </a:cubicBezTo>
                  <a:cubicBezTo>
                    <a:pt x="46" y="687"/>
                    <a:pt x="65" y="736"/>
                    <a:pt x="89" y="750"/>
                  </a:cubicBezTo>
                  <a:cubicBezTo>
                    <a:pt x="113" y="764"/>
                    <a:pt x="111" y="747"/>
                    <a:pt x="125" y="763"/>
                  </a:cubicBezTo>
                  <a:cubicBezTo>
                    <a:pt x="139" y="779"/>
                    <a:pt x="112" y="811"/>
                    <a:pt x="164" y="811"/>
                  </a:cubicBezTo>
                  <a:cubicBezTo>
                    <a:pt x="216" y="811"/>
                    <a:pt x="188" y="779"/>
                    <a:pt x="226" y="779"/>
                  </a:cubicBezTo>
                  <a:cubicBezTo>
                    <a:pt x="264" y="779"/>
                    <a:pt x="250" y="829"/>
                    <a:pt x="298" y="823"/>
                  </a:cubicBezTo>
                  <a:cubicBezTo>
                    <a:pt x="346" y="817"/>
                    <a:pt x="364" y="791"/>
                    <a:pt x="374" y="753"/>
                  </a:cubicBezTo>
                  <a:cubicBezTo>
                    <a:pt x="384" y="715"/>
                    <a:pt x="376" y="687"/>
                    <a:pt x="344" y="687"/>
                  </a:cubicBezTo>
                  <a:cubicBezTo>
                    <a:pt x="320" y="683"/>
                    <a:pt x="299" y="681"/>
                    <a:pt x="299" y="674"/>
                  </a:cubicBezTo>
                  <a:cubicBezTo>
                    <a:pt x="299" y="668"/>
                    <a:pt x="321" y="679"/>
                    <a:pt x="337" y="676"/>
                  </a:cubicBezTo>
                  <a:cubicBezTo>
                    <a:pt x="363" y="672"/>
                    <a:pt x="380" y="681"/>
                    <a:pt x="400" y="673"/>
                  </a:cubicBezTo>
                  <a:cubicBezTo>
                    <a:pt x="420" y="665"/>
                    <a:pt x="417" y="642"/>
                    <a:pt x="420" y="644"/>
                  </a:cubicBezTo>
                  <a:cubicBezTo>
                    <a:pt x="424" y="656"/>
                    <a:pt x="430" y="672"/>
                    <a:pt x="461" y="671"/>
                  </a:cubicBezTo>
                  <a:cubicBezTo>
                    <a:pt x="477" y="671"/>
                    <a:pt x="493" y="664"/>
                    <a:pt x="501" y="637"/>
                  </a:cubicBezTo>
                  <a:cubicBezTo>
                    <a:pt x="501" y="637"/>
                    <a:pt x="501" y="637"/>
                    <a:pt x="501" y="637"/>
                  </a:cubicBezTo>
                  <a:cubicBezTo>
                    <a:pt x="501" y="637"/>
                    <a:pt x="501" y="637"/>
                    <a:pt x="501" y="637"/>
                  </a:cubicBezTo>
                  <a:cubicBezTo>
                    <a:pt x="501" y="637"/>
                    <a:pt x="501" y="637"/>
                    <a:pt x="501" y="637"/>
                  </a:cubicBezTo>
                  <a:cubicBezTo>
                    <a:pt x="509" y="664"/>
                    <a:pt x="525" y="671"/>
                    <a:pt x="540" y="671"/>
                  </a:cubicBezTo>
                  <a:cubicBezTo>
                    <a:pt x="572" y="672"/>
                    <a:pt x="578" y="656"/>
                    <a:pt x="582" y="644"/>
                  </a:cubicBezTo>
                  <a:cubicBezTo>
                    <a:pt x="585" y="642"/>
                    <a:pt x="582" y="665"/>
                    <a:pt x="602" y="673"/>
                  </a:cubicBezTo>
                  <a:cubicBezTo>
                    <a:pt x="622" y="681"/>
                    <a:pt x="639" y="672"/>
                    <a:pt x="665" y="676"/>
                  </a:cubicBezTo>
                  <a:cubicBezTo>
                    <a:pt x="680" y="679"/>
                    <a:pt x="702" y="668"/>
                    <a:pt x="702" y="674"/>
                  </a:cubicBezTo>
                  <a:cubicBezTo>
                    <a:pt x="703" y="681"/>
                    <a:pt x="694" y="686"/>
                    <a:pt x="670" y="690"/>
                  </a:cubicBezTo>
                  <a:cubicBezTo>
                    <a:pt x="638" y="690"/>
                    <a:pt x="624" y="712"/>
                    <a:pt x="634" y="750"/>
                  </a:cubicBezTo>
                  <a:cubicBezTo>
                    <a:pt x="644" y="788"/>
                    <a:pt x="656" y="817"/>
                    <a:pt x="704" y="823"/>
                  </a:cubicBezTo>
                  <a:cubicBezTo>
                    <a:pt x="752" y="829"/>
                    <a:pt x="732" y="745"/>
                    <a:pt x="770" y="745"/>
                  </a:cubicBezTo>
                  <a:cubicBezTo>
                    <a:pt x="808" y="745"/>
                    <a:pt x="780" y="800"/>
                    <a:pt x="832" y="798"/>
                  </a:cubicBezTo>
                  <a:cubicBezTo>
                    <a:pt x="866" y="797"/>
                    <a:pt x="853" y="774"/>
                    <a:pt x="867" y="758"/>
                  </a:cubicBezTo>
                  <a:cubicBezTo>
                    <a:pt x="881" y="742"/>
                    <a:pt x="888" y="764"/>
                    <a:pt x="912" y="750"/>
                  </a:cubicBezTo>
                  <a:cubicBezTo>
                    <a:pt x="936" y="736"/>
                    <a:pt x="956" y="687"/>
                    <a:pt x="958" y="659"/>
                  </a:cubicBezTo>
                  <a:cubicBezTo>
                    <a:pt x="960" y="631"/>
                    <a:pt x="972" y="598"/>
                    <a:pt x="937" y="583"/>
                  </a:cubicBezTo>
                  <a:cubicBezTo>
                    <a:pt x="912" y="576"/>
                    <a:pt x="879" y="572"/>
                    <a:pt x="865" y="591"/>
                  </a:cubicBezTo>
                  <a:cubicBezTo>
                    <a:pt x="854" y="606"/>
                    <a:pt x="841" y="625"/>
                    <a:pt x="829" y="641"/>
                  </a:cubicBezTo>
                  <a:cubicBezTo>
                    <a:pt x="826" y="645"/>
                    <a:pt x="813" y="654"/>
                    <a:pt x="814" y="642"/>
                  </a:cubicBezTo>
                  <a:cubicBezTo>
                    <a:pt x="816" y="623"/>
                    <a:pt x="835" y="591"/>
                    <a:pt x="846" y="568"/>
                  </a:cubicBezTo>
                  <a:cubicBezTo>
                    <a:pt x="864" y="531"/>
                    <a:pt x="825" y="513"/>
                    <a:pt x="817" y="490"/>
                  </a:cubicBezTo>
                  <a:cubicBezTo>
                    <a:pt x="809" y="467"/>
                    <a:pt x="817" y="463"/>
                    <a:pt x="829" y="464"/>
                  </a:cubicBezTo>
                  <a:cubicBezTo>
                    <a:pt x="841" y="465"/>
                    <a:pt x="846" y="461"/>
                    <a:pt x="865" y="450"/>
                  </a:cubicBezTo>
                  <a:cubicBezTo>
                    <a:pt x="884" y="439"/>
                    <a:pt x="888" y="464"/>
                    <a:pt x="887" y="495"/>
                  </a:cubicBezTo>
                  <a:cubicBezTo>
                    <a:pt x="886" y="526"/>
                    <a:pt x="888" y="531"/>
                    <a:pt x="894" y="541"/>
                  </a:cubicBezTo>
                  <a:close/>
                  <a:moveTo>
                    <a:pt x="107" y="334"/>
                  </a:moveTo>
                  <a:cubicBezTo>
                    <a:pt x="103" y="339"/>
                    <a:pt x="98" y="345"/>
                    <a:pt x="92" y="347"/>
                  </a:cubicBezTo>
                  <a:cubicBezTo>
                    <a:pt x="91" y="347"/>
                    <a:pt x="89" y="346"/>
                    <a:pt x="90" y="344"/>
                  </a:cubicBezTo>
                  <a:cubicBezTo>
                    <a:pt x="94" y="340"/>
                    <a:pt x="99" y="333"/>
                    <a:pt x="100" y="327"/>
                  </a:cubicBezTo>
                  <a:cubicBezTo>
                    <a:pt x="101" y="320"/>
                    <a:pt x="108" y="309"/>
                    <a:pt x="113" y="316"/>
                  </a:cubicBezTo>
                  <a:cubicBezTo>
                    <a:pt x="118" y="323"/>
                    <a:pt x="112" y="328"/>
                    <a:pt x="107" y="334"/>
                  </a:cubicBezTo>
                  <a:close/>
                  <a:moveTo>
                    <a:pt x="228" y="702"/>
                  </a:moveTo>
                  <a:cubicBezTo>
                    <a:pt x="224" y="701"/>
                    <a:pt x="219" y="706"/>
                    <a:pt x="213" y="707"/>
                  </a:cubicBezTo>
                  <a:cubicBezTo>
                    <a:pt x="204" y="709"/>
                    <a:pt x="195" y="708"/>
                    <a:pt x="188" y="707"/>
                  </a:cubicBezTo>
                  <a:cubicBezTo>
                    <a:pt x="185" y="706"/>
                    <a:pt x="175" y="702"/>
                    <a:pt x="183" y="698"/>
                  </a:cubicBezTo>
                  <a:cubicBezTo>
                    <a:pt x="189" y="695"/>
                    <a:pt x="195" y="698"/>
                    <a:pt x="201" y="693"/>
                  </a:cubicBezTo>
                  <a:cubicBezTo>
                    <a:pt x="209" y="687"/>
                    <a:pt x="228" y="669"/>
                    <a:pt x="234" y="686"/>
                  </a:cubicBezTo>
                  <a:cubicBezTo>
                    <a:pt x="236" y="692"/>
                    <a:pt x="240" y="692"/>
                    <a:pt x="243" y="697"/>
                  </a:cubicBezTo>
                  <a:cubicBezTo>
                    <a:pt x="248" y="703"/>
                    <a:pt x="231" y="703"/>
                    <a:pt x="228" y="702"/>
                  </a:cubicBezTo>
                  <a:close/>
                  <a:moveTo>
                    <a:pt x="590" y="411"/>
                  </a:moveTo>
                  <a:cubicBezTo>
                    <a:pt x="561" y="460"/>
                    <a:pt x="532" y="504"/>
                    <a:pt x="526" y="517"/>
                  </a:cubicBezTo>
                  <a:cubicBezTo>
                    <a:pt x="516" y="543"/>
                    <a:pt x="526" y="606"/>
                    <a:pt x="501" y="606"/>
                  </a:cubicBezTo>
                  <a:cubicBezTo>
                    <a:pt x="501" y="606"/>
                    <a:pt x="501" y="606"/>
                    <a:pt x="501" y="606"/>
                  </a:cubicBezTo>
                  <a:cubicBezTo>
                    <a:pt x="501" y="606"/>
                    <a:pt x="501" y="606"/>
                    <a:pt x="501" y="606"/>
                  </a:cubicBezTo>
                  <a:cubicBezTo>
                    <a:pt x="501" y="606"/>
                    <a:pt x="501" y="606"/>
                    <a:pt x="501" y="606"/>
                  </a:cubicBezTo>
                  <a:cubicBezTo>
                    <a:pt x="476" y="606"/>
                    <a:pt x="486" y="543"/>
                    <a:pt x="475" y="517"/>
                  </a:cubicBezTo>
                  <a:cubicBezTo>
                    <a:pt x="470" y="504"/>
                    <a:pt x="441" y="460"/>
                    <a:pt x="411" y="411"/>
                  </a:cubicBezTo>
                  <a:cubicBezTo>
                    <a:pt x="382" y="361"/>
                    <a:pt x="268" y="309"/>
                    <a:pt x="301" y="281"/>
                  </a:cubicBezTo>
                  <a:cubicBezTo>
                    <a:pt x="314" y="271"/>
                    <a:pt x="335" y="276"/>
                    <a:pt x="369" y="291"/>
                  </a:cubicBezTo>
                  <a:cubicBezTo>
                    <a:pt x="408" y="308"/>
                    <a:pt x="449" y="325"/>
                    <a:pt x="501" y="325"/>
                  </a:cubicBezTo>
                  <a:cubicBezTo>
                    <a:pt x="553" y="325"/>
                    <a:pt x="594" y="308"/>
                    <a:pt x="632" y="291"/>
                  </a:cubicBezTo>
                  <a:cubicBezTo>
                    <a:pt x="667" y="276"/>
                    <a:pt x="688" y="271"/>
                    <a:pt x="701" y="281"/>
                  </a:cubicBezTo>
                  <a:cubicBezTo>
                    <a:pt x="734" y="309"/>
                    <a:pt x="620" y="361"/>
                    <a:pt x="590" y="411"/>
                  </a:cubicBezTo>
                  <a:close/>
                  <a:moveTo>
                    <a:pt x="772" y="685"/>
                  </a:moveTo>
                  <a:cubicBezTo>
                    <a:pt x="765" y="689"/>
                    <a:pt x="761" y="685"/>
                    <a:pt x="752" y="684"/>
                  </a:cubicBezTo>
                  <a:cubicBezTo>
                    <a:pt x="743" y="683"/>
                    <a:pt x="749" y="673"/>
                    <a:pt x="747" y="667"/>
                  </a:cubicBezTo>
                  <a:cubicBezTo>
                    <a:pt x="745" y="661"/>
                    <a:pt x="735" y="651"/>
                    <a:pt x="741" y="647"/>
                  </a:cubicBezTo>
                  <a:cubicBezTo>
                    <a:pt x="748" y="643"/>
                    <a:pt x="757" y="657"/>
                    <a:pt x="760" y="663"/>
                  </a:cubicBezTo>
                  <a:cubicBezTo>
                    <a:pt x="767" y="674"/>
                    <a:pt x="779" y="681"/>
                    <a:pt x="772" y="685"/>
                  </a:cubicBezTo>
                  <a:close/>
                </a:path>
              </a:pathLst>
            </a:custGeom>
            <a:solidFill>
              <a:srgbClr val="EBE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" name="Freeform 9">
              <a:extLst>
                <a:ext uri="{FF2B5EF4-FFF2-40B4-BE49-F238E27FC236}">
                  <a16:creationId xmlns:a16="http://schemas.microsoft.com/office/drawing/2014/main" id="{C6116B82-2A36-4E68-A0D0-1E57024A08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9" y="981"/>
              <a:ext cx="2467" cy="2211"/>
            </a:xfrm>
            <a:custGeom>
              <a:avLst/>
              <a:gdLst>
                <a:gd name="T0" fmla="*/ 15182 w 987"/>
                <a:gd name="T1" fmla="*/ 7932 h 829"/>
                <a:gd name="T2" fmla="*/ 14057 w 987"/>
                <a:gd name="T3" fmla="*/ 5577 h 829"/>
                <a:gd name="T4" fmla="*/ 13382 w 987"/>
                <a:gd name="T5" fmla="*/ 2595 h 829"/>
                <a:gd name="T6" fmla="*/ 10278 w 987"/>
                <a:gd name="T7" fmla="*/ 1856 h 829"/>
                <a:gd name="T8" fmla="*/ 8196 w 987"/>
                <a:gd name="T9" fmla="*/ 2254 h 829"/>
                <a:gd name="T10" fmla="*/ 8133 w 987"/>
                <a:gd name="T11" fmla="*/ 5329 h 829"/>
                <a:gd name="T12" fmla="*/ 9028 w 987"/>
                <a:gd name="T13" fmla="*/ 3529 h 829"/>
                <a:gd name="T14" fmla="*/ 8728 w 987"/>
                <a:gd name="T15" fmla="*/ 2446 h 829"/>
                <a:gd name="T16" fmla="*/ 8696 w 987"/>
                <a:gd name="T17" fmla="*/ 1592 h 829"/>
                <a:gd name="T18" fmla="*/ 9653 w 987"/>
                <a:gd name="T19" fmla="*/ 1502 h 829"/>
                <a:gd name="T20" fmla="*/ 11433 w 987"/>
                <a:gd name="T21" fmla="*/ 2070 h 829"/>
                <a:gd name="T22" fmla="*/ 12807 w 987"/>
                <a:gd name="T23" fmla="*/ 2846 h 829"/>
                <a:gd name="T24" fmla="*/ 13120 w 987"/>
                <a:gd name="T25" fmla="*/ 3494 h 829"/>
                <a:gd name="T26" fmla="*/ 13570 w 987"/>
                <a:gd name="T27" fmla="*/ 5142 h 829"/>
                <a:gd name="T28" fmla="*/ 14245 w 987"/>
                <a:gd name="T29" fmla="*/ 6566 h 829"/>
                <a:gd name="T30" fmla="*/ 14570 w 987"/>
                <a:gd name="T31" fmla="*/ 7796 h 829"/>
                <a:gd name="T32" fmla="*/ 14757 w 987"/>
                <a:gd name="T33" fmla="*/ 8956 h 829"/>
                <a:gd name="T34" fmla="*/ 14382 w 987"/>
                <a:gd name="T35" fmla="*/ 9660 h 829"/>
                <a:gd name="T36" fmla="*/ 13245 w 987"/>
                <a:gd name="T37" fmla="*/ 7988 h 829"/>
                <a:gd name="T38" fmla="*/ 12258 w 987"/>
                <a:gd name="T39" fmla="*/ 9524 h 829"/>
                <a:gd name="T40" fmla="*/ 12183 w 987"/>
                <a:gd name="T41" fmla="*/ 12143 h 829"/>
                <a:gd name="T42" fmla="*/ 14070 w 987"/>
                <a:gd name="T43" fmla="*/ 11594 h 829"/>
                <a:gd name="T44" fmla="*/ 14462 w 987"/>
                <a:gd name="T45" fmla="*/ 12122 h 829"/>
                <a:gd name="T46" fmla="*/ 13132 w 987"/>
                <a:gd name="T47" fmla="*/ 13962 h 829"/>
                <a:gd name="T48" fmla="*/ 11070 w 987"/>
                <a:gd name="T49" fmla="*/ 14666 h 829"/>
                <a:gd name="T50" fmla="*/ 10965 w 987"/>
                <a:gd name="T51" fmla="*/ 12789 h 829"/>
                <a:gd name="T52" fmla="*/ 12028 w 987"/>
                <a:gd name="T53" fmla="*/ 14133 h 829"/>
                <a:gd name="T54" fmla="*/ 14962 w 987"/>
                <a:gd name="T55" fmla="*/ 12506 h 829"/>
                <a:gd name="T56" fmla="*/ 12712 w 987"/>
                <a:gd name="T57" fmla="*/ 12178 h 829"/>
                <a:gd name="T58" fmla="*/ 13507 w 987"/>
                <a:gd name="T59" fmla="*/ 8535 h 829"/>
                <a:gd name="T60" fmla="*/ 7041 w 987"/>
                <a:gd name="T61" fmla="*/ 3891 h 829"/>
                <a:gd name="T62" fmla="*/ 5811 w 987"/>
                <a:gd name="T63" fmla="*/ 568 h 829"/>
                <a:gd name="T64" fmla="*/ 3479 w 987"/>
                <a:gd name="T65" fmla="*/ 1878 h 829"/>
                <a:gd name="T66" fmla="*/ 2417 w 987"/>
                <a:gd name="T67" fmla="*/ 3622 h 829"/>
                <a:gd name="T68" fmla="*/ 687 w 987"/>
                <a:gd name="T69" fmla="*/ 5577 h 829"/>
                <a:gd name="T70" fmla="*/ 437 w 987"/>
                <a:gd name="T71" fmla="*/ 8615 h 829"/>
                <a:gd name="T72" fmla="*/ 3124 w 987"/>
                <a:gd name="T73" fmla="*/ 8636 h 829"/>
                <a:gd name="T74" fmla="*/ 875 w 987"/>
                <a:gd name="T75" fmla="*/ 10868 h 829"/>
                <a:gd name="T76" fmla="*/ 2562 w 987"/>
                <a:gd name="T77" fmla="*/ 15386 h 829"/>
                <a:gd name="T78" fmla="*/ 5374 w 987"/>
                <a:gd name="T79" fmla="*/ 13031 h 829"/>
                <a:gd name="T80" fmla="*/ 5041 w 987"/>
                <a:gd name="T81" fmla="*/ 12767 h 829"/>
                <a:gd name="T82" fmla="*/ 5324 w 987"/>
                <a:gd name="T83" fmla="*/ 14133 h 829"/>
                <a:gd name="T84" fmla="*/ 2729 w 987"/>
                <a:gd name="T85" fmla="*/ 14624 h 829"/>
                <a:gd name="T86" fmla="*/ 1655 w 987"/>
                <a:gd name="T87" fmla="*/ 13679 h 829"/>
                <a:gd name="T88" fmla="*/ 1250 w 987"/>
                <a:gd name="T89" fmla="*/ 11439 h 829"/>
                <a:gd name="T90" fmla="*/ 2217 w 987"/>
                <a:gd name="T91" fmla="*/ 11722 h 829"/>
                <a:gd name="T92" fmla="*/ 3467 w 987"/>
                <a:gd name="T93" fmla="*/ 11210 h 829"/>
                <a:gd name="T94" fmla="*/ 3604 w 987"/>
                <a:gd name="T95" fmla="*/ 8385 h 829"/>
                <a:gd name="T96" fmla="*/ 1717 w 987"/>
                <a:gd name="T97" fmla="*/ 9732 h 829"/>
                <a:gd name="T98" fmla="*/ 700 w 987"/>
                <a:gd name="T99" fmla="*/ 9468 h 829"/>
                <a:gd name="T100" fmla="*/ 1875 w 987"/>
                <a:gd name="T101" fmla="*/ 8329 h 829"/>
                <a:gd name="T102" fmla="*/ 1105 w 987"/>
                <a:gd name="T103" fmla="*/ 5953 h 829"/>
                <a:gd name="T104" fmla="*/ 1825 w 987"/>
                <a:gd name="T105" fmla="*/ 4403 h 829"/>
                <a:gd name="T106" fmla="*/ 2479 w 987"/>
                <a:gd name="T107" fmla="*/ 4838 h 829"/>
                <a:gd name="T108" fmla="*/ 3562 w 987"/>
                <a:gd name="T109" fmla="*/ 2824 h 829"/>
                <a:gd name="T110" fmla="*/ 5529 w 987"/>
                <a:gd name="T111" fmla="*/ 3051 h 829"/>
                <a:gd name="T112" fmla="*/ 6416 w 987"/>
                <a:gd name="T113" fmla="*/ 888 h 829"/>
                <a:gd name="T114" fmla="*/ 6854 w 987"/>
                <a:gd name="T115" fmla="*/ 2424 h 829"/>
                <a:gd name="T116" fmla="*/ 6509 w 987"/>
                <a:gd name="T117" fmla="*/ 4006 h 829"/>
                <a:gd name="T118" fmla="*/ 7496 w 987"/>
                <a:gd name="T119" fmla="*/ 5329 h 8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87" h="829">
                  <a:moveTo>
                    <a:pt x="894" y="541"/>
                  </a:moveTo>
                  <a:cubicBezTo>
                    <a:pt x="900" y="551"/>
                    <a:pt x="922" y="552"/>
                    <a:pt x="947" y="546"/>
                  </a:cubicBezTo>
                  <a:cubicBezTo>
                    <a:pt x="979" y="537"/>
                    <a:pt x="987" y="487"/>
                    <a:pt x="977" y="460"/>
                  </a:cubicBezTo>
                  <a:cubicBezTo>
                    <a:pt x="975" y="455"/>
                    <a:pt x="976" y="438"/>
                    <a:pt x="972" y="418"/>
                  </a:cubicBezTo>
                  <a:cubicBezTo>
                    <a:pt x="967" y="386"/>
                    <a:pt x="953" y="388"/>
                    <a:pt x="948" y="375"/>
                  </a:cubicBezTo>
                  <a:cubicBezTo>
                    <a:pt x="943" y="362"/>
                    <a:pt x="949" y="349"/>
                    <a:pt x="945" y="331"/>
                  </a:cubicBezTo>
                  <a:cubicBezTo>
                    <a:pt x="942" y="319"/>
                    <a:pt x="935" y="310"/>
                    <a:pt x="929" y="307"/>
                  </a:cubicBezTo>
                  <a:cubicBezTo>
                    <a:pt x="925" y="305"/>
                    <a:pt x="908" y="308"/>
                    <a:pt x="900" y="294"/>
                  </a:cubicBezTo>
                  <a:cubicBezTo>
                    <a:pt x="892" y="280"/>
                    <a:pt x="923" y="283"/>
                    <a:pt x="908" y="251"/>
                  </a:cubicBezTo>
                  <a:cubicBezTo>
                    <a:pt x="893" y="219"/>
                    <a:pt x="884" y="241"/>
                    <a:pt x="875" y="226"/>
                  </a:cubicBezTo>
                  <a:cubicBezTo>
                    <a:pt x="865" y="211"/>
                    <a:pt x="874" y="193"/>
                    <a:pt x="875" y="183"/>
                  </a:cubicBezTo>
                  <a:cubicBezTo>
                    <a:pt x="876" y="173"/>
                    <a:pt x="880" y="158"/>
                    <a:pt x="857" y="137"/>
                  </a:cubicBezTo>
                  <a:cubicBezTo>
                    <a:pt x="845" y="130"/>
                    <a:pt x="834" y="112"/>
                    <a:pt x="818" y="106"/>
                  </a:cubicBezTo>
                  <a:cubicBezTo>
                    <a:pt x="802" y="100"/>
                    <a:pt x="781" y="97"/>
                    <a:pt x="770" y="92"/>
                  </a:cubicBezTo>
                  <a:cubicBezTo>
                    <a:pt x="748" y="82"/>
                    <a:pt x="739" y="63"/>
                    <a:pt x="704" y="66"/>
                  </a:cubicBezTo>
                  <a:cubicBezTo>
                    <a:pt x="669" y="69"/>
                    <a:pt x="670" y="103"/>
                    <a:pt x="658" y="98"/>
                  </a:cubicBezTo>
                  <a:cubicBezTo>
                    <a:pt x="646" y="93"/>
                    <a:pt x="657" y="56"/>
                    <a:pt x="650" y="40"/>
                  </a:cubicBezTo>
                  <a:cubicBezTo>
                    <a:pt x="644" y="24"/>
                    <a:pt x="572" y="14"/>
                    <a:pt x="549" y="34"/>
                  </a:cubicBezTo>
                  <a:cubicBezTo>
                    <a:pt x="543" y="39"/>
                    <a:pt x="531" y="47"/>
                    <a:pt x="527" y="57"/>
                  </a:cubicBezTo>
                  <a:cubicBezTo>
                    <a:pt x="520" y="76"/>
                    <a:pt x="525" y="101"/>
                    <a:pt x="525" y="119"/>
                  </a:cubicBezTo>
                  <a:cubicBezTo>
                    <a:pt x="525" y="136"/>
                    <a:pt x="524" y="151"/>
                    <a:pt x="531" y="162"/>
                  </a:cubicBezTo>
                  <a:cubicBezTo>
                    <a:pt x="538" y="170"/>
                    <a:pt x="546" y="174"/>
                    <a:pt x="545" y="180"/>
                  </a:cubicBezTo>
                  <a:cubicBezTo>
                    <a:pt x="544" y="186"/>
                    <a:pt x="507" y="182"/>
                    <a:pt x="508" y="235"/>
                  </a:cubicBezTo>
                  <a:cubicBezTo>
                    <a:pt x="502" y="276"/>
                    <a:pt x="519" y="281"/>
                    <a:pt x="521" y="281"/>
                  </a:cubicBezTo>
                  <a:cubicBezTo>
                    <a:pt x="533" y="281"/>
                    <a:pt x="545" y="280"/>
                    <a:pt x="556" y="278"/>
                  </a:cubicBezTo>
                  <a:cubicBezTo>
                    <a:pt x="554" y="272"/>
                    <a:pt x="544" y="266"/>
                    <a:pt x="541" y="255"/>
                  </a:cubicBezTo>
                  <a:cubicBezTo>
                    <a:pt x="538" y="247"/>
                    <a:pt x="545" y="218"/>
                    <a:pt x="550" y="216"/>
                  </a:cubicBezTo>
                  <a:cubicBezTo>
                    <a:pt x="556" y="214"/>
                    <a:pt x="575" y="207"/>
                    <a:pt x="578" y="186"/>
                  </a:cubicBezTo>
                  <a:cubicBezTo>
                    <a:pt x="579" y="184"/>
                    <a:pt x="579" y="181"/>
                    <a:pt x="579" y="179"/>
                  </a:cubicBezTo>
                  <a:cubicBezTo>
                    <a:pt x="579" y="161"/>
                    <a:pt x="566" y="149"/>
                    <a:pt x="561" y="144"/>
                  </a:cubicBezTo>
                  <a:cubicBezTo>
                    <a:pt x="561" y="144"/>
                    <a:pt x="560" y="143"/>
                    <a:pt x="560" y="143"/>
                  </a:cubicBezTo>
                  <a:cubicBezTo>
                    <a:pt x="559" y="140"/>
                    <a:pt x="559" y="134"/>
                    <a:pt x="559" y="129"/>
                  </a:cubicBezTo>
                  <a:cubicBezTo>
                    <a:pt x="559" y="128"/>
                    <a:pt x="559" y="128"/>
                    <a:pt x="559" y="128"/>
                  </a:cubicBezTo>
                  <a:cubicBezTo>
                    <a:pt x="559" y="119"/>
                    <a:pt x="559" y="119"/>
                    <a:pt x="559" y="119"/>
                  </a:cubicBezTo>
                  <a:cubicBezTo>
                    <a:pt x="558" y="102"/>
                    <a:pt x="558" y="102"/>
                    <a:pt x="558" y="102"/>
                  </a:cubicBezTo>
                  <a:cubicBezTo>
                    <a:pt x="558" y="96"/>
                    <a:pt x="557" y="90"/>
                    <a:pt x="557" y="84"/>
                  </a:cubicBezTo>
                  <a:cubicBezTo>
                    <a:pt x="557" y="78"/>
                    <a:pt x="551" y="65"/>
                    <a:pt x="577" y="58"/>
                  </a:cubicBezTo>
                  <a:cubicBezTo>
                    <a:pt x="585" y="57"/>
                    <a:pt x="598" y="57"/>
                    <a:pt x="609" y="58"/>
                  </a:cubicBezTo>
                  <a:cubicBezTo>
                    <a:pt x="619" y="59"/>
                    <a:pt x="619" y="66"/>
                    <a:pt x="618" y="68"/>
                  </a:cubicBezTo>
                  <a:cubicBezTo>
                    <a:pt x="618" y="72"/>
                    <a:pt x="618" y="75"/>
                    <a:pt x="618" y="79"/>
                  </a:cubicBezTo>
                  <a:cubicBezTo>
                    <a:pt x="618" y="97"/>
                    <a:pt x="621" y="120"/>
                    <a:pt x="645" y="130"/>
                  </a:cubicBezTo>
                  <a:cubicBezTo>
                    <a:pt x="657" y="135"/>
                    <a:pt x="679" y="138"/>
                    <a:pt x="698" y="108"/>
                  </a:cubicBezTo>
                  <a:cubicBezTo>
                    <a:pt x="703" y="101"/>
                    <a:pt x="703" y="101"/>
                    <a:pt x="707" y="100"/>
                  </a:cubicBezTo>
                  <a:cubicBezTo>
                    <a:pt x="719" y="99"/>
                    <a:pt x="722" y="102"/>
                    <a:pt x="732" y="109"/>
                  </a:cubicBezTo>
                  <a:cubicBezTo>
                    <a:pt x="738" y="113"/>
                    <a:pt x="746" y="119"/>
                    <a:pt x="756" y="123"/>
                  </a:cubicBezTo>
                  <a:cubicBezTo>
                    <a:pt x="764" y="127"/>
                    <a:pt x="774" y="130"/>
                    <a:pt x="785" y="132"/>
                  </a:cubicBezTo>
                  <a:cubicBezTo>
                    <a:pt x="792" y="134"/>
                    <a:pt x="800" y="136"/>
                    <a:pt x="806" y="138"/>
                  </a:cubicBezTo>
                  <a:cubicBezTo>
                    <a:pt x="809" y="139"/>
                    <a:pt x="815" y="145"/>
                    <a:pt x="820" y="150"/>
                  </a:cubicBezTo>
                  <a:cubicBezTo>
                    <a:pt x="824" y="154"/>
                    <a:pt x="829" y="159"/>
                    <a:pt x="835" y="163"/>
                  </a:cubicBezTo>
                  <a:cubicBezTo>
                    <a:pt x="842" y="170"/>
                    <a:pt x="842" y="172"/>
                    <a:pt x="841" y="177"/>
                  </a:cubicBezTo>
                  <a:cubicBezTo>
                    <a:pt x="841" y="180"/>
                    <a:pt x="841" y="180"/>
                    <a:pt x="841" y="180"/>
                  </a:cubicBezTo>
                  <a:cubicBezTo>
                    <a:pt x="841" y="180"/>
                    <a:pt x="840" y="184"/>
                    <a:pt x="840" y="184"/>
                  </a:cubicBezTo>
                  <a:cubicBezTo>
                    <a:pt x="839" y="191"/>
                    <a:pt x="836" y="200"/>
                    <a:pt x="836" y="210"/>
                  </a:cubicBezTo>
                  <a:cubicBezTo>
                    <a:pt x="836" y="221"/>
                    <a:pt x="839" y="233"/>
                    <a:pt x="846" y="244"/>
                  </a:cubicBezTo>
                  <a:cubicBezTo>
                    <a:pt x="852" y="254"/>
                    <a:pt x="860" y="260"/>
                    <a:pt x="867" y="262"/>
                  </a:cubicBezTo>
                  <a:cubicBezTo>
                    <a:pt x="869" y="263"/>
                    <a:pt x="870" y="269"/>
                    <a:pt x="869" y="271"/>
                  </a:cubicBezTo>
                  <a:cubicBezTo>
                    <a:pt x="866" y="278"/>
                    <a:pt x="864" y="284"/>
                    <a:pt x="864" y="289"/>
                  </a:cubicBezTo>
                  <a:cubicBezTo>
                    <a:pt x="864" y="299"/>
                    <a:pt x="868" y="307"/>
                    <a:pt x="871" y="311"/>
                  </a:cubicBezTo>
                  <a:cubicBezTo>
                    <a:pt x="879" y="326"/>
                    <a:pt x="891" y="333"/>
                    <a:pt x="901" y="336"/>
                  </a:cubicBezTo>
                  <a:cubicBezTo>
                    <a:pt x="905" y="338"/>
                    <a:pt x="912" y="343"/>
                    <a:pt x="912" y="346"/>
                  </a:cubicBezTo>
                  <a:cubicBezTo>
                    <a:pt x="912" y="348"/>
                    <a:pt x="912" y="350"/>
                    <a:pt x="912" y="353"/>
                  </a:cubicBezTo>
                  <a:cubicBezTo>
                    <a:pt x="912" y="356"/>
                    <a:pt x="912" y="359"/>
                    <a:pt x="912" y="362"/>
                  </a:cubicBezTo>
                  <a:cubicBezTo>
                    <a:pt x="912" y="370"/>
                    <a:pt x="913" y="378"/>
                    <a:pt x="916" y="388"/>
                  </a:cubicBezTo>
                  <a:cubicBezTo>
                    <a:pt x="921" y="400"/>
                    <a:pt x="928" y="407"/>
                    <a:pt x="933" y="411"/>
                  </a:cubicBezTo>
                  <a:cubicBezTo>
                    <a:pt x="936" y="414"/>
                    <a:pt x="937" y="415"/>
                    <a:pt x="939" y="423"/>
                  </a:cubicBezTo>
                  <a:cubicBezTo>
                    <a:pt x="939" y="424"/>
                    <a:pt x="939" y="424"/>
                    <a:pt x="939" y="424"/>
                  </a:cubicBezTo>
                  <a:cubicBezTo>
                    <a:pt x="941" y="433"/>
                    <a:pt x="941" y="442"/>
                    <a:pt x="942" y="449"/>
                  </a:cubicBezTo>
                  <a:cubicBezTo>
                    <a:pt x="942" y="458"/>
                    <a:pt x="942" y="465"/>
                    <a:pt x="945" y="472"/>
                  </a:cubicBezTo>
                  <a:cubicBezTo>
                    <a:pt x="946" y="476"/>
                    <a:pt x="947" y="480"/>
                    <a:pt x="947" y="485"/>
                  </a:cubicBezTo>
                  <a:cubicBezTo>
                    <a:pt x="947" y="493"/>
                    <a:pt x="945" y="502"/>
                    <a:pt x="942" y="508"/>
                  </a:cubicBezTo>
                  <a:cubicBezTo>
                    <a:pt x="940" y="512"/>
                    <a:pt x="939" y="513"/>
                    <a:pt x="938" y="514"/>
                  </a:cubicBezTo>
                  <a:cubicBezTo>
                    <a:pt x="931" y="515"/>
                    <a:pt x="921" y="512"/>
                    <a:pt x="921" y="509"/>
                  </a:cubicBezTo>
                  <a:cubicBezTo>
                    <a:pt x="921" y="506"/>
                    <a:pt x="921" y="502"/>
                    <a:pt x="921" y="497"/>
                  </a:cubicBezTo>
                  <a:cubicBezTo>
                    <a:pt x="921" y="493"/>
                    <a:pt x="921" y="490"/>
                    <a:pt x="921" y="487"/>
                  </a:cubicBezTo>
                  <a:cubicBezTo>
                    <a:pt x="921" y="460"/>
                    <a:pt x="917" y="433"/>
                    <a:pt x="895" y="420"/>
                  </a:cubicBezTo>
                  <a:cubicBezTo>
                    <a:pt x="888" y="416"/>
                    <a:pt x="870" y="408"/>
                    <a:pt x="848" y="421"/>
                  </a:cubicBezTo>
                  <a:cubicBezTo>
                    <a:pt x="842" y="425"/>
                    <a:pt x="842" y="425"/>
                    <a:pt x="842" y="425"/>
                  </a:cubicBezTo>
                  <a:cubicBezTo>
                    <a:pt x="838" y="427"/>
                    <a:pt x="833" y="430"/>
                    <a:pt x="831" y="431"/>
                  </a:cubicBezTo>
                  <a:cubicBezTo>
                    <a:pt x="808" y="429"/>
                    <a:pt x="796" y="439"/>
                    <a:pt x="789" y="447"/>
                  </a:cubicBezTo>
                  <a:cubicBezTo>
                    <a:pt x="773" y="468"/>
                    <a:pt x="782" y="493"/>
                    <a:pt x="785" y="502"/>
                  </a:cubicBezTo>
                  <a:cubicBezTo>
                    <a:pt x="790" y="515"/>
                    <a:pt x="798" y="525"/>
                    <a:pt x="806" y="534"/>
                  </a:cubicBezTo>
                  <a:cubicBezTo>
                    <a:pt x="818" y="549"/>
                    <a:pt x="817" y="549"/>
                    <a:pt x="815" y="554"/>
                  </a:cubicBezTo>
                  <a:cubicBezTo>
                    <a:pt x="807" y="569"/>
                    <a:pt x="807" y="569"/>
                    <a:pt x="807" y="569"/>
                  </a:cubicBezTo>
                  <a:cubicBezTo>
                    <a:pt x="795" y="593"/>
                    <a:pt x="782" y="618"/>
                    <a:pt x="780" y="640"/>
                  </a:cubicBezTo>
                  <a:cubicBezTo>
                    <a:pt x="779" y="662"/>
                    <a:pt x="792" y="676"/>
                    <a:pt x="805" y="680"/>
                  </a:cubicBezTo>
                  <a:cubicBezTo>
                    <a:pt x="828" y="689"/>
                    <a:pt x="849" y="671"/>
                    <a:pt x="857" y="661"/>
                  </a:cubicBezTo>
                  <a:cubicBezTo>
                    <a:pt x="857" y="661"/>
                    <a:pt x="872" y="640"/>
                    <a:pt x="883" y="625"/>
                  </a:cubicBezTo>
                  <a:cubicBezTo>
                    <a:pt x="887" y="619"/>
                    <a:pt x="896" y="611"/>
                    <a:pt x="901" y="611"/>
                  </a:cubicBezTo>
                  <a:cubicBezTo>
                    <a:pt x="907" y="611"/>
                    <a:pt x="915" y="612"/>
                    <a:pt x="926" y="615"/>
                  </a:cubicBezTo>
                  <a:cubicBezTo>
                    <a:pt x="926" y="615"/>
                    <a:pt x="927" y="616"/>
                    <a:pt x="927" y="616"/>
                  </a:cubicBezTo>
                  <a:cubicBezTo>
                    <a:pt x="927" y="617"/>
                    <a:pt x="928" y="618"/>
                    <a:pt x="928" y="620"/>
                  </a:cubicBezTo>
                  <a:cubicBezTo>
                    <a:pt x="928" y="626"/>
                    <a:pt x="926" y="634"/>
                    <a:pt x="926" y="639"/>
                  </a:cubicBezTo>
                  <a:cubicBezTo>
                    <a:pt x="924" y="657"/>
                    <a:pt x="924" y="657"/>
                    <a:pt x="924" y="657"/>
                  </a:cubicBezTo>
                  <a:cubicBezTo>
                    <a:pt x="923" y="674"/>
                    <a:pt x="913" y="697"/>
                    <a:pt x="904" y="711"/>
                  </a:cubicBezTo>
                  <a:cubicBezTo>
                    <a:pt x="901" y="716"/>
                    <a:pt x="890" y="719"/>
                    <a:pt x="887" y="719"/>
                  </a:cubicBezTo>
                  <a:cubicBezTo>
                    <a:pt x="876" y="717"/>
                    <a:pt x="858" y="718"/>
                    <a:pt x="841" y="736"/>
                  </a:cubicBezTo>
                  <a:cubicBezTo>
                    <a:pt x="839" y="739"/>
                    <a:pt x="837" y="741"/>
                    <a:pt x="835" y="744"/>
                  </a:cubicBezTo>
                  <a:cubicBezTo>
                    <a:pt x="832" y="750"/>
                    <a:pt x="824" y="750"/>
                    <a:pt x="822" y="744"/>
                  </a:cubicBezTo>
                  <a:cubicBezTo>
                    <a:pt x="815" y="729"/>
                    <a:pt x="801" y="711"/>
                    <a:pt x="770" y="711"/>
                  </a:cubicBezTo>
                  <a:cubicBezTo>
                    <a:pt x="727" y="711"/>
                    <a:pt x="715" y="753"/>
                    <a:pt x="709" y="773"/>
                  </a:cubicBezTo>
                  <a:cubicBezTo>
                    <a:pt x="708" y="778"/>
                    <a:pt x="705" y="785"/>
                    <a:pt x="691" y="785"/>
                  </a:cubicBezTo>
                  <a:cubicBezTo>
                    <a:pt x="679" y="780"/>
                    <a:pt x="674" y="768"/>
                    <a:pt x="667" y="742"/>
                  </a:cubicBezTo>
                  <a:cubicBezTo>
                    <a:pt x="665" y="727"/>
                    <a:pt x="668" y="729"/>
                    <a:pt x="685" y="715"/>
                  </a:cubicBezTo>
                  <a:cubicBezTo>
                    <a:pt x="703" y="702"/>
                    <a:pt x="714" y="679"/>
                    <a:pt x="702" y="674"/>
                  </a:cubicBezTo>
                  <a:cubicBezTo>
                    <a:pt x="703" y="681"/>
                    <a:pt x="694" y="686"/>
                    <a:pt x="670" y="690"/>
                  </a:cubicBezTo>
                  <a:cubicBezTo>
                    <a:pt x="638" y="690"/>
                    <a:pt x="624" y="712"/>
                    <a:pt x="634" y="750"/>
                  </a:cubicBezTo>
                  <a:cubicBezTo>
                    <a:pt x="644" y="788"/>
                    <a:pt x="656" y="817"/>
                    <a:pt x="704" y="823"/>
                  </a:cubicBezTo>
                  <a:cubicBezTo>
                    <a:pt x="752" y="829"/>
                    <a:pt x="732" y="745"/>
                    <a:pt x="770" y="745"/>
                  </a:cubicBezTo>
                  <a:cubicBezTo>
                    <a:pt x="808" y="745"/>
                    <a:pt x="780" y="800"/>
                    <a:pt x="832" y="798"/>
                  </a:cubicBezTo>
                  <a:cubicBezTo>
                    <a:pt x="866" y="797"/>
                    <a:pt x="853" y="774"/>
                    <a:pt x="867" y="758"/>
                  </a:cubicBezTo>
                  <a:cubicBezTo>
                    <a:pt x="881" y="742"/>
                    <a:pt x="888" y="764"/>
                    <a:pt x="912" y="750"/>
                  </a:cubicBezTo>
                  <a:cubicBezTo>
                    <a:pt x="936" y="736"/>
                    <a:pt x="956" y="687"/>
                    <a:pt x="958" y="659"/>
                  </a:cubicBezTo>
                  <a:cubicBezTo>
                    <a:pt x="960" y="631"/>
                    <a:pt x="972" y="598"/>
                    <a:pt x="937" y="583"/>
                  </a:cubicBezTo>
                  <a:cubicBezTo>
                    <a:pt x="912" y="576"/>
                    <a:pt x="879" y="572"/>
                    <a:pt x="865" y="591"/>
                  </a:cubicBezTo>
                  <a:cubicBezTo>
                    <a:pt x="854" y="606"/>
                    <a:pt x="841" y="625"/>
                    <a:pt x="829" y="641"/>
                  </a:cubicBezTo>
                  <a:cubicBezTo>
                    <a:pt x="826" y="645"/>
                    <a:pt x="813" y="654"/>
                    <a:pt x="814" y="642"/>
                  </a:cubicBezTo>
                  <a:cubicBezTo>
                    <a:pt x="816" y="623"/>
                    <a:pt x="835" y="591"/>
                    <a:pt x="846" y="568"/>
                  </a:cubicBezTo>
                  <a:cubicBezTo>
                    <a:pt x="864" y="531"/>
                    <a:pt x="825" y="513"/>
                    <a:pt x="817" y="490"/>
                  </a:cubicBezTo>
                  <a:cubicBezTo>
                    <a:pt x="809" y="467"/>
                    <a:pt x="817" y="463"/>
                    <a:pt x="829" y="464"/>
                  </a:cubicBezTo>
                  <a:cubicBezTo>
                    <a:pt x="841" y="465"/>
                    <a:pt x="846" y="461"/>
                    <a:pt x="865" y="450"/>
                  </a:cubicBezTo>
                  <a:cubicBezTo>
                    <a:pt x="884" y="439"/>
                    <a:pt x="888" y="464"/>
                    <a:pt x="887" y="495"/>
                  </a:cubicBezTo>
                  <a:cubicBezTo>
                    <a:pt x="886" y="526"/>
                    <a:pt x="888" y="531"/>
                    <a:pt x="894" y="541"/>
                  </a:cubicBezTo>
                  <a:close/>
                  <a:moveTo>
                    <a:pt x="493" y="235"/>
                  </a:moveTo>
                  <a:cubicBezTo>
                    <a:pt x="489" y="206"/>
                    <a:pt x="455" y="227"/>
                    <a:pt x="451" y="205"/>
                  </a:cubicBezTo>
                  <a:cubicBezTo>
                    <a:pt x="447" y="182"/>
                    <a:pt x="475" y="186"/>
                    <a:pt x="480" y="175"/>
                  </a:cubicBezTo>
                  <a:cubicBezTo>
                    <a:pt x="487" y="164"/>
                    <a:pt x="471" y="142"/>
                    <a:pt x="473" y="125"/>
                  </a:cubicBezTo>
                  <a:cubicBezTo>
                    <a:pt x="480" y="81"/>
                    <a:pt x="505" y="66"/>
                    <a:pt x="468" y="34"/>
                  </a:cubicBezTo>
                  <a:cubicBezTo>
                    <a:pt x="445" y="14"/>
                    <a:pt x="382" y="0"/>
                    <a:pt x="372" y="30"/>
                  </a:cubicBezTo>
                  <a:cubicBezTo>
                    <a:pt x="364" y="46"/>
                    <a:pt x="366" y="83"/>
                    <a:pt x="363" y="99"/>
                  </a:cubicBezTo>
                  <a:cubicBezTo>
                    <a:pt x="358" y="121"/>
                    <a:pt x="352" y="143"/>
                    <a:pt x="339" y="111"/>
                  </a:cubicBezTo>
                  <a:cubicBezTo>
                    <a:pt x="331" y="92"/>
                    <a:pt x="309" y="65"/>
                    <a:pt x="288" y="61"/>
                  </a:cubicBezTo>
                  <a:cubicBezTo>
                    <a:pt x="272" y="58"/>
                    <a:pt x="236" y="96"/>
                    <a:pt x="223" y="99"/>
                  </a:cubicBezTo>
                  <a:cubicBezTo>
                    <a:pt x="205" y="104"/>
                    <a:pt x="166" y="127"/>
                    <a:pt x="177" y="147"/>
                  </a:cubicBezTo>
                  <a:cubicBezTo>
                    <a:pt x="189" y="169"/>
                    <a:pt x="219" y="168"/>
                    <a:pt x="211" y="202"/>
                  </a:cubicBezTo>
                  <a:cubicBezTo>
                    <a:pt x="207" y="215"/>
                    <a:pt x="195" y="235"/>
                    <a:pt x="173" y="225"/>
                  </a:cubicBezTo>
                  <a:cubicBezTo>
                    <a:pt x="165" y="221"/>
                    <a:pt x="160" y="199"/>
                    <a:pt x="155" y="191"/>
                  </a:cubicBezTo>
                  <a:cubicBezTo>
                    <a:pt x="150" y="184"/>
                    <a:pt x="135" y="169"/>
                    <a:pt x="125" y="167"/>
                  </a:cubicBezTo>
                  <a:cubicBezTo>
                    <a:pt x="103" y="164"/>
                    <a:pt x="89" y="200"/>
                    <a:pt x="85" y="217"/>
                  </a:cubicBezTo>
                  <a:cubicBezTo>
                    <a:pt x="82" y="229"/>
                    <a:pt x="80" y="246"/>
                    <a:pt x="71" y="255"/>
                  </a:cubicBezTo>
                  <a:cubicBezTo>
                    <a:pt x="64" y="262"/>
                    <a:pt x="49" y="287"/>
                    <a:pt x="44" y="294"/>
                  </a:cubicBezTo>
                  <a:cubicBezTo>
                    <a:pt x="24" y="322"/>
                    <a:pt x="25" y="363"/>
                    <a:pt x="31" y="397"/>
                  </a:cubicBezTo>
                  <a:cubicBezTo>
                    <a:pt x="34" y="414"/>
                    <a:pt x="45" y="420"/>
                    <a:pt x="60" y="426"/>
                  </a:cubicBezTo>
                  <a:cubicBezTo>
                    <a:pt x="73" y="431"/>
                    <a:pt x="87" y="423"/>
                    <a:pt x="86" y="439"/>
                  </a:cubicBezTo>
                  <a:cubicBezTo>
                    <a:pt x="85" y="471"/>
                    <a:pt x="47" y="450"/>
                    <a:pt x="28" y="454"/>
                  </a:cubicBezTo>
                  <a:cubicBezTo>
                    <a:pt x="0" y="460"/>
                    <a:pt x="11" y="550"/>
                    <a:pt x="35" y="557"/>
                  </a:cubicBezTo>
                  <a:cubicBezTo>
                    <a:pt x="53" y="563"/>
                    <a:pt x="98" y="550"/>
                    <a:pt x="119" y="546"/>
                  </a:cubicBezTo>
                  <a:cubicBezTo>
                    <a:pt x="181" y="527"/>
                    <a:pt x="140" y="479"/>
                    <a:pt x="168" y="439"/>
                  </a:cubicBezTo>
                  <a:cubicBezTo>
                    <a:pt x="186" y="413"/>
                    <a:pt x="196" y="445"/>
                    <a:pt x="200" y="455"/>
                  </a:cubicBezTo>
                  <a:cubicBezTo>
                    <a:pt x="204" y="468"/>
                    <a:pt x="203" y="530"/>
                    <a:pt x="199" y="550"/>
                  </a:cubicBezTo>
                  <a:cubicBezTo>
                    <a:pt x="189" y="589"/>
                    <a:pt x="185" y="578"/>
                    <a:pt x="192" y="617"/>
                  </a:cubicBezTo>
                  <a:cubicBezTo>
                    <a:pt x="199" y="653"/>
                    <a:pt x="175" y="605"/>
                    <a:pt x="157" y="578"/>
                  </a:cubicBezTo>
                  <a:cubicBezTo>
                    <a:pt x="132" y="540"/>
                    <a:pt x="97" y="569"/>
                    <a:pt x="56" y="573"/>
                  </a:cubicBezTo>
                  <a:cubicBezTo>
                    <a:pt x="23" y="579"/>
                    <a:pt x="42" y="631"/>
                    <a:pt x="44" y="659"/>
                  </a:cubicBezTo>
                  <a:cubicBezTo>
                    <a:pt x="46" y="687"/>
                    <a:pt x="65" y="736"/>
                    <a:pt x="89" y="750"/>
                  </a:cubicBezTo>
                  <a:cubicBezTo>
                    <a:pt x="113" y="764"/>
                    <a:pt x="111" y="747"/>
                    <a:pt x="125" y="763"/>
                  </a:cubicBezTo>
                  <a:cubicBezTo>
                    <a:pt x="139" y="779"/>
                    <a:pt x="112" y="811"/>
                    <a:pt x="164" y="811"/>
                  </a:cubicBezTo>
                  <a:cubicBezTo>
                    <a:pt x="216" y="811"/>
                    <a:pt x="188" y="779"/>
                    <a:pt x="226" y="779"/>
                  </a:cubicBezTo>
                  <a:cubicBezTo>
                    <a:pt x="264" y="779"/>
                    <a:pt x="250" y="829"/>
                    <a:pt x="298" y="823"/>
                  </a:cubicBezTo>
                  <a:cubicBezTo>
                    <a:pt x="346" y="817"/>
                    <a:pt x="364" y="791"/>
                    <a:pt x="374" y="753"/>
                  </a:cubicBezTo>
                  <a:cubicBezTo>
                    <a:pt x="384" y="715"/>
                    <a:pt x="376" y="687"/>
                    <a:pt x="344" y="687"/>
                  </a:cubicBezTo>
                  <a:cubicBezTo>
                    <a:pt x="320" y="683"/>
                    <a:pt x="299" y="681"/>
                    <a:pt x="299" y="674"/>
                  </a:cubicBezTo>
                  <a:cubicBezTo>
                    <a:pt x="299" y="668"/>
                    <a:pt x="321" y="679"/>
                    <a:pt x="337" y="676"/>
                  </a:cubicBezTo>
                  <a:cubicBezTo>
                    <a:pt x="340" y="676"/>
                    <a:pt x="344" y="676"/>
                    <a:pt x="347" y="675"/>
                  </a:cubicBezTo>
                  <a:cubicBezTo>
                    <a:pt x="338" y="674"/>
                    <a:pt x="330" y="673"/>
                    <a:pt x="323" y="673"/>
                  </a:cubicBezTo>
                  <a:cubicBezTo>
                    <a:pt x="293" y="671"/>
                    <a:pt x="284" y="662"/>
                    <a:pt x="281" y="678"/>
                  </a:cubicBezTo>
                  <a:cubicBezTo>
                    <a:pt x="281" y="713"/>
                    <a:pt x="303" y="715"/>
                    <a:pt x="328" y="719"/>
                  </a:cubicBezTo>
                  <a:cubicBezTo>
                    <a:pt x="338" y="721"/>
                    <a:pt x="338" y="721"/>
                    <a:pt x="338" y="721"/>
                  </a:cubicBezTo>
                  <a:cubicBezTo>
                    <a:pt x="347" y="721"/>
                    <a:pt x="343" y="736"/>
                    <a:pt x="341" y="745"/>
                  </a:cubicBezTo>
                  <a:cubicBezTo>
                    <a:pt x="333" y="776"/>
                    <a:pt x="322" y="786"/>
                    <a:pt x="294" y="790"/>
                  </a:cubicBezTo>
                  <a:cubicBezTo>
                    <a:pt x="292" y="790"/>
                    <a:pt x="287" y="785"/>
                    <a:pt x="286" y="783"/>
                  </a:cubicBezTo>
                  <a:cubicBezTo>
                    <a:pt x="278" y="771"/>
                    <a:pt x="263" y="745"/>
                    <a:pt x="226" y="745"/>
                  </a:cubicBezTo>
                  <a:cubicBezTo>
                    <a:pt x="197" y="745"/>
                    <a:pt x="183" y="758"/>
                    <a:pt x="175" y="771"/>
                  </a:cubicBezTo>
                  <a:cubicBezTo>
                    <a:pt x="169" y="781"/>
                    <a:pt x="164" y="773"/>
                    <a:pt x="163" y="770"/>
                  </a:cubicBezTo>
                  <a:cubicBezTo>
                    <a:pt x="162" y="761"/>
                    <a:pt x="159" y="751"/>
                    <a:pt x="151" y="741"/>
                  </a:cubicBezTo>
                  <a:cubicBezTo>
                    <a:pt x="138" y="727"/>
                    <a:pt x="125" y="721"/>
                    <a:pt x="109" y="722"/>
                  </a:cubicBezTo>
                  <a:cubicBezTo>
                    <a:pt x="108" y="722"/>
                    <a:pt x="108" y="721"/>
                    <a:pt x="106" y="721"/>
                  </a:cubicBezTo>
                  <a:cubicBezTo>
                    <a:pt x="97" y="715"/>
                    <a:pt x="79" y="680"/>
                    <a:pt x="78" y="657"/>
                  </a:cubicBezTo>
                  <a:cubicBezTo>
                    <a:pt x="77" y="649"/>
                    <a:pt x="76" y="640"/>
                    <a:pt x="74" y="632"/>
                  </a:cubicBezTo>
                  <a:cubicBezTo>
                    <a:pt x="73" y="627"/>
                    <a:pt x="72" y="621"/>
                    <a:pt x="72" y="615"/>
                  </a:cubicBezTo>
                  <a:cubicBezTo>
                    <a:pt x="71" y="611"/>
                    <a:pt x="71" y="603"/>
                    <a:pt x="80" y="603"/>
                  </a:cubicBezTo>
                  <a:cubicBezTo>
                    <a:pt x="87" y="601"/>
                    <a:pt x="93" y="600"/>
                    <a:pt x="99" y="598"/>
                  </a:cubicBezTo>
                  <a:cubicBezTo>
                    <a:pt x="108" y="595"/>
                    <a:pt x="122" y="591"/>
                    <a:pt x="125" y="593"/>
                  </a:cubicBezTo>
                  <a:cubicBezTo>
                    <a:pt x="125" y="593"/>
                    <a:pt x="127" y="594"/>
                    <a:pt x="129" y="597"/>
                  </a:cubicBezTo>
                  <a:cubicBezTo>
                    <a:pt x="142" y="618"/>
                    <a:pt x="142" y="618"/>
                    <a:pt x="142" y="618"/>
                  </a:cubicBezTo>
                  <a:cubicBezTo>
                    <a:pt x="156" y="640"/>
                    <a:pt x="156" y="640"/>
                    <a:pt x="156" y="640"/>
                  </a:cubicBezTo>
                  <a:cubicBezTo>
                    <a:pt x="166" y="655"/>
                    <a:pt x="182" y="670"/>
                    <a:pt x="204" y="661"/>
                  </a:cubicBezTo>
                  <a:cubicBezTo>
                    <a:pt x="217" y="656"/>
                    <a:pt x="232" y="643"/>
                    <a:pt x="225" y="610"/>
                  </a:cubicBezTo>
                  <a:cubicBezTo>
                    <a:pt x="223" y="596"/>
                    <a:pt x="222" y="592"/>
                    <a:pt x="222" y="591"/>
                  </a:cubicBezTo>
                  <a:cubicBezTo>
                    <a:pt x="222" y="590"/>
                    <a:pt x="223" y="587"/>
                    <a:pt x="224" y="585"/>
                  </a:cubicBezTo>
                  <a:cubicBezTo>
                    <a:pt x="226" y="579"/>
                    <a:pt x="229" y="571"/>
                    <a:pt x="232" y="558"/>
                  </a:cubicBezTo>
                  <a:cubicBezTo>
                    <a:pt x="237" y="536"/>
                    <a:pt x="240" y="466"/>
                    <a:pt x="232" y="444"/>
                  </a:cubicBezTo>
                  <a:cubicBezTo>
                    <a:pt x="231" y="442"/>
                    <a:pt x="231" y="442"/>
                    <a:pt x="231" y="442"/>
                  </a:cubicBezTo>
                  <a:cubicBezTo>
                    <a:pt x="227" y="429"/>
                    <a:pt x="216" y="400"/>
                    <a:pt x="187" y="396"/>
                  </a:cubicBezTo>
                  <a:cubicBezTo>
                    <a:pt x="177" y="394"/>
                    <a:pt x="157" y="396"/>
                    <a:pt x="140" y="420"/>
                  </a:cubicBezTo>
                  <a:cubicBezTo>
                    <a:pt x="123" y="444"/>
                    <a:pt x="123" y="470"/>
                    <a:pt x="122" y="488"/>
                  </a:cubicBezTo>
                  <a:cubicBezTo>
                    <a:pt x="122" y="509"/>
                    <a:pt x="122" y="509"/>
                    <a:pt x="110" y="513"/>
                  </a:cubicBezTo>
                  <a:cubicBezTo>
                    <a:pt x="106" y="514"/>
                    <a:pt x="96" y="516"/>
                    <a:pt x="96" y="516"/>
                  </a:cubicBezTo>
                  <a:cubicBezTo>
                    <a:pt x="87" y="518"/>
                    <a:pt x="70" y="522"/>
                    <a:pt x="58" y="524"/>
                  </a:cubicBezTo>
                  <a:cubicBezTo>
                    <a:pt x="51" y="523"/>
                    <a:pt x="49" y="521"/>
                    <a:pt x="49" y="519"/>
                  </a:cubicBezTo>
                  <a:cubicBezTo>
                    <a:pt x="47" y="513"/>
                    <a:pt x="46" y="506"/>
                    <a:pt x="45" y="499"/>
                  </a:cubicBezTo>
                  <a:cubicBezTo>
                    <a:pt x="45" y="496"/>
                    <a:pt x="43" y="488"/>
                    <a:pt x="51" y="490"/>
                  </a:cubicBezTo>
                  <a:cubicBezTo>
                    <a:pt x="66" y="492"/>
                    <a:pt x="86" y="493"/>
                    <a:pt x="102" y="480"/>
                  </a:cubicBezTo>
                  <a:cubicBezTo>
                    <a:pt x="110" y="473"/>
                    <a:pt x="119" y="461"/>
                    <a:pt x="120" y="441"/>
                  </a:cubicBezTo>
                  <a:cubicBezTo>
                    <a:pt x="120" y="440"/>
                    <a:pt x="120" y="440"/>
                    <a:pt x="120" y="439"/>
                  </a:cubicBezTo>
                  <a:cubicBezTo>
                    <a:pt x="120" y="429"/>
                    <a:pt x="117" y="396"/>
                    <a:pt x="74" y="394"/>
                  </a:cubicBezTo>
                  <a:cubicBezTo>
                    <a:pt x="74" y="394"/>
                    <a:pt x="72" y="394"/>
                    <a:pt x="71" y="394"/>
                  </a:cubicBezTo>
                  <a:cubicBezTo>
                    <a:pt x="58" y="389"/>
                    <a:pt x="61" y="367"/>
                    <a:pt x="61" y="357"/>
                  </a:cubicBezTo>
                  <a:cubicBezTo>
                    <a:pt x="61" y="338"/>
                    <a:pt x="64" y="324"/>
                    <a:pt x="71" y="314"/>
                  </a:cubicBezTo>
                  <a:cubicBezTo>
                    <a:pt x="81" y="300"/>
                    <a:pt x="81" y="300"/>
                    <a:pt x="81" y="300"/>
                  </a:cubicBezTo>
                  <a:cubicBezTo>
                    <a:pt x="84" y="294"/>
                    <a:pt x="92" y="282"/>
                    <a:pt x="95" y="279"/>
                  </a:cubicBezTo>
                  <a:cubicBezTo>
                    <a:pt x="94" y="280"/>
                    <a:pt x="94" y="280"/>
                    <a:pt x="94" y="280"/>
                  </a:cubicBezTo>
                  <a:cubicBezTo>
                    <a:pt x="109" y="265"/>
                    <a:pt x="114" y="246"/>
                    <a:pt x="117" y="232"/>
                  </a:cubicBezTo>
                  <a:cubicBezTo>
                    <a:pt x="118" y="225"/>
                    <a:pt x="118" y="225"/>
                    <a:pt x="118" y="225"/>
                  </a:cubicBezTo>
                  <a:cubicBezTo>
                    <a:pt x="119" y="222"/>
                    <a:pt x="120" y="218"/>
                    <a:pt x="121" y="215"/>
                  </a:cubicBezTo>
                  <a:cubicBezTo>
                    <a:pt x="125" y="207"/>
                    <a:pt x="128" y="216"/>
                    <a:pt x="128" y="216"/>
                  </a:cubicBezTo>
                  <a:cubicBezTo>
                    <a:pt x="134" y="229"/>
                    <a:pt x="141" y="247"/>
                    <a:pt x="159" y="255"/>
                  </a:cubicBezTo>
                  <a:cubicBezTo>
                    <a:pt x="175" y="263"/>
                    <a:pt x="193" y="264"/>
                    <a:pt x="208" y="257"/>
                  </a:cubicBezTo>
                  <a:cubicBezTo>
                    <a:pt x="233" y="245"/>
                    <a:pt x="242" y="218"/>
                    <a:pt x="244" y="210"/>
                  </a:cubicBezTo>
                  <a:cubicBezTo>
                    <a:pt x="245" y="203"/>
                    <a:pt x="246" y="197"/>
                    <a:pt x="246" y="191"/>
                  </a:cubicBezTo>
                  <a:cubicBezTo>
                    <a:pt x="246" y="171"/>
                    <a:pt x="237" y="158"/>
                    <a:pt x="228" y="149"/>
                  </a:cubicBezTo>
                  <a:cubicBezTo>
                    <a:pt x="218" y="137"/>
                    <a:pt x="228" y="133"/>
                    <a:pt x="231" y="132"/>
                  </a:cubicBezTo>
                  <a:cubicBezTo>
                    <a:pt x="243" y="129"/>
                    <a:pt x="254" y="121"/>
                    <a:pt x="268" y="110"/>
                  </a:cubicBezTo>
                  <a:cubicBezTo>
                    <a:pt x="293" y="87"/>
                    <a:pt x="303" y="113"/>
                    <a:pt x="307" y="125"/>
                  </a:cubicBezTo>
                  <a:cubicBezTo>
                    <a:pt x="324" y="164"/>
                    <a:pt x="346" y="162"/>
                    <a:pt x="354" y="161"/>
                  </a:cubicBezTo>
                  <a:cubicBezTo>
                    <a:pt x="384" y="158"/>
                    <a:pt x="391" y="128"/>
                    <a:pt x="396" y="107"/>
                  </a:cubicBezTo>
                  <a:cubicBezTo>
                    <a:pt x="398" y="98"/>
                    <a:pt x="399" y="87"/>
                    <a:pt x="399" y="75"/>
                  </a:cubicBezTo>
                  <a:cubicBezTo>
                    <a:pt x="400" y="70"/>
                    <a:pt x="400" y="63"/>
                    <a:pt x="401" y="57"/>
                  </a:cubicBezTo>
                  <a:cubicBezTo>
                    <a:pt x="401" y="53"/>
                    <a:pt x="408" y="47"/>
                    <a:pt x="411" y="47"/>
                  </a:cubicBezTo>
                  <a:cubicBezTo>
                    <a:pt x="423" y="49"/>
                    <a:pt x="439" y="54"/>
                    <a:pt x="446" y="60"/>
                  </a:cubicBezTo>
                  <a:cubicBezTo>
                    <a:pt x="457" y="66"/>
                    <a:pt x="451" y="76"/>
                    <a:pt x="450" y="81"/>
                  </a:cubicBezTo>
                  <a:cubicBezTo>
                    <a:pt x="446" y="91"/>
                    <a:pt x="442" y="104"/>
                    <a:pt x="440" y="120"/>
                  </a:cubicBezTo>
                  <a:cubicBezTo>
                    <a:pt x="439" y="123"/>
                    <a:pt x="439" y="126"/>
                    <a:pt x="439" y="128"/>
                  </a:cubicBezTo>
                  <a:cubicBezTo>
                    <a:pt x="439" y="135"/>
                    <a:pt x="440" y="142"/>
                    <a:pt x="442" y="148"/>
                  </a:cubicBezTo>
                  <a:cubicBezTo>
                    <a:pt x="443" y="151"/>
                    <a:pt x="441" y="159"/>
                    <a:pt x="439" y="160"/>
                  </a:cubicBezTo>
                  <a:cubicBezTo>
                    <a:pt x="421" y="171"/>
                    <a:pt x="416" y="186"/>
                    <a:pt x="416" y="200"/>
                  </a:cubicBezTo>
                  <a:cubicBezTo>
                    <a:pt x="416" y="204"/>
                    <a:pt x="417" y="207"/>
                    <a:pt x="417" y="211"/>
                  </a:cubicBezTo>
                  <a:cubicBezTo>
                    <a:pt x="421" y="230"/>
                    <a:pt x="433" y="243"/>
                    <a:pt x="453" y="248"/>
                  </a:cubicBezTo>
                  <a:cubicBezTo>
                    <a:pt x="461" y="251"/>
                    <a:pt x="457" y="256"/>
                    <a:pt x="455" y="258"/>
                  </a:cubicBezTo>
                  <a:cubicBezTo>
                    <a:pt x="450" y="263"/>
                    <a:pt x="447" y="269"/>
                    <a:pt x="445" y="276"/>
                  </a:cubicBezTo>
                  <a:cubicBezTo>
                    <a:pt x="456" y="279"/>
                    <a:pt x="468" y="280"/>
                    <a:pt x="480" y="281"/>
                  </a:cubicBezTo>
                  <a:cubicBezTo>
                    <a:pt x="480" y="281"/>
                    <a:pt x="480" y="281"/>
                    <a:pt x="480" y="281"/>
                  </a:cubicBezTo>
                  <a:cubicBezTo>
                    <a:pt x="483" y="281"/>
                    <a:pt x="499" y="276"/>
                    <a:pt x="493" y="235"/>
                  </a:cubicBezTo>
                  <a:close/>
                </a:path>
              </a:pathLst>
            </a:custGeom>
            <a:solidFill>
              <a:srgbClr val="DDD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" name="Freeform 10">
              <a:extLst>
                <a:ext uri="{FF2B5EF4-FFF2-40B4-BE49-F238E27FC236}">
                  <a16:creationId xmlns:a16="http://schemas.microsoft.com/office/drawing/2014/main" id="{7AE3D5EB-7637-49AF-93C1-900999D4A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" y="2005"/>
              <a:ext cx="485" cy="558"/>
            </a:xfrm>
            <a:custGeom>
              <a:avLst/>
              <a:gdLst>
                <a:gd name="T0" fmla="*/ 188 w 194"/>
                <a:gd name="T1" fmla="*/ 320 h 209"/>
                <a:gd name="T2" fmla="*/ 438 w 194"/>
                <a:gd name="T3" fmla="*/ 2894 h 209"/>
                <a:gd name="T4" fmla="*/ 875 w 194"/>
                <a:gd name="T5" fmla="*/ 3919 h 209"/>
                <a:gd name="T6" fmla="*/ 1738 w 194"/>
                <a:gd name="T7" fmla="*/ 3444 h 209"/>
                <a:gd name="T8" fmla="*/ 2270 w 194"/>
                <a:gd name="T9" fmla="*/ 3329 h 209"/>
                <a:gd name="T10" fmla="*/ 2800 w 194"/>
                <a:gd name="T11" fmla="*/ 3444 h 209"/>
                <a:gd name="T12" fmla="*/ 2363 w 194"/>
                <a:gd name="T13" fmla="*/ 2531 h 209"/>
                <a:gd name="T14" fmla="*/ 1020 w 194"/>
                <a:gd name="T15" fmla="*/ 705 h 209"/>
                <a:gd name="T16" fmla="*/ 238 w 194"/>
                <a:gd name="T17" fmla="*/ 206 h 209"/>
                <a:gd name="T18" fmla="*/ 188 w 194"/>
                <a:gd name="T19" fmla="*/ 32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4" h="209">
                  <a:moveTo>
                    <a:pt x="12" y="17"/>
                  </a:moveTo>
                  <a:cubicBezTo>
                    <a:pt x="0" y="56"/>
                    <a:pt x="18" y="110"/>
                    <a:pt x="28" y="152"/>
                  </a:cubicBezTo>
                  <a:cubicBezTo>
                    <a:pt x="31" y="166"/>
                    <a:pt x="37" y="200"/>
                    <a:pt x="56" y="206"/>
                  </a:cubicBezTo>
                  <a:cubicBezTo>
                    <a:pt x="74" y="209"/>
                    <a:pt x="96" y="186"/>
                    <a:pt x="111" y="181"/>
                  </a:cubicBezTo>
                  <a:cubicBezTo>
                    <a:pt x="123" y="178"/>
                    <a:pt x="133" y="175"/>
                    <a:pt x="145" y="175"/>
                  </a:cubicBezTo>
                  <a:cubicBezTo>
                    <a:pt x="151" y="178"/>
                    <a:pt x="173" y="183"/>
                    <a:pt x="179" y="181"/>
                  </a:cubicBezTo>
                  <a:cubicBezTo>
                    <a:pt x="194" y="164"/>
                    <a:pt x="160" y="138"/>
                    <a:pt x="151" y="133"/>
                  </a:cubicBezTo>
                  <a:cubicBezTo>
                    <a:pt x="114" y="107"/>
                    <a:pt x="93" y="70"/>
                    <a:pt x="65" y="37"/>
                  </a:cubicBezTo>
                  <a:cubicBezTo>
                    <a:pt x="56" y="28"/>
                    <a:pt x="31" y="0"/>
                    <a:pt x="15" y="11"/>
                  </a:cubicBezTo>
                  <a:cubicBezTo>
                    <a:pt x="12" y="17"/>
                    <a:pt x="12" y="17"/>
                    <a:pt x="12" y="17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" name="Freeform 11">
              <a:extLst>
                <a:ext uri="{FF2B5EF4-FFF2-40B4-BE49-F238E27FC236}">
                  <a16:creationId xmlns:a16="http://schemas.microsoft.com/office/drawing/2014/main" id="{5CC5E278-5411-448F-A3AF-34E96D5EE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149"/>
              <a:ext cx="307" cy="352"/>
            </a:xfrm>
            <a:custGeom>
              <a:avLst/>
              <a:gdLst>
                <a:gd name="T0" fmla="*/ 1245 w 123"/>
                <a:gd name="T1" fmla="*/ 1501 h 132"/>
                <a:gd name="T2" fmla="*/ 92 w 123"/>
                <a:gd name="T3" fmla="*/ 0 h 132"/>
                <a:gd name="T4" fmla="*/ 42 w 123"/>
                <a:gd name="T5" fmla="*/ 589 h 132"/>
                <a:gd name="T6" fmla="*/ 42 w 123"/>
                <a:gd name="T7" fmla="*/ 1536 h 132"/>
                <a:gd name="T8" fmla="*/ 437 w 123"/>
                <a:gd name="T9" fmla="*/ 2504 h 132"/>
                <a:gd name="T10" fmla="*/ 624 w 123"/>
                <a:gd name="T11" fmla="*/ 2411 h 132"/>
                <a:gd name="T12" fmla="*/ 1153 w 123"/>
                <a:gd name="T13" fmla="*/ 2296 h 132"/>
                <a:gd name="T14" fmla="*/ 1682 w 123"/>
                <a:gd name="T15" fmla="*/ 2411 h 132"/>
                <a:gd name="T16" fmla="*/ 1245 w 123"/>
                <a:gd name="T17" fmla="*/ 1501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3" h="132">
                  <a:moveTo>
                    <a:pt x="80" y="79"/>
                  </a:moveTo>
                  <a:cubicBezTo>
                    <a:pt x="49" y="56"/>
                    <a:pt x="28" y="28"/>
                    <a:pt x="6" y="0"/>
                  </a:cubicBezTo>
                  <a:cubicBezTo>
                    <a:pt x="3" y="11"/>
                    <a:pt x="3" y="25"/>
                    <a:pt x="3" y="31"/>
                  </a:cubicBezTo>
                  <a:cubicBezTo>
                    <a:pt x="0" y="50"/>
                    <a:pt x="0" y="64"/>
                    <a:pt x="3" y="81"/>
                  </a:cubicBezTo>
                  <a:cubicBezTo>
                    <a:pt x="9" y="101"/>
                    <a:pt x="12" y="115"/>
                    <a:pt x="28" y="132"/>
                  </a:cubicBezTo>
                  <a:cubicBezTo>
                    <a:pt x="34" y="129"/>
                    <a:pt x="37" y="129"/>
                    <a:pt x="40" y="127"/>
                  </a:cubicBezTo>
                  <a:cubicBezTo>
                    <a:pt x="52" y="124"/>
                    <a:pt x="62" y="121"/>
                    <a:pt x="74" y="121"/>
                  </a:cubicBezTo>
                  <a:cubicBezTo>
                    <a:pt x="80" y="124"/>
                    <a:pt x="102" y="129"/>
                    <a:pt x="108" y="127"/>
                  </a:cubicBezTo>
                  <a:cubicBezTo>
                    <a:pt x="123" y="110"/>
                    <a:pt x="89" y="84"/>
                    <a:pt x="80" y="79"/>
                  </a:cubicBezTo>
                  <a:close/>
                </a:path>
              </a:pathLst>
            </a:custGeom>
            <a:solidFill>
              <a:srgbClr val="DAD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" name="Freeform 12">
              <a:extLst>
                <a:ext uri="{FF2B5EF4-FFF2-40B4-BE49-F238E27FC236}">
                  <a16:creationId xmlns:a16="http://schemas.microsoft.com/office/drawing/2014/main" id="{187F5F59-D710-49DF-B07D-0C9E6004A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" y="2133"/>
              <a:ext cx="100" cy="376"/>
            </a:xfrm>
            <a:custGeom>
              <a:avLst/>
              <a:gdLst>
                <a:gd name="T0" fmla="*/ 283 w 40"/>
                <a:gd name="T1" fmla="*/ 205 h 141"/>
                <a:gd name="T2" fmla="*/ 188 w 40"/>
                <a:gd name="T3" fmla="*/ 0 h 141"/>
                <a:gd name="T4" fmla="*/ 50 w 40"/>
                <a:gd name="T5" fmla="*/ 149 h 141"/>
                <a:gd name="T6" fmla="*/ 50 w 40"/>
                <a:gd name="T7" fmla="*/ 419 h 141"/>
                <a:gd name="T8" fmla="*/ 145 w 40"/>
                <a:gd name="T9" fmla="*/ 533 h 141"/>
                <a:gd name="T10" fmla="*/ 0 w 40"/>
                <a:gd name="T11" fmla="*/ 704 h 141"/>
                <a:gd name="T12" fmla="*/ 50 w 40"/>
                <a:gd name="T13" fmla="*/ 1059 h 141"/>
                <a:gd name="T14" fmla="*/ 95 w 40"/>
                <a:gd name="T15" fmla="*/ 1288 h 141"/>
                <a:gd name="T16" fmla="*/ 95 w 40"/>
                <a:gd name="T17" fmla="*/ 1651 h 141"/>
                <a:gd name="T18" fmla="*/ 188 w 40"/>
                <a:gd name="T19" fmla="*/ 1651 h 141"/>
                <a:gd name="T20" fmla="*/ 188 w 40"/>
                <a:gd name="T21" fmla="*/ 2141 h 141"/>
                <a:gd name="T22" fmla="*/ 283 w 40"/>
                <a:gd name="T23" fmla="*/ 2197 h 141"/>
                <a:gd name="T24" fmla="*/ 283 w 40"/>
                <a:gd name="T25" fmla="*/ 2296 h 141"/>
                <a:gd name="T26" fmla="*/ 375 w 40"/>
                <a:gd name="T27" fmla="*/ 2560 h 141"/>
                <a:gd name="T28" fmla="*/ 533 w 40"/>
                <a:gd name="T29" fmla="*/ 2675 h 141"/>
                <a:gd name="T30" fmla="*/ 533 w 40"/>
                <a:gd name="T31" fmla="*/ 2675 h 141"/>
                <a:gd name="T32" fmla="*/ 625 w 40"/>
                <a:gd name="T33" fmla="*/ 2616 h 141"/>
                <a:gd name="T34" fmla="*/ 625 w 40"/>
                <a:gd name="T35" fmla="*/ 2560 h 141"/>
                <a:gd name="T36" fmla="*/ 488 w 40"/>
                <a:gd name="T37" fmla="*/ 2355 h 141"/>
                <a:gd name="T38" fmla="*/ 425 w 40"/>
                <a:gd name="T39" fmla="*/ 2197 h 141"/>
                <a:gd name="T40" fmla="*/ 425 w 40"/>
                <a:gd name="T41" fmla="*/ 1971 h 141"/>
                <a:gd name="T42" fmla="*/ 333 w 40"/>
                <a:gd name="T43" fmla="*/ 1763 h 141"/>
                <a:gd name="T44" fmla="*/ 333 w 40"/>
                <a:gd name="T45" fmla="*/ 1501 h 141"/>
                <a:gd name="T46" fmla="*/ 283 w 40"/>
                <a:gd name="T47" fmla="*/ 1288 h 141"/>
                <a:gd name="T48" fmla="*/ 238 w 40"/>
                <a:gd name="T49" fmla="*/ 1059 h 141"/>
                <a:gd name="T50" fmla="*/ 238 w 40"/>
                <a:gd name="T51" fmla="*/ 853 h 141"/>
                <a:gd name="T52" fmla="*/ 238 w 40"/>
                <a:gd name="T53" fmla="*/ 704 h 141"/>
                <a:gd name="T54" fmla="*/ 238 w 40"/>
                <a:gd name="T55" fmla="*/ 419 h 141"/>
                <a:gd name="T56" fmla="*/ 283 w 40"/>
                <a:gd name="T57" fmla="*/ 205 h 1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0" h="141">
                  <a:moveTo>
                    <a:pt x="18" y="11"/>
                  </a:moveTo>
                  <a:cubicBezTo>
                    <a:pt x="18" y="6"/>
                    <a:pt x="15" y="3"/>
                    <a:pt x="12" y="0"/>
                  </a:cubicBezTo>
                  <a:cubicBezTo>
                    <a:pt x="9" y="3"/>
                    <a:pt x="6" y="6"/>
                    <a:pt x="3" y="8"/>
                  </a:cubicBezTo>
                  <a:cubicBezTo>
                    <a:pt x="12" y="14"/>
                    <a:pt x="9" y="17"/>
                    <a:pt x="3" y="22"/>
                  </a:cubicBezTo>
                  <a:cubicBezTo>
                    <a:pt x="6" y="22"/>
                    <a:pt x="6" y="25"/>
                    <a:pt x="9" y="28"/>
                  </a:cubicBezTo>
                  <a:cubicBezTo>
                    <a:pt x="6" y="31"/>
                    <a:pt x="3" y="34"/>
                    <a:pt x="0" y="37"/>
                  </a:cubicBezTo>
                  <a:cubicBezTo>
                    <a:pt x="9" y="42"/>
                    <a:pt x="6" y="48"/>
                    <a:pt x="3" y="56"/>
                  </a:cubicBezTo>
                  <a:cubicBezTo>
                    <a:pt x="9" y="56"/>
                    <a:pt x="9" y="62"/>
                    <a:pt x="6" y="68"/>
                  </a:cubicBezTo>
                  <a:cubicBezTo>
                    <a:pt x="12" y="73"/>
                    <a:pt x="9" y="82"/>
                    <a:pt x="6" y="87"/>
                  </a:cubicBezTo>
                  <a:cubicBezTo>
                    <a:pt x="6" y="87"/>
                    <a:pt x="9" y="87"/>
                    <a:pt x="12" y="87"/>
                  </a:cubicBezTo>
                  <a:cubicBezTo>
                    <a:pt x="6" y="99"/>
                    <a:pt x="18" y="102"/>
                    <a:pt x="12" y="113"/>
                  </a:cubicBezTo>
                  <a:cubicBezTo>
                    <a:pt x="15" y="113"/>
                    <a:pt x="15" y="116"/>
                    <a:pt x="18" y="116"/>
                  </a:cubicBezTo>
                  <a:cubicBezTo>
                    <a:pt x="18" y="118"/>
                    <a:pt x="18" y="118"/>
                    <a:pt x="18" y="121"/>
                  </a:cubicBezTo>
                  <a:cubicBezTo>
                    <a:pt x="27" y="124"/>
                    <a:pt x="21" y="127"/>
                    <a:pt x="24" y="135"/>
                  </a:cubicBezTo>
                  <a:cubicBezTo>
                    <a:pt x="24" y="138"/>
                    <a:pt x="31" y="138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7" y="141"/>
                    <a:pt x="37" y="138"/>
                    <a:pt x="40" y="138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27" y="116"/>
                    <a:pt x="27" y="116"/>
                    <a:pt x="27" y="116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5" y="59"/>
                    <a:pt x="15" y="56"/>
                  </a:cubicBezTo>
                  <a:cubicBezTo>
                    <a:pt x="12" y="54"/>
                    <a:pt x="15" y="45"/>
                    <a:pt x="15" y="45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8" y="28"/>
                    <a:pt x="15" y="22"/>
                  </a:cubicBezTo>
                  <a:cubicBezTo>
                    <a:pt x="12" y="20"/>
                    <a:pt x="15" y="14"/>
                    <a:pt x="18" y="11"/>
                  </a:cubicBezTo>
                  <a:close/>
                </a:path>
              </a:pathLst>
            </a:custGeom>
            <a:solidFill>
              <a:srgbClr val="F2F1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8" name="Freeform 13">
              <a:extLst>
                <a:ext uri="{FF2B5EF4-FFF2-40B4-BE49-F238E27FC236}">
                  <a16:creationId xmlns:a16="http://schemas.microsoft.com/office/drawing/2014/main" id="{2690FD02-FA96-421E-BAFB-C1CBE9661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2320"/>
              <a:ext cx="47" cy="152"/>
            </a:xfrm>
            <a:custGeom>
              <a:avLst/>
              <a:gdLst>
                <a:gd name="T0" fmla="*/ 153 w 19"/>
                <a:gd name="T1" fmla="*/ 0 h 57"/>
                <a:gd name="T2" fmla="*/ 104 w 19"/>
                <a:gd name="T3" fmla="*/ 285 h 57"/>
                <a:gd name="T4" fmla="*/ 62 w 19"/>
                <a:gd name="T5" fmla="*/ 435 h 57"/>
                <a:gd name="T6" fmla="*/ 153 w 19"/>
                <a:gd name="T7" fmla="*/ 605 h 57"/>
                <a:gd name="T8" fmla="*/ 0 w 19"/>
                <a:gd name="T9" fmla="*/ 704 h 57"/>
                <a:gd name="T10" fmla="*/ 104 w 19"/>
                <a:gd name="T11" fmla="*/ 760 h 57"/>
                <a:gd name="T12" fmla="*/ 62 w 19"/>
                <a:gd name="T13" fmla="*/ 909 h 57"/>
                <a:gd name="T14" fmla="*/ 153 w 19"/>
                <a:gd name="T15" fmla="*/ 1080 h 57"/>
                <a:gd name="T16" fmla="*/ 153 w 19"/>
                <a:gd name="T17" fmla="*/ 1080 h 57"/>
                <a:gd name="T18" fmla="*/ 287 w 19"/>
                <a:gd name="T19" fmla="*/ 968 h 57"/>
                <a:gd name="T20" fmla="*/ 287 w 19"/>
                <a:gd name="T21" fmla="*/ 704 h 57"/>
                <a:gd name="T22" fmla="*/ 287 w 19"/>
                <a:gd name="T23" fmla="*/ 115 h 57"/>
                <a:gd name="T24" fmla="*/ 153 w 19"/>
                <a:gd name="T25" fmla="*/ 0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" h="57">
                  <a:moveTo>
                    <a:pt x="10" y="0"/>
                  </a:moveTo>
                  <a:cubicBezTo>
                    <a:pt x="10" y="6"/>
                    <a:pt x="7" y="9"/>
                    <a:pt x="7" y="15"/>
                  </a:cubicBezTo>
                  <a:cubicBezTo>
                    <a:pt x="4" y="17"/>
                    <a:pt x="13" y="20"/>
                    <a:pt x="4" y="23"/>
                  </a:cubicBezTo>
                  <a:cubicBezTo>
                    <a:pt x="4" y="26"/>
                    <a:pt x="7" y="29"/>
                    <a:pt x="10" y="32"/>
                  </a:cubicBezTo>
                  <a:cubicBezTo>
                    <a:pt x="4" y="32"/>
                    <a:pt x="4" y="37"/>
                    <a:pt x="0" y="37"/>
                  </a:cubicBezTo>
                  <a:cubicBezTo>
                    <a:pt x="0" y="40"/>
                    <a:pt x="4" y="40"/>
                    <a:pt x="7" y="40"/>
                  </a:cubicBezTo>
                  <a:cubicBezTo>
                    <a:pt x="4" y="43"/>
                    <a:pt x="4" y="46"/>
                    <a:pt x="4" y="48"/>
                  </a:cubicBezTo>
                  <a:cubicBezTo>
                    <a:pt x="10" y="51"/>
                    <a:pt x="10" y="54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4"/>
                    <a:pt x="13" y="51"/>
                    <a:pt x="19" y="51"/>
                  </a:cubicBezTo>
                  <a:cubicBezTo>
                    <a:pt x="13" y="48"/>
                    <a:pt x="13" y="40"/>
                    <a:pt x="19" y="37"/>
                  </a:cubicBezTo>
                  <a:cubicBezTo>
                    <a:pt x="13" y="34"/>
                    <a:pt x="13" y="17"/>
                    <a:pt x="19" y="6"/>
                  </a:cubicBezTo>
                  <a:cubicBezTo>
                    <a:pt x="16" y="6"/>
                    <a:pt x="13" y="3"/>
                    <a:pt x="10" y="0"/>
                  </a:cubicBezTo>
                  <a:close/>
                </a:path>
              </a:pathLst>
            </a:custGeom>
            <a:solidFill>
              <a:srgbClr val="F2F1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9" name="Freeform 14">
              <a:extLst>
                <a:ext uri="{FF2B5EF4-FFF2-40B4-BE49-F238E27FC236}">
                  <a16:creationId xmlns:a16="http://schemas.microsoft.com/office/drawing/2014/main" id="{B0B22934-75FF-4ACD-8CAC-AE1F89559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" y="2043"/>
              <a:ext cx="55" cy="346"/>
            </a:xfrm>
            <a:custGeom>
              <a:avLst/>
              <a:gdLst>
                <a:gd name="T0" fmla="*/ 208 w 22"/>
                <a:gd name="T1" fmla="*/ 0 h 130"/>
                <a:gd name="T2" fmla="*/ 95 w 22"/>
                <a:gd name="T3" fmla="*/ 963 h 130"/>
                <a:gd name="T4" fmla="*/ 345 w 22"/>
                <a:gd name="T5" fmla="*/ 2451 h 130"/>
                <a:gd name="T6" fmla="*/ 95 w 22"/>
                <a:gd name="T7" fmla="*/ 793 h 130"/>
                <a:gd name="T8" fmla="*/ 208 w 22"/>
                <a:gd name="T9" fmla="*/ 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30">
                  <a:moveTo>
                    <a:pt x="13" y="0"/>
                  </a:moveTo>
                  <a:cubicBezTo>
                    <a:pt x="3" y="3"/>
                    <a:pt x="0" y="23"/>
                    <a:pt x="6" y="51"/>
                  </a:cubicBezTo>
                  <a:cubicBezTo>
                    <a:pt x="9" y="79"/>
                    <a:pt x="19" y="113"/>
                    <a:pt x="22" y="130"/>
                  </a:cubicBezTo>
                  <a:cubicBezTo>
                    <a:pt x="19" y="110"/>
                    <a:pt x="9" y="59"/>
                    <a:pt x="6" y="42"/>
                  </a:cubicBezTo>
                  <a:cubicBezTo>
                    <a:pt x="6" y="28"/>
                    <a:pt x="6" y="6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0" name="Freeform 15">
              <a:extLst>
                <a:ext uri="{FF2B5EF4-FFF2-40B4-BE49-F238E27FC236}">
                  <a16:creationId xmlns:a16="http://schemas.microsoft.com/office/drawing/2014/main" id="{66C9056D-99FB-402D-92D1-F4CCDE8C8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2005"/>
              <a:ext cx="485" cy="558"/>
            </a:xfrm>
            <a:custGeom>
              <a:avLst/>
              <a:gdLst>
                <a:gd name="T0" fmla="*/ 2845 w 194"/>
                <a:gd name="T1" fmla="*/ 320 h 209"/>
                <a:gd name="T2" fmla="*/ 2613 w 194"/>
                <a:gd name="T3" fmla="*/ 2894 h 209"/>
                <a:gd name="T4" fmla="*/ 2175 w 194"/>
                <a:gd name="T5" fmla="*/ 3919 h 209"/>
                <a:gd name="T6" fmla="*/ 1300 w 194"/>
                <a:gd name="T7" fmla="*/ 3444 h 209"/>
                <a:gd name="T8" fmla="*/ 770 w 194"/>
                <a:gd name="T9" fmla="*/ 3329 h 209"/>
                <a:gd name="T10" fmla="*/ 238 w 194"/>
                <a:gd name="T11" fmla="*/ 3444 h 209"/>
                <a:gd name="T12" fmla="*/ 675 w 194"/>
                <a:gd name="T13" fmla="*/ 2531 h 209"/>
                <a:gd name="T14" fmla="*/ 2033 w 194"/>
                <a:gd name="T15" fmla="*/ 705 h 209"/>
                <a:gd name="T16" fmla="*/ 2800 w 194"/>
                <a:gd name="T17" fmla="*/ 206 h 209"/>
                <a:gd name="T18" fmla="*/ 2845 w 194"/>
                <a:gd name="T19" fmla="*/ 32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4" h="209">
                  <a:moveTo>
                    <a:pt x="182" y="17"/>
                  </a:moveTo>
                  <a:cubicBezTo>
                    <a:pt x="194" y="56"/>
                    <a:pt x="176" y="110"/>
                    <a:pt x="167" y="152"/>
                  </a:cubicBezTo>
                  <a:cubicBezTo>
                    <a:pt x="164" y="166"/>
                    <a:pt x="157" y="200"/>
                    <a:pt x="139" y="206"/>
                  </a:cubicBezTo>
                  <a:cubicBezTo>
                    <a:pt x="120" y="209"/>
                    <a:pt x="99" y="186"/>
                    <a:pt x="83" y="181"/>
                  </a:cubicBezTo>
                  <a:cubicBezTo>
                    <a:pt x="71" y="178"/>
                    <a:pt x="62" y="175"/>
                    <a:pt x="49" y="175"/>
                  </a:cubicBezTo>
                  <a:cubicBezTo>
                    <a:pt x="43" y="178"/>
                    <a:pt x="22" y="183"/>
                    <a:pt x="15" y="181"/>
                  </a:cubicBezTo>
                  <a:cubicBezTo>
                    <a:pt x="0" y="164"/>
                    <a:pt x="34" y="138"/>
                    <a:pt x="43" y="133"/>
                  </a:cubicBezTo>
                  <a:cubicBezTo>
                    <a:pt x="80" y="107"/>
                    <a:pt x="102" y="70"/>
                    <a:pt x="130" y="37"/>
                  </a:cubicBezTo>
                  <a:cubicBezTo>
                    <a:pt x="139" y="28"/>
                    <a:pt x="164" y="0"/>
                    <a:pt x="179" y="11"/>
                  </a:cubicBezTo>
                  <a:cubicBezTo>
                    <a:pt x="182" y="17"/>
                    <a:pt x="182" y="17"/>
                    <a:pt x="182" y="17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1" name="Freeform 16">
              <a:extLst>
                <a:ext uri="{FF2B5EF4-FFF2-40B4-BE49-F238E27FC236}">
                  <a16:creationId xmlns:a16="http://schemas.microsoft.com/office/drawing/2014/main" id="{63A106A4-863A-4FEB-95B2-19B0817A8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2149"/>
              <a:ext cx="307" cy="352"/>
            </a:xfrm>
            <a:custGeom>
              <a:avLst/>
              <a:gdLst>
                <a:gd name="T0" fmla="*/ 666 w 123"/>
                <a:gd name="T1" fmla="*/ 1501 h 132"/>
                <a:gd name="T2" fmla="*/ 1820 w 123"/>
                <a:gd name="T3" fmla="*/ 0 h 132"/>
                <a:gd name="T4" fmla="*/ 1869 w 123"/>
                <a:gd name="T5" fmla="*/ 589 h 132"/>
                <a:gd name="T6" fmla="*/ 1869 w 123"/>
                <a:gd name="T7" fmla="*/ 1536 h 132"/>
                <a:gd name="T8" fmla="*/ 1495 w 123"/>
                <a:gd name="T9" fmla="*/ 2504 h 132"/>
                <a:gd name="T10" fmla="*/ 1290 w 123"/>
                <a:gd name="T11" fmla="*/ 2411 h 132"/>
                <a:gd name="T12" fmla="*/ 761 w 123"/>
                <a:gd name="T13" fmla="*/ 2296 h 132"/>
                <a:gd name="T14" fmla="*/ 230 w 123"/>
                <a:gd name="T15" fmla="*/ 2411 h 132"/>
                <a:gd name="T16" fmla="*/ 666 w 123"/>
                <a:gd name="T17" fmla="*/ 1501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3" h="132">
                  <a:moveTo>
                    <a:pt x="43" y="79"/>
                  </a:moveTo>
                  <a:cubicBezTo>
                    <a:pt x="74" y="56"/>
                    <a:pt x="96" y="28"/>
                    <a:pt x="117" y="0"/>
                  </a:cubicBezTo>
                  <a:cubicBezTo>
                    <a:pt x="120" y="11"/>
                    <a:pt x="120" y="25"/>
                    <a:pt x="120" y="31"/>
                  </a:cubicBezTo>
                  <a:cubicBezTo>
                    <a:pt x="123" y="50"/>
                    <a:pt x="123" y="64"/>
                    <a:pt x="120" y="81"/>
                  </a:cubicBezTo>
                  <a:cubicBezTo>
                    <a:pt x="114" y="101"/>
                    <a:pt x="111" y="115"/>
                    <a:pt x="96" y="132"/>
                  </a:cubicBezTo>
                  <a:cubicBezTo>
                    <a:pt x="89" y="129"/>
                    <a:pt x="86" y="129"/>
                    <a:pt x="83" y="127"/>
                  </a:cubicBezTo>
                  <a:cubicBezTo>
                    <a:pt x="71" y="124"/>
                    <a:pt x="62" y="121"/>
                    <a:pt x="49" y="121"/>
                  </a:cubicBezTo>
                  <a:cubicBezTo>
                    <a:pt x="43" y="124"/>
                    <a:pt x="22" y="129"/>
                    <a:pt x="15" y="127"/>
                  </a:cubicBezTo>
                  <a:cubicBezTo>
                    <a:pt x="0" y="110"/>
                    <a:pt x="34" y="84"/>
                    <a:pt x="43" y="79"/>
                  </a:cubicBezTo>
                  <a:close/>
                </a:path>
              </a:pathLst>
            </a:custGeom>
            <a:solidFill>
              <a:srgbClr val="DAD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2" name="Freeform 17">
              <a:extLst>
                <a:ext uri="{FF2B5EF4-FFF2-40B4-BE49-F238E27FC236}">
                  <a16:creationId xmlns:a16="http://schemas.microsoft.com/office/drawing/2014/main" id="{85B7A6D6-81AF-4278-8E75-B1E1B8C4E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" y="2133"/>
              <a:ext cx="100" cy="376"/>
            </a:xfrm>
            <a:custGeom>
              <a:avLst/>
              <a:gdLst>
                <a:gd name="T0" fmla="*/ 333 w 40"/>
                <a:gd name="T1" fmla="*/ 205 h 141"/>
                <a:gd name="T2" fmla="*/ 425 w 40"/>
                <a:gd name="T3" fmla="*/ 0 h 141"/>
                <a:gd name="T4" fmla="*/ 583 w 40"/>
                <a:gd name="T5" fmla="*/ 149 h 141"/>
                <a:gd name="T6" fmla="*/ 583 w 40"/>
                <a:gd name="T7" fmla="*/ 419 h 141"/>
                <a:gd name="T8" fmla="*/ 470 w 40"/>
                <a:gd name="T9" fmla="*/ 533 h 141"/>
                <a:gd name="T10" fmla="*/ 625 w 40"/>
                <a:gd name="T11" fmla="*/ 704 h 141"/>
                <a:gd name="T12" fmla="*/ 583 w 40"/>
                <a:gd name="T13" fmla="*/ 1059 h 141"/>
                <a:gd name="T14" fmla="*/ 520 w 40"/>
                <a:gd name="T15" fmla="*/ 1288 h 141"/>
                <a:gd name="T16" fmla="*/ 520 w 40"/>
                <a:gd name="T17" fmla="*/ 1651 h 141"/>
                <a:gd name="T18" fmla="*/ 425 w 40"/>
                <a:gd name="T19" fmla="*/ 1651 h 141"/>
                <a:gd name="T20" fmla="*/ 425 w 40"/>
                <a:gd name="T21" fmla="*/ 2141 h 141"/>
                <a:gd name="T22" fmla="*/ 333 w 40"/>
                <a:gd name="T23" fmla="*/ 2197 h 141"/>
                <a:gd name="T24" fmla="*/ 333 w 40"/>
                <a:gd name="T25" fmla="*/ 2296 h 141"/>
                <a:gd name="T26" fmla="*/ 238 w 40"/>
                <a:gd name="T27" fmla="*/ 2560 h 141"/>
                <a:gd name="T28" fmla="*/ 95 w 40"/>
                <a:gd name="T29" fmla="*/ 2675 h 141"/>
                <a:gd name="T30" fmla="*/ 95 w 40"/>
                <a:gd name="T31" fmla="*/ 2675 h 141"/>
                <a:gd name="T32" fmla="*/ 0 w 40"/>
                <a:gd name="T33" fmla="*/ 2616 h 141"/>
                <a:gd name="T34" fmla="*/ 0 w 40"/>
                <a:gd name="T35" fmla="*/ 2560 h 141"/>
                <a:gd name="T36" fmla="*/ 145 w 40"/>
                <a:gd name="T37" fmla="*/ 2355 h 141"/>
                <a:gd name="T38" fmla="*/ 188 w 40"/>
                <a:gd name="T39" fmla="*/ 2197 h 141"/>
                <a:gd name="T40" fmla="*/ 188 w 40"/>
                <a:gd name="T41" fmla="*/ 1971 h 141"/>
                <a:gd name="T42" fmla="*/ 283 w 40"/>
                <a:gd name="T43" fmla="*/ 1763 h 141"/>
                <a:gd name="T44" fmla="*/ 283 w 40"/>
                <a:gd name="T45" fmla="*/ 1501 h 141"/>
                <a:gd name="T46" fmla="*/ 333 w 40"/>
                <a:gd name="T47" fmla="*/ 1288 h 141"/>
                <a:gd name="T48" fmla="*/ 375 w 40"/>
                <a:gd name="T49" fmla="*/ 1059 h 141"/>
                <a:gd name="T50" fmla="*/ 375 w 40"/>
                <a:gd name="T51" fmla="*/ 853 h 141"/>
                <a:gd name="T52" fmla="*/ 375 w 40"/>
                <a:gd name="T53" fmla="*/ 704 h 141"/>
                <a:gd name="T54" fmla="*/ 375 w 40"/>
                <a:gd name="T55" fmla="*/ 419 h 141"/>
                <a:gd name="T56" fmla="*/ 333 w 40"/>
                <a:gd name="T57" fmla="*/ 205 h 1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0" h="141">
                  <a:moveTo>
                    <a:pt x="21" y="11"/>
                  </a:moveTo>
                  <a:cubicBezTo>
                    <a:pt x="21" y="6"/>
                    <a:pt x="24" y="3"/>
                    <a:pt x="27" y="0"/>
                  </a:cubicBezTo>
                  <a:cubicBezTo>
                    <a:pt x="30" y="3"/>
                    <a:pt x="33" y="6"/>
                    <a:pt x="37" y="8"/>
                  </a:cubicBezTo>
                  <a:cubicBezTo>
                    <a:pt x="27" y="14"/>
                    <a:pt x="30" y="17"/>
                    <a:pt x="37" y="22"/>
                  </a:cubicBezTo>
                  <a:cubicBezTo>
                    <a:pt x="33" y="22"/>
                    <a:pt x="33" y="25"/>
                    <a:pt x="30" y="28"/>
                  </a:cubicBezTo>
                  <a:cubicBezTo>
                    <a:pt x="33" y="31"/>
                    <a:pt x="37" y="34"/>
                    <a:pt x="40" y="37"/>
                  </a:cubicBezTo>
                  <a:cubicBezTo>
                    <a:pt x="30" y="42"/>
                    <a:pt x="33" y="48"/>
                    <a:pt x="37" y="56"/>
                  </a:cubicBezTo>
                  <a:cubicBezTo>
                    <a:pt x="30" y="56"/>
                    <a:pt x="30" y="62"/>
                    <a:pt x="33" y="68"/>
                  </a:cubicBezTo>
                  <a:cubicBezTo>
                    <a:pt x="27" y="73"/>
                    <a:pt x="30" y="82"/>
                    <a:pt x="33" y="87"/>
                  </a:cubicBezTo>
                  <a:cubicBezTo>
                    <a:pt x="33" y="87"/>
                    <a:pt x="30" y="87"/>
                    <a:pt x="27" y="87"/>
                  </a:cubicBezTo>
                  <a:cubicBezTo>
                    <a:pt x="33" y="99"/>
                    <a:pt x="21" y="102"/>
                    <a:pt x="27" y="113"/>
                  </a:cubicBezTo>
                  <a:cubicBezTo>
                    <a:pt x="24" y="113"/>
                    <a:pt x="24" y="116"/>
                    <a:pt x="21" y="116"/>
                  </a:cubicBezTo>
                  <a:cubicBezTo>
                    <a:pt x="21" y="118"/>
                    <a:pt x="21" y="118"/>
                    <a:pt x="21" y="121"/>
                  </a:cubicBezTo>
                  <a:cubicBezTo>
                    <a:pt x="12" y="124"/>
                    <a:pt x="18" y="127"/>
                    <a:pt x="15" y="135"/>
                  </a:cubicBezTo>
                  <a:cubicBezTo>
                    <a:pt x="15" y="138"/>
                    <a:pt x="9" y="138"/>
                    <a:pt x="6" y="141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3" y="141"/>
                    <a:pt x="3" y="138"/>
                    <a:pt x="0" y="138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4" y="59"/>
                    <a:pt x="24" y="56"/>
                  </a:cubicBezTo>
                  <a:cubicBezTo>
                    <a:pt x="27" y="54"/>
                    <a:pt x="24" y="45"/>
                    <a:pt x="24" y="4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1" y="28"/>
                    <a:pt x="24" y="22"/>
                  </a:cubicBezTo>
                  <a:cubicBezTo>
                    <a:pt x="27" y="20"/>
                    <a:pt x="24" y="14"/>
                    <a:pt x="21" y="11"/>
                  </a:cubicBezTo>
                  <a:close/>
                </a:path>
              </a:pathLst>
            </a:custGeom>
            <a:solidFill>
              <a:srgbClr val="F2F1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3" name="Freeform 18">
              <a:extLst>
                <a:ext uri="{FF2B5EF4-FFF2-40B4-BE49-F238E27FC236}">
                  <a16:creationId xmlns:a16="http://schemas.microsoft.com/office/drawing/2014/main" id="{F139A3D2-D1B1-40F7-9710-B5FF09FD3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2320"/>
              <a:ext cx="47" cy="152"/>
            </a:xfrm>
            <a:custGeom>
              <a:avLst/>
              <a:gdLst>
                <a:gd name="T0" fmla="*/ 153 w 19"/>
                <a:gd name="T1" fmla="*/ 0 h 57"/>
                <a:gd name="T2" fmla="*/ 195 w 19"/>
                <a:gd name="T3" fmla="*/ 285 h 57"/>
                <a:gd name="T4" fmla="*/ 245 w 19"/>
                <a:gd name="T5" fmla="*/ 435 h 57"/>
                <a:gd name="T6" fmla="*/ 153 w 19"/>
                <a:gd name="T7" fmla="*/ 605 h 57"/>
                <a:gd name="T8" fmla="*/ 287 w 19"/>
                <a:gd name="T9" fmla="*/ 704 h 57"/>
                <a:gd name="T10" fmla="*/ 195 w 19"/>
                <a:gd name="T11" fmla="*/ 760 h 57"/>
                <a:gd name="T12" fmla="*/ 245 w 19"/>
                <a:gd name="T13" fmla="*/ 909 h 57"/>
                <a:gd name="T14" fmla="*/ 153 w 19"/>
                <a:gd name="T15" fmla="*/ 1080 h 57"/>
                <a:gd name="T16" fmla="*/ 153 w 19"/>
                <a:gd name="T17" fmla="*/ 1080 h 57"/>
                <a:gd name="T18" fmla="*/ 0 w 19"/>
                <a:gd name="T19" fmla="*/ 968 h 57"/>
                <a:gd name="T20" fmla="*/ 0 w 19"/>
                <a:gd name="T21" fmla="*/ 704 h 57"/>
                <a:gd name="T22" fmla="*/ 0 w 19"/>
                <a:gd name="T23" fmla="*/ 115 h 57"/>
                <a:gd name="T24" fmla="*/ 153 w 19"/>
                <a:gd name="T25" fmla="*/ 0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" h="57">
                  <a:moveTo>
                    <a:pt x="10" y="0"/>
                  </a:moveTo>
                  <a:cubicBezTo>
                    <a:pt x="10" y="6"/>
                    <a:pt x="13" y="9"/>
                    <a:pt x="13" y="15"/>
                  </a:cubicBezTo>
                  <a:cubicBezTo>
                    <a:pt x="16" y="17"/>
                    <a:pt x="7" y="20"/>
                    <a:pt x="16" y="23"/>
                  </a:cubicBezTo>
                  <a:cubicBezTo>
                    <a:pt x="16" y="26"/>
                    <a:pt x="13" y="29"/>
                    <a:pt x="10" y="32"/>
                  </a:cubicBezTo>
                  <a:cubicBezTo>
                    <a:pt x="16" y="32"/>
                    <a:pt x="16" y="37"/>
                    <a:pt x="19" y="37"/>
                  </a:cubicBezTo>
                  <a:cubicBezTo>
                    <a:pt x="19" y="40"/>
                    <a:pt x="16" y="40"/>
                    <a:pt x="13" y="40"/>
                  </a:cubicBezTo>
                  <a:cubicBezTo>
                    <a:pt x="16" y="43"/>
                    <a:pt x="16" y="46"/>
                    <a:pt x="16" y="48"/>
                  </a:cubicBezTo>
                  <a:cubicBezTo>
                    <a:pt x="10" y="51"/>
                    <a:pt x="10" y="54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4"/>
                    <a:pt x="7" y="51"/>
                    <a:pt x="0" y="51"/>
                  </a:cubicBezTo>
                  <a:cubicBezTo>
                    <a:pt x="7" y="48"/>
                    <a:pt x="7" y="40"/>
                    <a:pt x="0" y="37"/>
                  </a:cubicBezTo>
                  <a:cubicBezTo>
                    <a:pt x="7" y="34"/>
                    <a:pt x="7" y="17"/>
                    <a:pt x="0" y="6"/>
                  </a:cubicBezTo>
                  <a:cubicBezTo>
                    <a:pt x="3" y="6"/>
                    <a:pt x="7" y="3"/>
                    <a:pt x="10" y="0"/>
                  </a:cubicBezTo>
                  <a:close/>
                </a:path>
              </a:pathLst>
            </a:custGeom>
            <a:solidFill>
              <a:srgbClr val="F2F1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4" name="Freeform 19">
              <a:extLst>
                <a:ext uri="{FF2B5EF4-FFF2-40B4-BE49-F238E27FC236}">
                  <a16:creationId xmlns:a16="http://schemas.microsoft.com/office/drawing/2014/main" id="{BAEEF2E0-5454-4B0E-B14B-D33846A5F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" y="2680"/>
              <a:ext cx="125" cy="112"/>
            </a:xfrm>
            <a:custGeom>
              <a:avLst/>
              <a:gdLst>
                <a:gd name="T0" fmla="*/ 395 w 50"/>
                <a:gd name="T1" fmla="*/ 0 h 42"/>
                <a:gd name="T2" fmla="*/ 0 w 50"/>
                <a:gd name="T3" fmla="*/ 605 h 42"/>
                <a:gd name="T4" fmla="*/ 0 w 50"/>
                <a:gd name="T5" fmla="*/ 605 h 42"/>
                <a:gd name="T6" fmla="*/ 395 w 50"/>
                <a:gd name="T7" fmla="*/ 648 h 42"/>
                <a:gd name="T8" fmla="*/ 770 w 50"/>
                <a:gd name="T9" fmla="*/ 605 h 42"/>
                <a:gd name="T10" fmla="*/ 783 w 50"/>
                <a:gd name="T11" fmla="*/ 605 h 42"/>
                <a:gd name="T12" fmla="*/ 395 w 50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42">
                  <a:moveTo>
                    <a:pt x="25" y="0"/>
                  </a:moveTo>
                  <a:cubicBezTo>
                    <a:pt x="19" y="19"/>
                    <a:pt x="10" y="28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7" y="42"/>
                    <a:pt x="21" y="41"/>
                    <a:pt x="25" y="34"/>
                  </a:cubicBezTo>
                  <a:cubicBezTo>
                    <a:pt x="29" y="41"/>
                    <a:pt x="42" y="42"/>
                    <a:pt x="49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39" y="28"/>
                    <a:pt x="30" y="19"/>
                    <a:pt x="25" y="0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5" name="Freeform 20">
              <a:extLst>
                <a:ext uri="{FF2B5EF4-FFF2-40B4-BE49-F238E27FC236}">
                  <a16:creationId xmlns:a16="http://schemas.microsoft.com/office/drawing/2014/main" id="{5E2F8D3F-6AD6-4342-9ECD-F283BABFA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1133"/>
              <a:ext cx="1022" cy="1942"/>
            </a:xfrm>
            <a:custGeom>
              <a:avLst/>
              <a:gdLst>
                <a:gd name="T0" fmla="*/ 42 w 409"/>
                <a:gd name="T1" fmla="*/ 3756 h 728"/>
                <a:gd name="T2" fmla="*/ 625 w 409"/>
                <a:gd name="T3" fmla="*/ 2449 h 728"/>
                <a:gd name="T4" fmla="*/ 355 w 409"/>
                <a:gd name="T5" fmla="*/ 1651 h 728"/>
                <a:gd name="T6" fmla="*/ 325 w 409"/>
                <a:gd name="T7" fmla="*/ 1366 h 728"/>
                <a:gd name="T8" fmla="*/ 325 w 409"/>
                <a:gd name="T9" fmla="*/ 1174 h 728"/>
                <a:gd name="T10" fmla="*/ 292 w 409"/>
                <a:gd name="T11" fmla="*/ 512 h 728"/>
                <a:gd name="T12" fmla="*/ 1104 w 409"/>
                <a:gd name="T13" fmla="*/ 21 h 728"/>
                <a:gd name="T14" fmla="*/ 1249 w 409"/>
                <a:gd name="T15" fmla="*/ 419 h 728"/>
                <a:gd name="T16" fmla="*/ 2499 w 409"/>
                <a:gd name="T17" fmla="*/ 968 h 728"/>
                <a:gd name="T18" fmla="*/ 3029 w 409"/>
                <a:gd name="T19" fmla="*/ 990 h 728"/>
                <a:gd name="T20" fmla="*/ 3853 w 409"/>
                <a:gd name="T21" fmla="*/ 1424 h 728"/>
                <a:gd name="T22" fmla="*/ 4403 w 409"/>
                <a:gd name="T23" fmla="*/ 1766 h 728"/>
                <a:gd name="T24" fmla="*/ 4728 w 409"/>
                <a:gd name="T25" fmla="*/ 2278 h 728"/>
                <a:gd name="T26" fmla="*/ 4715 w 409"/>
                <a:gd name="T27" fmla="*/ 2411 h 728"/>
                <a:gd name="T28" fmla="*/ 4808 w 409"/>
                <a:gd name="T29" fmla="*/ 3551 h 728"/>
                <a:gd name="T30" fmla="*/ 5162 w 409"/>
                <a:gd name="T31" fmla="*/ 4063 h 728"/>
                <a:gd name="T32" fmla="*/ 5195 w 409"/>
                <a:gd name="T33" fmla="*/ 4826 h 728"/>
                <a:gd name="T34" fmla="*/ 5837 w 409"/>
                <a:gd name="T35" fmla="*/ 5487 h 728"/>
                <a:gd name="T36" fmla="*/ 5837 w 409"/>
                <a:gd name="T37" fmla="*/ 5791 h 728"/>
                <a:gd name="T38" fmla="*/ 6162 w 409"/>
                <a:gd name="T39" fmla="*/ 6717 h 728"/>
                <a:gd name="T40" fmla="*/ 6257 w 409"/>
                <a:gd name="T41" fmla="*/ 6968 h 728"/>
                <a:gd name="T42" fmla="*/ 6349 w 409"/>
                <a:gd name="T43" fmla="*/ 7877 h 728"/>
                <a:gd name="T44" fmla="*/ 6307 w 409"/>
                <a:gd name="T45" fmla="*/ 8560 h 728"/>
                <a:gd name="T46" fmla="*/ 5975 w 409"/>
                <a:gd name="T47" fmla="*/ 8582 h 728"/>
                <a:gd name="T48" fmla="*/ 5975 w 409"/>
                <a:gd name="T49" fmla="*/ 8163 h 728"/>
                <a:gd name="T50" fmla="*/ 4840 w 409"/>
                <a:gd name="T51" fmla="*/ 6909 h 728"/>
                <a:gd name="T52" fmla="*/ 4570 w 409"/>
                <a:gd name="T53" fmla="*/ 7101 h 728"/>
                <a:gd name="T54" fmla="*/ 3853 w 409"/>
                <a:gd name="T55" fmla="*/ 8446 h 728"/>
                <a:gd name="T56" fmla="*/ 4320 w 409"/>
                <a:gd name="T57" fmla="*/ 9435 h 728"/>
                <a:gd name="T58" fmla="*/ 3778 w 409"/>
                <a:gd name="T59" fmla="*/ 11065 h 728"/>
                <a:gd name="T60" fmla="*/ 4978 w 409"/>
                <a:gd name="T61" fmla="*/ 11463 h 728"/>
                <a:gd name="T62" fmla="*/ 5662 w 409"/>
                <a:gd name="T63" fmla="*/ 10518 h 728"/>
                <a:gd name="T64" fmla="*/ 6070 w 409"/>
                <a:gd name="T65" fmla="*/ 10609 h 728"/>
                <a:gd name="T66" fmla="*/ 6057 w 409"/>
                <a:gd name="T67" fmla="*/ 11052 h 728"/>
                <a:gd name="T68" fmla="*/ 5712 w 409"/>
                <a:gd name="T69" fmla="*/ 12418 h 728"/>
                <a:gd name="T70" fmla="*/ 4728 w 409"/>
                <a:gd name="T71" fmla="*/ 12887 h 728"/>
                <a:gd name="T72" fmla="*/ 4433 w 409"/>
                <a:gd name="T73" fmla="*/ 13044 h 728"/>
                <a:gd name="T74" fmla="*/ 2666 w 409"/>
                <a:gd name="T75" fmla="*/ 13591 h 728"/>
                <a:gd name="T76" fmla="*/ 2012 w 409"/>
                <a:gd name="T77" fmla="*/ 13002 h 728"/>
                <a:gd name="T78" fmla="*/ 2621 w 409"/>
                <a:gd name="T79" fmla="*/ 11999 h 72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09" h="728">
                  <a:moveTo>
                    <a:pt x="14" y="215"/>
                  </a:moveTo>
                  <a:cubicBezTo>
                    <a:pt x="10" y="210"/>
                    <a:pt x="5" y="205"/>
                    <a:pt x="3" y="198"/>
                  </a:cubicBezTo>
                  <a:cubicBezTo>
                    <a:pt x="0" y="190"/>
                    <a:pt x="7" y="161"/>
                    <a:pt x="12" y="159"/>
                  </a:cubicBezTo>
                  <a:cubicBezTo>
                    <a:pt x="18" y="157"/>
                    <a:pt x="37" y="150"/>
                    <a:pt x="40" y="129"/>
                  </a:cubicBezTo>
                  <a:cubicBezTo>
                    <a:pt x="41" y="127"/>
                    <a:pt x="41" y="124"/>
                    <a:pt x="41" y="122"/>
                  </a:cubicBezTo>
                  <a:cubicBezTo>
                    <a:pt x="41" y="104"/>
                    <a:pt x="28" y="92"/>
                    <a:pt x="23" y="87"/>
                  </a:cubicBezTo>
                  <a:cubicBezTo>
                    <a:pt x="23" y="87"/>
                    <a:pt x="22" y="86"/>
                    <a:pt x="22" y="86"/>
                  </a:cubicBezTo>
                  <a:cubicBezTo>
                    <a:pt x="21" y="83"/>
                    <a:pt x="21" y="77"/>
                    <a:pt x="21" y="72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39"/>
                    <a:pt x="19" y="33"/>
                    <a:pt x="19" y="27"/>
                  </a:cubicBezTo>
                  <a:cubicBezTo>
                    <a:pt x="19" y="21"/>
                    <a:pt x="13" y="8"/>
                    <a:pt x="39" y="1"/>
                  </a:cubicBezTo>
                  <a:cubicBezTo>
                    <a:pt x="47" y="0"/>
                    <a:pt x="60" y="0"/>
                    <a:pt x="71" y="1"/>
                  </a:cubicBezTo>
                  <a:cubicBezTo>
                    <a:pt x="81" y="2"/>
                    <a:pt x="81" y="9"/>
                    <a:pt x="80" y="11"/>
                  </a:cubicBezTo>
                  <a:cubicBezTo>
                    <a:pt x="80" y="15"/>
                    <a:pt x="80" y="18"/>
                    <a:pt x="80" y="22"/>
                  </a:cubicBezTo>
                  <a:cubicBezTo>
                    <a:pt x="80" y="40"/>
                    <a:pt x="83" y="63"/>
                    <a:pt x="107" y="73"/>
                  </a:cubicBezTo>
                  <a:cubicBezTo>
                    <a:pt x="119" y="78"/>
                    <a:pt x="141" y="81"/>
                    <a:pt x="160" y="51"/>
                  </a:cubicBezTo>
                  <a:cubicBezTo>
                    <a:pt x="165" y="44"/>
                    <a:pt x="165" y="44"/>
                    <a:pt x="169" y="43"/>
                  </a:cubicBezTo>
                  <a:cubicBezTo>
                    <a:pt x="181" y="42"/>
                    <a:pt x="184" y="45"/>
                    <a:pt x="194" y="52"/>
                  </a:cubicBezTo>
                  <a:cubicBezTo>
                    <a:pt x="200" y="56"/>
                    <a:pt x="208" y="62"/>
                    <a:pt x="218" y="66"/>
                  </a:cubicBezTo>
                  <a:cubicBezTo>
                    <a:pt x="226" y="70"/>
                    <a:pt x="236" y="73"/>
                    <a:pt x="247" y="75"/>
                  </a:cubicBezTo>
                  <a:cubicBezTo>
                    <a:pt x="254" y="77"/>
                    <a:pt x="262" y="79"/>
                    <a:pt x="268" y="81"/>
                  </a:cubicBezTo>
                  <a:cubicBezTo>
                    <a:pt x="271" y="82"/>
                    <a:pt x="277" y="88"/>
                    <a:pt x="282" y="93"/>
                  </a:cubicBezTo>
                  <a:cubicBezTo>
                    <a:pt x="286" y="97"/>
                    <a:pt x="291" y="102"/>
                    <a:pt x="297" y="106"/>
                  </a:cubicBezTo>
                  <a:cubicBezTo>
                    <a:pt x="304" y="113"/>
                    <a:pt x="304" y="115"/>
                    <a:pt x="303" y="120"/>
                  </a:cubicBezTo>
                  <a:cubicBezTo>
                    <a:pt x="303" y="123"/>
                    <a:pt x="303" y="123"/>
                    <a:pt x="303" y="123"/>
                  </a:cubicBezTo>
                  <a:cubicBezTo>
                    <a:pt x="303" y="123"/>
                    <a:pt x="302" y="127"/>
                    <a:pt x="302" y="127"/>
                  </a:cubicBezTo>
                  <a:cubicBezTo>
                    <a:pt x="301" y="134"/>
                    <a:pt x="298" y="143"/>
                    <a:pt x="298" y="153"/>
                  </a:cubicBezTo>
                  <a:cubicBezTo>
                    <a:pt x="298" y="164"/>
                    <a:pt x="301" y="176"/>
                    <a:pt x="308" y="187"/>
                  </a:cubicBezTo>
                  <a:cubicBezTo>
                    <a:pt x="314" y="197"/>
                    <a:pt x="322" y="203"/>
                    <a:pt x="329" y="205"/>
                  </a:cubicBezTo>
                  <a:cubicBezTo>
                    <a:pt x="331" y="206"/>
                    <a:pt x="332" y="212"/>
                    <a:pt x="331" y="214"/>
                  </a:cubicBezTo>
                  <a:cubicBezTo>
                    <a:pt x="328" y="221"/>
                    <a:pt x="326" y="227"/>
                    <a:pt x="326" y="232"/>
                  </a:cubicBezTo>
                  <a:cubicBezTo>
                    <a:pt x="326" y="242"/>
                    <a:pt x="330" y="250"/>
                    <a:pt x="333" y="254"/>
                  </a:cubicBezTo>
                  <a:cubicBezTo>
                    <a:pt x="341" y="269"/>
                    <a:pt x="353" y="276"/>
                    <a:pt x="363" y="279"/>
                  </a:cubicBezTo>
                  <a:cubicBezTo>
                    <a:pt x="367" y="281"/>
                    <a:pt x="374" y="286"/>
                    <a:pt x="374" y="289"/>
                  </a:cubicBezTo>
                  <a:cubicBezTo>
                    <a:pt x="374" y="291"/>
                    <a:pt x="374" y="293"/>
                    <a:pt x="374" y="296"/>
                  </a:cubicBezTo>
                  <a:cubicBezTo>
                    <a:pt x="374" y="299"/>
                    <a:pt x="374" y="302"/>
                    <a:pt x="374" y="305"/>
                  </a:cubicBezTo>
                  <a:cubicBezTo>
                    <a:pt x="374" y="313"/>
                    <a:pt x="375" y="321"/>
                    <a:pt x="378" y="331"/>
                  </a:cubicBezTo>
                  <a:cubicBezTo>
                    <a:pt x="383" y="343"/>
                    <a:pt x="390" y="350"/>
                    <a:pt x="395" y="354"/>
                  </a:cubicBezTo>
                  <a:cubicBezTo>
                    <a:pt x="398" y="357"/>
                    <a:pt x="399" y="358"/>
                    <a:pt x="401" y="366"/>
                  </a:cubicBezTo>
                  <a:cubicBezTo>
                    <a:pt x="401" y="367"/>
                    <a:pt x="401" y="367"/>
                    <a:pt x="401" y="367"/>
                  </a:cubicBezTo>
                  <a:cubicBezTo>
                    <a:pt x="403" y="376"/>
                    <a:pt x="403" y="385"/>
                    <a:pt x="404" y="392"/>
                  </a:cubicBezTo>
                  <a:cubicBezTo>
                    <a:pt x="404" y="401"/>
                    <a:pt x="404" y="408"/>
                    <a:pt x="407" y="415"/>
                  </a:cubicBezTo>
                  <a:cubicBezTo>
                    <a:pt x="408" y="419"/>
                    <a:pt x="409" y="423"/>
                    <a:pt x="409" y="428"/>
                  </a:cubicBezTo>
                  <a:cubicBezTo>
                    <a:pt x="409" y="436"/>
                    <a:pt x="407" y="445"/>
                    <a:pt x="404" y="451"/>
                  </a:cubicBezTo>
                  <a:cubicBezTo>
                    <a:pt x="402" y="455"/>
                    <a:pt x="401" y="456"/>
                    <a:pt x="400" y="457"/>
                  </a:cubicBezTo>
                  <a:cubicBezTo>
                    <a:pt x="393" y="458"/>
                    <a:pt x="383" y="455"/>
                    <a:pt x="383" y="452"/>
                  </a:cubicBezTo>
                  <a:cubicBezTo>
                    <a:pt x="383" y="449"/>
                    <a:pt x="383" y="445"/>
                    <a:pt x="383" y="440"/>
                  </a:cubicBezTo>
                  <a:cubicBezTo>
                    <a:pt x="383" y="436"/>
                    <a:pt x="383" y="433"/>
                    <a:pt x="383" y="430"/>
                  </a:cubicBezTo>
                  <a:cubicBezTo>
                    <a:pt x="383" y="403"/>
                    <a:pt x="379" y="376"/>
                    <a:pt x="357" y="363"/>
                  </a:cubicBezTo>
                  <a:cubicBezTo>
                    <a:pt x="350" y="359"/>
                    <a:pt x="332" y="351"/>
                    <a:pt x="310" y="364"/>
                  </a:cubicBezTo>
                  <a:cubicBezTo>
                    <a:pt x="304" y="368"/>
                    <a:pt x="304" y="368"/>
                    <a:pt x="304" y="368"/>
                  </a:cubicBezTo>
                  <a:cubicBezTo>
                    <a:pt x="300" y="370"/>
                    <a:pt x="295" y="373"/>
                    <a:pt x="293" y="374"/>
                  </a:cubicBezTo>
                  <a:cubicBezTo>
                    <a:pt x="270" y="372"/>
                    <a:pt x="258" y="382"/>
                    <a:pt x="251" y="390"/>
                  </a:cubicBezTo>
                  <a:cubicBezTo>
                    <a:pt x="235" y="411"/>
                    <a:pt x="244" y="436"/>
                    <a:pt x="247" y="445"/>
                  </a:cubicBezTo>
                  <a:cubicBezTo>
                    <a:pt x="252" y="458"/>
                    <a:pt x="260" y="468"/>
                    <a:pt x="268" y="477"/>
                  </a:cubicBezTo>
                  <a:cubicBezTo>
                    <a:pt x="280" y="492"/>
                    <a:pt x="279" y="492"/>
                    <a:pt x="277" y="497"/>
                  </a:cubicBezTo>
                  <a:cubicBezTo>
                    <a:pt x="269" y="512"/>
                    <a:pt x="269" y="512"/>
                    <a:pt x="269" y="512"/>
                  </a:cubicBezTo>
                  <a:cubicBezTo>
                    <a:pt x="257" y="536"/>
                    <a:pt x="244" y="561"/>
                    <a:pt x="242" y="583"/>
                  </a:cubicBezTo>
                  <a:cubicBezTo>
                    <a:pt x="241" y="605"/>
                    <a:pt x="254" y="619"/>
                    <a:pt x="267" y="623"/>
                  </a:cubicBezTo>
                  <a:cubicBezTo>
                    <a:pt x="290" y="632"/>
                    <a:pt x="311" y="614"/>
                    <a:pt x="319" y="604"/>
                  </a:cubicBezTo>
                  <a:cubicBezTo>
                    <a:pt x="319" y="604"/>
                    <a:pt x="334" y="583"/>
                    <a:pt x="345" y="568"/>
                  </a:cubicBezTo>
                  <a:cubicBezTo>
                    <a:pt x="349" y="562"/>
                    <a:pt x="358" y="554"/>
                    <a:pt x="363" y="554"/>
                  </a:cubicBezTo>
                  <a:cubicBezTo>
                    <a:pt x="369" y="554"/>
                    <a:pt x="377" y="555"/>
                    <a:pt x="388" y="558"/>
                  </a:cubicBezTo>
                  <a:cubicBezTo>
                    <a:pt x="388" y="558"/>
                    <a:pt x="389" y="559"/>
                    <a:pt x="389" y="559"/>
                  </a:cubicBezTo>
                  <a:cubicBezTo>
                    <a:pt x="389" y="560"/>
                    <a:pt x="390" y="561"/>
                    <a:pt x="390" y="563"/>
                  </a:cubicBezTo>
                  <a:cubicBezTo>
                    <a:pt x="390" y="569"/>
                    <a:pt x="388" y="577"/>
                    <a:pt x="388" y="582"/>
                  </a:cubicBezTo>
                  <a:cubicBezTo>
                    <a:pt x="386" y="600"/>
                    <a:pt x="386" y="600"/>
                    <a:pt x="386" y="600"/>
                  </a:cubicBezTo>
                  <a:cubicBezTo>
                    <a:pt x="385" y="617"/>
                    <a:pt x="375" y="640"/>
                    <a:pt x="366" y="654"/>
                  </a:cubicBezTo>
                  <a:cubicBezTo>
                    <a:pt x="363" y="659"/>
                    <a:pt x="352" y="662"/>
                    <a:pt x="349" y="662"/>
                  </a:cubicBezTo>
                  <a:cubicBezTo>
                    <a:pt x="338" y="660"/>
                    <a:pt x="320" y="661"/>
                    <a:pt x="303" y="679"/>
                  </a:cubicBezTo>
                  <a:cubicBezTo>
                    <a:pt x="301" y="682"/>
                    <a:pt x="299" y="684"/>
                    <a:pt x="297" y="687"/>
                  </a:cubicBezTo>
                  <a:cubicBezTo>
                    <a:pt x="294" y="693"/>
                    <a:pt x="286" y="693"/>
                    <a:pt x="284" y="687"/>
                  </a:cubicBezTo>
                  <a:cubicBezTo>
                    <a:pt x="277" y="672"/>
                    <a:pt x="263" y="654"/>
                    <a:pt x="232" y="654"/>
                  </a:cubicBezTo>
                  <a:cubicBezTo>
                    <a:pt x="189" y="654"/>
                    <a:pt x="177" y="696"/>
                    <a:pt x="171" y="716"/>
                  </a:cubicBezTo>
                  <a:cubicBezTo>
                    <a:pt x="170" y="721"/>
                    <a:pt x="167" y="728"/>
                    <a:pt x="153" y="728"/>
                  </a:cubicBezTo>
                  <a:cubicBezTo>
                    <a:pt x="141" y="723"/>
                    <a:pt x="136" y="711"/>
                    <a:pt x="129" y="685"/>
                  </a:cubicBezTo>
                  <a:cubicBezTo>
                    <a:pt x="127" y="670"/>
                    <a:pt x="130" y="672"/>
                    <a:pt x="147" y="658"/>
                  </a:cubicBezTo>
                  <a:cubicBezTo>
                    <a:pt x="157" y="651"/>
                    <a:pt x="165" y="640"/>
                    <a:pt x="168" y="632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6" name="Freeform 21">
              <a:extLst>
                <a:ext uri="{FF2B5EF4-FFF2-40B4-BE49-F238E27FC236}">
                  <a16:creationId xmlns:a16="http://schemas.microsoft.com/office/drawing/2014/main" id="{AFEDDD88-7DFC-4D67-A518-1841FDB34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" y="1107"/>
              <a:ext cx="1045" cy="1981"/>
            </a:xfrm>
            <a:custGeom>
              <a:avLst/>
              <a:gdLst>
                <a:gd name="T0" fmla="*/ 3720 w 418"/>
                <a:gd name="T1" fmla="*/ 11958 h 743"/>
                <a:gd name="T2" fmla="*/ 4613 w 418"/>
                <a:gd name="T3" fmla="*/ 12774 h 743"/>
                <a:gd name="T4" fmla="*/ 3925 w 418"/>
                <a:gd name="T5" fmla="*/ 14083 h 743"/>
                <a:gd name="T6" fmla="*/ 2863 w 418"/>
                <a:gd name="T7" fmla="*/ 13230 h 743"/>
                <a:gd name="T8" fmla="*/ 1875 w 418"/>
                <a:gd name="T9" fmla="*/ 13704 h 743"/>
                <a:gd name="T10" fmla="*/ 1033 w 418"/>
                <a:gd name="T11" fmla="*/ 12795 h 743"/>
                <a:gd name="T12" fmla="*/ 550 w 418"/>
                <a:gd name="T13" fmla="*/ 11558 h 743"/>
                <a:gd name="T14" fmla="*/ 458 w 418"/>
                <a:gd name="T15" fmla="*/ 10764 h 743"/>
                <a:gd name="T16" fmla="*/ 875 w 418"/>
                <a:gd name="T17" fmla="*/ 10444 h 743"/>
                <a:gd name="T18" fmla="*/ 1345 w 418"/>
                <a:gd name="T19" fmla="*/ 10422 h 743"/>
                <a:gd name="T20" fmla="*/ 1770 w 418"/>
                <a:gd name="T21" fmla="*/ 11238 h 743"/>
                <a:gd name="T22" fmla="*/ 2845 w 418"/>
                <a:gd name="T23" fmla="*/ 10670 h 743"/>
                <a:gd name="T24" fmla="*/ 2833 w 418"/>
                <a:gd name="T25" fmla="*/ 10193 h 743"/>
                <a:gd name="T26" fmla="*/ 2958 w 418"/>
                <a:gd name="T27" fmla="*/ 7521 h 743"/>
                <a:gd name="T28" fmla="*/ 2250 w 418"/>
                <a:gd name="T29" fmla="*/ 6618 h 743"/>
                <a:gd name="T30" fmla="*/ 1238 w 418"/>
                <a:gd name="T31" fmla="*/ 8359 h 743"/>
                <a:gd name="T32" fmla="*/ 833 w 418"/>
                <a:gd name="T33" fmla="*/ 8887 h 743"/>
                <a:gd name="T34" fmla="*/ 95 w 418"/>
                <a:gd name="T35" fmla="*/ 8942 h 743"/>
                <a:gd name="T36" fmla="*/ 125 w 418"/>
                <a:gd name="T37" fmla="*/ 8396 h 743"/>
                <a:gd name="T38" fmla="*/ 1208 w 418"/>
                <a:gd name="T39" fmla="*/ 7465 h 743"/>
                <a:gd name="T40" fmla="*/ 488 w 418"/>
                <a:gd name="T41" fmla="*/ 6575 h 743"/>
                <a:gd name="T42" fmla="*/ 283 w 418"/>
                <a:gd name="T43" fmla="*/ 5879 h 743"/>
                <a:gd name="T44" fmla="*/ 595 w 418"/>
                <a:gd name="T45" fmla="*/ 4799 h 743"/>
                <a:gd name="T46" fmla="*/ 800 w 418"/>
                <a:gd name="T47" fmla="*/ 4415 h 743"/>
                <a:gd name="T48" fmla="*/ 1175 w 418"/>
                <a:gd name="T49" fmla="*/ 3375 h 743"/>
                <a:gd name="T50" fmla="*/ 1333 w 418"/>
                <a:gd name="T51" fmla="*/ 3205 h 743"/>
                <a:gd name="T52" fmla="*/ 2583 w 418"/>
                <a:gd name="T53" fmla="*/ 3981 h 743"/>
                <a:gd name="T54" fmla="*/ 3175 w 418"/>
                <a:gd name="T55" fmla="*/ 2730 h 743"/>
                <a:gd name="T56" fmla="*/ 2938 w 418"/>
                <a:gd name="T57" fmla="*/ 1613 h 743"/>
                <a:gd name="T58" fmla="*/ 4125 w 418"/>
                <a:gd name="T59" fmla="*/ 1480 h 743"/>
                <a:gd name="T60" fmla="*/ 5520 w 418"/>
                <a:gd name="T61" fmla="*/ 1138 h 743"/>
                <a:gd name="T62" fmla="*/ 5595 w 418"/>
                <a:gd name="T63" fmla="*/ 192 h 743"/>
                <a:gd name="T64" fmla="*/ 6300 w 418"/>
                <a:gd name="T65" fmla="*/ 248 h 743"/>
                <a:gd name="T66" fmla="*/ 6208 w 418"/>
                <a:gd name="T67" fmla="*/ 1386 h 743"/>
                <a:gd name="T68" fmla="*/ 6238 w 418"/>
                <a:gd name="T69" fmla="*/ 1912 h 743"/>
                <a:gd name="T70" fmla="*/ 5833 w 418"/>
                <a:gd name="T71" fmla="*/ 2901 h 743"/>
                <a:gd name="T72" fmla="*/ 6408 w 418"/>
                <a:gd name="T73" fmla="*/ 3810 h 743"/>
                <a:gd name="T74" fmla="*/ 6300 w 418"/>
                <a:gd name="T75" fmla="*/ 4287 h 74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18" h="743">
                  <a:moveTo>
                    <a:pt x="252" y="622"/>
                  </a:moveTo>
                  <a:cubicBezTo>
                    <a:pt x="244" y="621"/>
                    <a:pt x="240" y="622"/>
                    <a:pt x="238" y="631"/>
                  </a:cubicBezTo>
                  <a:cubicBezTo>
                    <a:pt x="238" y="666"/>
                    <a:pt x="260" y="668"/>
                    <a:pt x="285" y="672"/>
                  </a:cubicBezTo>
                  <a:cubicBezTo>
                    <a:pt x="295" y="674"/>
                    <a:pt x="295" y="674"/>
                    <a:pt x="295" y="674"/>
                  </a:cubicBezTo>
                  <a:cubicBezTo>
                    <a:pt x="304" y="674"/>
                    <a:pt x="300" y="689"/>
                    <a:pt x="298" y="698"/>
                  </a:cubicBezTo>
                  <a:cubicBezTo>
                    <a:pt x="290" y="729"/>
                    <a:pt x="279" y="739"/>
                    <a:pt x="251" y="743"/>
                  </a:cubicBezTo>
                  <a:cubicBezTo>
                    <a:pt x="249" y="743"/>
                    <a:pt x="244" y="738"/>
                    <a:pt x="243" y="736"/>
                  </a:cubicBezTo>
                  <a:cubicBezTo>
                    <a:pt x="235" y="724"/>
                    <a:pt x="220" y="698"/>
                    <a:pt x="183" y="698"/>
                  </a:cubicBezTo>
                  <a:cubicBezTo>
                    <a:pt x="154" y="698"/>
                    <a:pt x="140" y="711"/>
                    <a:pt x="132" y="724"/>
                  </a:cubicBezTo>
                  <a:cubicBezTo>
                    <a:pt x="126" y="734"/>
                    <a:pt x="121" y="726"/>
                    <a:pt x="120" y="723"/>
                  </a:cubicBezTo>
                  <a:cubicBezTo>
                    <a:pt x="119" y="714"/>
                    <a:pt x="116" y="704"/>
                    <a:pt x="108" y="694"/>
                  </a:cubicBezTo>
                  <a:cubicBezTo>
                    <a:pt x="95" y="680"/>
                    <a:pt x="82" y="674"/>
                    <a:pt x="66" y="675"/>
                  </a:cubicBezTo>
                  <a:cubicBezTo>
                    <a:pt x="65" y="675"/>
                    <a:pt x="65" y="674"/>
                    <a:pt x="63" y="674"/>
                  </a:cubicBezTo>
                  <a:cubicBezTo>
                    <a:pt x="54" y="668"/>
                    <a:pt x="36" y="633"/>
                    <a:pt x="35" y="610"/>
                  </a:cubicBezTo>
                  <a:cubicBezTo>
                    <a:pt x="34" y="602"/>
                    <a:pt x="33" y="593"/>
                    <a:pt x="31" y="585"/>
                  </a:cubicBezTo>
                  <a:cubicBezTo>
                    <a:pt x="30" y="580"/>
                    <a:pt x="29" y="574"/>
                    <a:pt x="29" y="568"/>
                  </a:cubicBezTo>
                  <a:cubicBezTo>
                    <a:pt x="28" y="564"/>
                    <a:pt x="28" y="556"/>
                    <a:pt x="37" y="556"/>
                  </a:cubicBezTo>
                  <a:cubicBezTo>
                    <a:pt x="44" y="554"/>
                    <a:pt x="50" y="553"/>
                    <a:pt x="56" y="551"/>
                  </a:cubicBezTo>
                  <a:cubicBezTo>
                    <a:pt x="65" y="548"/>
                    <a:pt x="79" y="544"/>
                    <a:pt x="82" y="546"/>
                  </a:cubicBezTo>
                  <a:cubicBezTo>
                    <a:pt x="82" y="546"/>
                    <a:pt x="84" y="547"/>
                    <a:pt x="86" y="550"/>
                  </a:cubicBezTo>
                  <a:cubicBezTo>
                    <a:pt x="99" y="571"/>
                    <a:pt x="99" y="571"/>
                    <a:pt x="99" y="571"/>
                  </a:cubicBezTo>
                  <a:cubicBezTo>
                    <a:pt x="113" y="593"/>
                    <a:pt x="113" y="593"/>
                    <a:pt x="113" y="593"/>
                  </a:cubicBezTo>
                  <a:cubicBezTo>
                    <a:pt x="123" y="608"/>
                    <a:pt x="139" y="623"/>
                    <a:pt x="161" y="614"/>
                  </a:cubicBezTo>
                  <a:cubicBezTo>
                    <a:pt x="174" y="609"/>
                    <a:pt x="189" y="596"/>
                    <a:pt x="182" y="563"/>
                  </a:cubicBezTo>
                  <a:cubicBezTo>
                    <a:pt x="180" y="549"/>
                    <a:pt x="179" y="545"/>
                    <a:pt x="179" y="544"/>
                  </a:cubicBezTo>
                  <a:cubicBezTo>
                    <a:pt x="179" y="543"/>
                    <a:pt x="180" y="540"/>
                    <a:pt x="181" y="538"/>
                  </a:cubicBezTo>
                  <a:cubicBezTo>
                    <a:pt x="183" y="532"/>
                    <a:pt x="186" y="524"/>
                    <a:pt x="189" y="511"/>
                  </a:cubicBezTo>
                  <a:cubicBezTo>
                    <a:pt x="194" y="489"/>
                    <a:pt x="197" y="419"/>
                    <a:pt x="189" y="397"/>
                  </a:cubicBezTo>
                  <a:cubicBezTo>
                    <a:pt x="188" y="395"/>
                    <a:pt x="188" y="395"/>
                    <a:pt x="188" y="395"/>
                  </a:cubicBezTo>
                  <a:cubicBezTo>
                    <a:pt x="184" y="382"/>
                    <a:pt x="173" y="353"/>
                    <a:pt x="144" y="349"/>
                  </a:cubicBezTo>
                  <a:cubicBezTo>
                    <a:pt x="134" y="347"/>
                    <a:pt x="114" y="349"/>
                    <a:pt x="97" y="373"/>
                  </a:cubicBezTo>
                  <a:cubicBezTo>
                    <a:pt x="80" y="397"/>
                    <a:pt x="80" y="423"/>
                    <a:pt x="79" y="441"/>
                  </a:cubicBezTo>
                  <a:cubicBezTo>
                    <a:pt x="79" y="462"/>
                    <a:pt x="79" y="462"/>
                    <a:pt x="67" y="466"/>
                  </a:cubicBezTo>
                  <a:cubicBezTo>
                    <a:pt x="63" y="467"/>
                    <a:pt x="53" y="469"/>
                    <a:pt x="53" y="469"/>
                  </a:cubicBezTo>
                  <a:cubicBezTo>
                    <a:pt x="44" y="471"/>
                    <a:pt x="27" y="475"/>
                    <a:pt x="15" y="477"/>
                  </a:cubicBezTo>
                  <a:cubicBezTo>
                    <a:pt x="8" y="476"/>
                    <a:pt x="6" y="474"/>
                    <a:pt x="6" y="472"/>
                  </a:cubicBezTo>
                  <a:cubicBezTo>
                    <a:pt x="4" y="466"/>
                    <a:pt x="3" y="459"/>
                    <a:pt x="2" y="452"/>
                  </a:cubicBezTo>
                  <a:cubicBezTo>
                    <a:pt x="2" y="449"/>
                    <a:pt x="0" y="441"/>
                    <a:pt x="8" y="443"/>
                  </a:cubicBezTo>
                  <a:cubicBezTo>
                    <a:pt x="23" y="445"/>
                    <a:pt x="43" y="446"/>
                    <a:pt x="59" y="433"/>
                  </a:cubicBezTo>
                  <a:cubicBezTo>
                    <a:pt x="67" y="426"/>
                    <a:pt x="76" y="414"/>
                    <a:pt x="77" y="394"/>
                  </a:cubicBezTo>
                  <a:cubicBezTo>
                    <a:pt x="77" y="393"/>
                    <a:pt x="77" y="393"/>
                    <a:pt x="77" y="392"/>
                  </a:cubicBezTo>
                  <a:cubicBezTo>
                    <a:pt x="77" y="382"/>
                    <a:pt x="74" y="349"/>
                    <a:pt x="31" y="347"/>
                  </a:cubicBezTo>
                  <a:cubicBezTo>
                    <a:pt x="31" y="347"/>
                    <a:pt x="29" y="347"/>
                    <a:pt x="28" y="347"/>
                  </a:cubicBezTo>
                  <a:cubicBezTo>
                    <a:pt x="15" y="342"/>
                    <a:pt x="18" y="320"/>
                    <a:pt x="18" y="310"/>
                  </a:cubicBezTo>
                  <a:cubicBezTo>
                    <a:pt x="18" y="291"/>
                    <a:pt x="21" y="277"/>
                    <a:pt x="28" y="267"/>
                  </a:cubicBezTo>
                  <a:cubicBezTo>
                    <a:pt x="38" y="253"/>
                    <a:pt x="38" y="253"/>
                    <a:pt x="38" y="253"/>
                  </a:cubicBezTo>
                  <a:cubicBezTo>
                    <a:pt x="41" y="247"/>
                    <a:pt x="49" y="235"/>
                    <a:pt x="52" y="232"/>
                  </a:cubicBezTo>
                  <a:cubicBezTo>
                    <a:pt x="51" y="233"/>
                    <a:pt x="51" y="233"/>
                    <a:pt x="51" y="233"/>
                  </a:cubicBezTo>
                  <a:cubicBezTo>
                    <a:pt x="66" y="218"/>
                    <a:pt x="71" y="199"/>
                    <a:pt x="74" y="185"/>
                  </a:cubicBezTo>
                  <a:cubicBezTo>
                    <a:pt x="75" y="178"/>
                    <a:pt x="75" y="178"/>
                    <a:pt x="75" y="178"/>
                  </a:cubicBezTo>
                  <a:cubicBezTo>
                    <a:pt x="76" y="175"/>
                    <a:pt x="77" y="171"/>
                    <a:pt x="78" y="168"/>
                  </a:cubicBezTo>
                  <a:cubicBezTo>
                    <a:pt x="82" y="160"/>
                    <a:pt x="85" y="169"/>
                    <a:pt x="85" y="169"/>
                  </a:cubicBezTo>
                  <a:cubicBezTo>
                    <a:pt x="91" y="182"/>
                    <a:pt x="98" y="200"/>
                    <a:pt x="116" y="208"/>
                  </a:cubicBezTo>
                  <a:cubicBezTo>
                    <a:pt x="132" y="216"/>
                    <a:pt x="150" y="217"/>
                    <a:pt x="165" y="210"/>
                  </a:cubicBezTo>
                  <a:cubicBezTo>
                    <a:pt x="190" y="198"/>
                    <a:pt x="199" y="171"/>
                    <a:pt x="201" y="163"/>
                  </a:cubicBezTo>
                  <a:cubicBezTo>
                    <a:pt x="202" y="156"/>
                    <a:pt x="203" y="150"/>
                    <a:pt x="203" y="144"/>
                  </a:cubicBezTo>
                  <a:cubicBezTo>
                    <a:pt x="203" y="124"/>
                    <a:pt x="194" y="111"/>
                    <a:pt x="185" y="102"/>
                  </a:cubicBezTo>
                  <a:cubicBezTo>
                    <a:pt x="175" y="90"/>
                    <a:pt x="185" y="86"/>
                    <a:pt x="188" y="85"/>
                  </a:cubicBezTo>
                  <a:cubicBezTo>
                    <a:pt x="200" y="82"/>
                    <a:pt x="211" y="74"/>
                    <a:pt x="225" y="63"/>
                  </a:cubicBezTo>
                  <a:cubicBezTo>
                    <a:pt x="250" y="40"/>
                    <a:pt x="260" y="66"/>
                    <a:pt x="264" y="78"/>
                  </a:cubicBezTo>
                  <a:cubicBezTo>
                    <a:pt x="281" y="117"/>
                    <a:pt x="303" y="115"/>
                    <a:pt x="311" y="114"/>
                  </a:cubicBezTo>
                  <a:cubicBezTo>
                    <a:pt x="341" y="111"/>
                    <a:pt x="348" y="81"/>
                    <a:pt x="353" y="60"/>
                  </a:cubicBezTo>
                  <a:cubicBezTo>
                    <a:pt x="355" y="51"/>
                    <a:pt x="356" y="40"/>
                    <a:pt x="356" y="28"/>
                  </a:cubicBezTo>
                  <a:cubicBezTo>
                    <a:pt x="357" y="23"/>
                    <a:pt x="357" y="16"/>
                    <a:pt x="358" y="10"/>
                  </a:cubicBezTo>
                  <a:cubicBezTo>
                    <a:pt x="358" y="6"/>
                    <a:pt x="365" y="0"/>
                    <a:pt x="368" y="0"/>
                  </a:cubicBezTo>
                  <a:cubicBezTo>
                    <a:pt x="380" y="2"/>
                    <a:pt x="396" y="7"/>
                    <a:pt x="403" y="13"/>
                  </a:cubicBezTo>
                  <a:cubicBezTo>
                    <a:pt x="414" y="19"/>
                    <a:pt x="408" y="29"/>
                    <a:pt x="407" y="34"/>
                  </a:cubicBezTo>
                  <a:cubicBezTo>
                    <a:pt x="403" y="44"/>
                    <a:pt x="399" y="57"/>
                    <a:pt x="397" y="73"/>
                  </a:cubicBezTo>
                  <a:cubicBezTo>
                    <a:pt x="396" y="76"/>
                    <a:pt x="396" y="79"/>
                    <a:pt x="396" y="81"/>
                  </a:cubicBezTo>
                  <a:cubicBezTo>
                    <a:pt x="396" y="88"/>
                    <a:pt x="397" y="95"/>
                    <a:pt x="399" y="101"/>
                  </a:cubicBezTo>
                  <a:cubicBezTo>
                    <a:pt x="400" y="104"/>
                    <a:pt x="398" y="112"/>
                    <a:pt x="396" y="113"/>
                  </a:cubicBezTo>
                  <a:cubicBezTo>
                    <a:pt x="378" y="124"/>
                    <a:pt x="373" y="139"/>
                    <a:pt x="373" y="153"/>
                  </a:cubicBezTo>
                  <a:cubicBezTo>
                    <a:pt x="373" y="157"/>
                    <a:pt x="374" y="160"/>
                    <a:pt x="374" y="164"/>
                  </a:cubicBezTo>
                  <a:cubicBezTo>
                    <a:pt x="378" y="183"/>
                    <a:pt x="390" y="196"/>
                    <a:pt x="410" y="201"/>
                  </a:cubicBezTo>
                  <a:cubicBezTo>
                    <a:pt x="418" y="204"/>
                    <a:pt x="414" y="209"/>
                    <a:pt x="412" y="211"/>
                  </a:cubicBezTo>
                  <a:cubicBezTo>
                    <a:pt x="408" y="215"/>
                    <a:pt x="405" y="220"/>
                    <a:pt x="403" y="226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7" name="Freeform 22">
              <a:extLst>
                <a:ext uri="{FF2B5EF4-FFF2-40B4-BE49-F238E27FC236}">
                  <a16:creationId xmlns:a16="http://schemas.microsoft.com/office/drawing/2014/main" id="{D6FF225B-3551-493A-9977-E50E54A79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" y="2152"/>
              <a:ext cx="273" cy="304"/>
            </a:xfrm>
            <a:custGeom>
              <a:avLst/>
              <a:gdLst>
                <a:gd name="T0" fmla="*/ 1054 w 109"/>
                <a:gd name="T1" fmla="*/ 512 h 114"/>
                <a:gd name="T2" fmla="*/ 1117 w 109"/>
                <a:gd name="T3" fmla="*/ 1501 h 114"/>
                <a:gd name="T4" fmla="*/ 1713 w 109"/>
                <a:gd name="T5" fmla="*/ 2104 h 114"/>
                <a:gd name="T6" fmla="*/ 1335 w 109"/>
                <a:gd name="T7" fmla="*/ 1933 h 114"/>
                <a:gd name="T8" fmla="*/ 1222 w 109"/>
                <a:gd name="T9" fmla="*/ 1059 h 114"/>
                <a:gd name="T10" fmla="*/ 879 w 109"/>
                <a:gd name="T11" fmla="*/ 205 h 114"/>
                <a:gd name="T12" fmla="*/ 313 w 109"/>
                <a:gd name="T13" fmla="*/ 477 h 114"/>
                <a:gd name="T14" fmla="*/ 125 w 109"/>
                <a:gd name="T15" fmla="*/ 968 h 114"/>
                <a:gd name="T16" fmla="*/ 363 w 109"/>
                <a:gd name="T17" fmla="*/ 1400 h 114"/>
                <a:gd name="T18" fmla="*/ 283 w 109"/>
                <a:gd name="T19" fmla="*/ 1024 h 114"/>
                <a:gd name="T20" fmla="*/ 626 w 109"/>
                <a:gd name="T21" fmla="*/ 683 h 114"/>
                <a:gd name="T22" fmla="*/ 1054 w 109"/>
                <a:gd name="T23" fmla="*/ 512 h 1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14">
                  <a:moveTo>
                    <a:pt x="67" y="27"/>
                  </a:moveTo>
                  <a:cubicBezTo>
                    <a:pt x="72" y="36"/>
                    <a:pt x="70" y="56"/>
                    <a:pt x="71" y="79"/>
                  </a:cubicBezTo>
                  <a:cubicBezTo>
                    <a:pt x="72" y="98"/>
                    <a:pt x="86" y="114"/>
                    <a:pt x="109" y="111"/>
                  </a:cubicBezTo>
                  <a:cubicBezTo>
                    <a:pt x="97" y="111"/>
                    <a:pt x="88" y="108"/>
                    <a:pt x="85" y="102"/>
                  </a:cubicBezTo>
                  <a:cubicBezTo>
                    <a:pt x="79" y="92"/>
                    <a:pt x="77" y="87"/>
                    <a:pt x="78" y="56"/>
                  </a:cubicBezTo>
                  <a:cubicBezTo>
                    <a:pt x="79" y="25"/>
                    <a:pt x="75" y="0"/>
                    <a:pt x="56" y="11"/>
                  </a:cubicBezTo>
                  <a:cubicBezTo>
                    <a:pt x="37" y="22"/>
                    <a:pt x="32" y="26"/>
                    <a:pt x="20" y="25"/>
                  </a:cubicBezTo>
                  <a:cubicBezTo>
                    <a:pt x="8" y="24"/>
                    <a:pt x="0" y="28"/>
                    <a:pt x="8" y="51"/>
                  </a:cubicBezTo>
                  <a:cubicBezTo>
                    <a:pt x="11" y="59"/>
                    <a:pt x="17" y="67"/>
                    <a:pt x="23" y="74"/>
                  </a:cubicBezTo>
                  <a:cubicBezTo>
                    <a:pt x="19" y="65"/>
                    <a:pt x="19" y="59"/>
                    <a:pt x="18" y="54"/>
                  </a:cubicBezTo>
                  <a:cubicBezTo>
                    <a:pt x="16" y="46"/>
                    <a:pt x="30" y="43"/>
                    <a:pt x="40" y="36"/>
                  </a:cubicBezTo>
                  <a:cubicBezTo>
                    <a:pt x="52" y="28"/>
                    <a:pt x="59" y="15"/>
                    <a:pt x="67" y="27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8" name="Freeform 23">
              <a:extLst>
                <a:ext uri="{FF2B5EF4-FFF2-40B4-BE49-F238E27FC236}">
                  <a16:creationId xmlns:a16="http://schemas.microsoft.com/office/drawing/2014/main" id="{6ACE7D03-83AC-4065-A217-3B3A4D8FA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1" y="2696"/>
              <a:ext cx="93" cy="101"/>
            </a:xfrm>
            <a:custGeom>
              <a:avLst/>
              <a:gdLst>
                <a:gd name="T0" fmla="*/ 367 w 37"/>
                <a:gd name="T1" fmla="*/ 375 h 38"/>
                <a:gd name="T2" fmla="*/ 63 w 37"/>
                <a:gd name="T3" fmla="*/ 77 h 38"/>
                <a:gd name="T4" fmla="*/ 96 w 37"/>
                <a:gd name="T5" fmla="*/ 340 h 38"/>
                <a:gd name="T6" fmla="*/ 304 w 37"/>
                <a:gd name="T7" fmla="*/ 452 h 38"/>
                <a:gd name="T8" fmla="*/ 588 w 37"/>
                <a:gd name="T9" fmla="*/ 712 h 38"/>
                <a:gd name="T10" fmla="*/ 367 w 37"/>
                <a:gd name="T11" fmla="*/ 375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38">
                  <a:moveTo>
                    <a:pt x="23" y="20"/>
                  </a:moveTo>
                  <a:cubicBezTo>
                    <a:pt x="20" y="14"/>
                    <a:pt x="11" y="0"/>
                    <a:pt x="4" y="4"/>
                  </a:cubicBezTo>
                  <a:cubicBezTo>
                    <a:pt x="0" y="6"/>
                    <a:pt x="3" y="12"/>
                    <a:pt x="6" y="18"/>
                  </a:cubicBezTo>
                  <a:cubicBezTo>
                    <a:pt x="10" y="14"/>
                    <a:pt x="13" y="15"/>
                    <a:pt x="19" y="24"/>
                  </a:cubicBezTo>
                  <a:cubicBezTo>
                    <a:pt x="23" y="31"/>
                    <a:pt x="31" y="35"/>
                    <a:pt x="37" y="38"/>
                  </a:cubicBezTo>
                  <a:cubicBezTo>
                    <a:pt x="35" y="33"/>
                    <a:pt x="28" y="28"/>
                    <a:pt x="23" y="20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9" name="Freeform 24">
              <a:extLst>
                <a:ext uri="{FF2B5EF4-FFF2-40B4-BE49-F238E27FC236}">
                  <a16:creationId xmlns:a16="http://schemas.microsoft.com/office/drawing/2014/main" id="{8CE3FC48-048E-4F0A-AB47-3B3E4DE11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" y="2765"/>
              <a:ext cx="150" cy="102"/>
            </a:xfrm>
            <a:custGeom>
              <a:avLst/>
              <a:gdLst>
                <a:gd name="T0" fmla="*/ 938 w 60"/>
                <a:gd name="T1" fmla="*/ 389 h 38"/>
                <a:gd name="T2" fmla="*/ 925 w 60"/>
                <a:gd name="T3" fmla="*/ 330 h 38"/>
                <a:gd name="T4" fmla="*/ 408 w 60"/>
                <a:gd name="T5" fmla="*/ 462 h 38"/>
                <a:gd name="T6" fmla="*/ 125 w 60"/>
                <a:gd name="T7" fmla="*/ 561 h 38"/>
                <a:gd name="T8" fmla="*/ 208 w 60"/>
                <a:gd name="T9" fmla="*/ 735 h 38"/>
                <a:gd name="T10" fmla="*/ 220 w 60"/>
                <a:gd name="T11" fmla="*/ 735 h 38"/>
                <a:gd name="T12" fmla="*/ 563 w 60"/>
                <a:gd name="T13" fmla="*/ 540 h 38"/>
                <a:gd name="T14" fmla="*/ 938 w 60"/>
                <a:gd name="T15" fmla="*/ 389 h 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0" h="38">
                  <a:moveTo>
                    <a:pt x="60" y="20"/>
                  </a:moveTo>
                  <a:cubicBezTo>
                    <a:pt x="60" y="19"/>
                    <a:pt x="60" y="18"/>
                    <a:pt x="59" y="17"/>
                  </a:cubicBezTo>
                  <a:cubicBezTo>
                    <a:pt x="53" y="0"/>
                    <a:pt x="34" y="18"/>
                    <a:pt x="26" y="24"/>
                  </a:cubicBezTo>
                  <a:cubicBezTo>
                    <a:pt x="20" y="29"/>
                    <a:pt x="14" y="26"/>
                    <a:pt x="8" y="29"/>
                  </a:cubicBezTo>
                  <a:cubicBezTo>
                    <a:pt x="0" y="33"/>
                    <a:pt x="10" y="37"/>
                    <a:pt x="13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5" y="34"/>
                    <a:pt x="29" y="35"/>
                    <a:pt x="36" y="28"/>
                  </a:cubicBezTo>
                  <a:cubicBezTo>
                    <a:pt x="42" y="20"/>
                    <a:pt x="51" y="18"/>
                    <a:pt x="60" y="20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7A8A81B1-8EF6-4CD3-8021-088071E26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" y="2083"/>
              <a:ext cx="418" cy="400"/>
            </a:xfrm>
            <a:custGeom>
              <a:avLst/>
              <a:gdLst>
                <a:gd name="T0" fmla="*/ 658 w 167"/>
                <a:gd name="T1" fmla="*/ 2765 h 150"/>
                <a:gd name="T2" fmla="*/ 1629 w 167"/>
                <a:gd name="T3" fmla="*/ 2539 h 150"/>
                <a:gd name="T4" fmla="*/ 2035 w 167"/>
                <a:gd name="T5" fmla="*/ 1933 h 150"/>
                <a:gd name="T6" fmla="*/ 2318 w 167"/>
                <a:gd name="T7" fmla="*/ 704 h 150"/>
                <a:gd name="T8" fmla="*/ 2618 w 167"/>
                <a:gd name="T9" fmla="*/ 968 h 150"/>
                <a:gd name="T10" fmla="*/ 2588 w 167"/>
                <a:gd name="T11" fmla="*/ 797 h 150"/>
                <a:gd name="T12" fmla="*/ 2085 w 167"/>
                <a:gd name="T13" fmla="*/ 491 h 150"/>
                <a:gd name="T14" fmla="*/ 1317 w 167"/>
                <a:gd name="T15" fmla="*/ 2525 h 150"/>
                <a:gd name="T16" fmla="*/ 0 w 167"/>
                <a:gd name="T17" fmla="*/ 2731 h 150"/>
                <a:gd name="T18" fmla="*/ 658 w 167"/>
                <a:gd name="T19" fmla="*/ 2765 h 1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7" h="150">
                  <a:moveTo>
                    <a:pt x="42" y="146"/>
                  </a:moveTo>
                  <a:cubicBezTo>
                    <a:pt x="54" y="145"/>
                    <a:pt x="93" y="138"/>
                    <a:pt x="104" y="134"/>
                  </a:cubicBezTo>
                  <a:cubicBezTo>
                    <a:pt x="114" y="130"/>
                    <a:pt x="128" y="122"/>
                    <a:pt x="130" y="102"/>
                  </a:cubicBezTo>
                  <a:cubicBezTo>
                    <a:pt x="133" y="82"/>
                    <a:pt x="134" y="44"/>
                    <a:pt x="148" y="37"/>
                  </a:cubicBezTo>
                  <a:cubicBezTo>
                    <a:pt x="157" y="33"/>
                    <a:pt x="163" y="42"/>
                    <a:pt x="167" y="51"/>
                  </a:cubicBezTo>
                  <a:cubicBezTo>
                    <a:pt x="166" y="47"/>
                    <a:pt x="166" y="44"/>
                    <a:pt x="165" y="42"/>
                  </a:cubicBezTo>
                  <a:cubicBezTo>
                    <a:pt x="161" y="32"/>
                    <a:pt x="151" y="0"/>
                    <a:pt x="133" y="26"/>
                  </a:cubicBezTo>
                  <a:cubicBezTo>
                    <a:pt x="105" y="66"/>
                    <a:pt x="146" y="114"/>
                    <a:pt x="84" y="133"/>
                  </a:cubicBezTo>
                  <a:cubicBezTo>
                    <a:pt x="63" y="137"/>
                    <a:pt x="18" y="150"/>
                    <a:pt x="0" y="144"/>
                  </a:cubicBezTo>
                  <a:cubicBezTo>
                    <a:pt x="16" y="150"/>
                    <a:pt x="30" y="148"/>
                    <a:pt x="42" y="146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1" name="Freeform 26">
              <a:extLst>
                <a:ext uri="{FF2B5EF4-FFF2-40B4-BE49-F238E27FC236}">
                  <a16:creationId xmlns:a16="http://schemas.microsoft.com/office/drawing/2014/main" id="{8F9E6554-8CE1-442F-BDB2-1DDD84571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2139"/>
              <a:ext cx="80" cy="96"/>
            </a:xfrm>
            <a:custGeom>
              <a:avLst/>
              <a:gdLst>
                <a:gd name="T0" fmla="*/ 0 w 32"/>
                <a:gd name="T1" fmla="*/ 683 h 36"/>
                <a:gd name="T2" fmla="*/ 145 w 32"/>
                <a:gd name="T3" fmla="*/ 149 h 36"/>
                <a:gd name="T4" fmla="*/ 313 w 32"/>
                <a:gd name="T5" fmla="*/ 0 h 36"/>
                <a:gd name="T6" fmla="*/ 500 w 32"/>
                <a:gd name="T7" fmla="*/ 227 h 36"/>
                <a:gd name="T8" fmla="*/ 125 w 32"/>
                <a:gd name="T9" fmla="*/ 43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6">
                  <a:moveTo>
                    <a:pt x="0" y="36"/>
                  </a:moveTo>
                  <a:cubicBezTo>
                    <a:pt x="2" y="26"/>
                    <a:pt x="5" y="16"/>
                    <a:pt x="9" y="8"/>
                  </a:cubicBezTo>
                  <a:cubicBezTo>
                    <a:pt x="12" y="4"/>
                    <a:pt x="15" y="0"/>
                    <a:pt x="20" y="0"/>
                  </a:cubicBezTo>
                  <a:cubicBezTo>
                    <a:pt x="26" y="0"/>
                    <a:pt x="29" y="8"/>
                    <a:pt x="32" y="12"/>
                  </a:cubicBezTo>
                  <a:cubicBezTo>
                    <a:pt x="23" y="3"/>
                    <a:pt x="11" y="14"/>
                    <a:pt x="8" y="23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2" name="Freeform 27">
              <a:extLst>
                <a:ext uri="{FF2B5EF4-FFF2-40B4-BE49-F238E27FC236}">
                  <a16:creationId xmlns:a16="http://schemas.microsoft.com/office/drawing/2014/main" id="{D75BD886-963B-4118-BF78-B9BA4EF6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1" y="1117"/>
              <a:ext cx="113" cy="582"/>
            </a:xfrm>
            <a:custGeom>
              <a:avLst/>
              <a:gdLst>
                <a:gd name="T0" fmla="*/ 0 w 45"/>
                <a:gd name="T1" fmla="*/ 3385 h 218"/>
                <a:gd name="T2" fmla="*/ 126 w 45"/>
                <a:gd name="T3" fmla="*/ 4149 h 218"/>
                <a:gd name="T4" fmla="*/ 113 w 45"/>
                <a:gd name="T5" fmla="*/ 3500 h 218"/>
                <a:gd name="T6" fmla="*/ 693 w 45"/>
                <a:gd name="T7" fmla="*/ 2451 h 218"/>
                <a:gd name="T8" fmla="*/ 472 w 45"/>
                <a:gd name="T9" fmla="*/ 2109 h 218"/>
                <a:gd name="T10" fmla="*/ 379 w 45"/>
                <a:gd name="T11" fmla="*/ 1297 h 218"/>
                <a:gd name="T12" fmla="*/ 409 w 45"/>
                <a:gd name="T13" fmla="*/ 115 h 218"/>
                <a:gd name="T14" fmla="*/ 472 w 45"/>
                <a:gd name="T15" fmla="*/ 0 h 218"/>
                <a:gd name="T16" fmla="*/ 221 w 45"/>
                <a:gd name="T17" fmla="*/ 1047 h 218"/>
                <a:gd name="T18" fmla="*/ 239 w 45"/>
                <a:gd name="T19" fmla="*/ 1711 h 218"/>
                <a:gd name="T20" fmla="*/ 284 w 45"/>
                <a:gd name="T21" fmla="*/ 2552 h 218"/>
                <a:gd name="T22" fmla="*/ 0 w 45"/>
                <a:gd name="T23" fmla="*/ 3385 h 2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" h="218">
                  <a:moveTo>
                    <a:pt x="0" y="178"/>
                  </a:moveTo>
                  <a:cubicBezTo>
                    <a:pt x="0" y="193"/>
                    <a:pt x="1" y="208"/>
                    <a:pt x="8" y="218"/>
                  </a:cubicBezTo>
                  <a:cubicBezTo>
                    <a:pt x="6" y="211"/>
                    <a:pt x="5" y="200"/>
                    <a:pt x="7" y="184"/>
                  </a:cubicBezTo>
                  <a:cubicBezTo>
                    <a:pt x="6" y="131"/>
                    <a:pt x="43" y="135"/>
                    <a:pt x="44" y="129"/>
                  </a:cubicBezTo>
                  <a:cubicBezTo>
                    <a:pt x="45" y="123"/>
                    <a:pt x="37" y="119"/>
                    <a:pt x="30" y="111"/>
                  </a:cubicBezTo>
                  <a:cubicBezTo>
                    <a:pt x="23" y="100"/>
                    <a:pt x="24" y="85"/>
                    <a:pt x="24" y="68"/>
                  </a:cubicBezTo>
                  <a:cubicBezTo>
                    <a:pt x="24" y="50"/>
                    <a:pt x="19" y="25"/>
                    <a:pt x="26" y="6"/>
                  </a:cubicBezTo>
                  <a:cubicBezTo>
                    <a:pt x="27" y="4"/>
                    <a:pt x="28" y="2"/>
                    <a:pt x="30" y="0"/>
                  </a:cubicBezTo>
                  <a:cubicBezTo>
                    <a:pt x="16" y="18"/>
                    <a:pt x="12" y="35"/>
                    <a:pt x="14" y="55"/>
                  </a:cubicBezTo>
                  <a:cubicBezTo>
                    <a:pt x="15" y="76"/>
                    <a:pt x="14" y="76"/>
                    <a:pt x="15" y="90"/>
                  </a:cubicBezTo>
                  <a:cubicBezTo>
                    <a:pt x="16" y="108"/>
                    <a:pt x="30" y="118"/>
                    <a:pt x="18" y="134"/>
                  </a:cubicBezTo>
                  <a:cubicBezTo>
                    <a:pt x="6" y="150"/>
                    <a:pt x="0" y="159"/>
                    <a:pt x="0" y="178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3" name="Freeform 28">
              <a:extLst>
                <a:ext uri="{FF2B5EF4-FFF2-40B4-BE49-F238E27FC236}">
                  <a16:creationId xmlns:a16="http://schemas.microsoft.com/office/drawing/2014/main" id="{8DD2C5E3-23C3-4769-AAC6-46920B271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1" y="1117"/>
              <a:ext cx="113" cy="582"/>
            </a:xfrm>
            <a:custGeom>
              <a:avLst/>
              <a:gdLst>
                <a:gd name="T0" fmla="*/ 0 w 45"/>
                <a:gd name="T1" fmla="*/ 3385 h 218"/>
                <a:gd name="T2" fmla="*/ 126 w 45"/>
                <a:gd name="T3" fmla="*/ 4149 h 218"/>
                <a:gd name="T4" fmla="*/ 113 w 45"/>
                <a:gd name="T5" fmla="*/ 3500 h 218"/>
                <a:gd name="T6" fmla="*/ 693 w 45"/>
                <a:gd name="T7" fmla="*/ 2451 h 218"/>
                <a:gd name="T8" fmla="*/ 472 w 45"/>
                <a:gd name="T9" fmla="*/ 2109 h 218"/>
                <a:gd name="T10" fmla="*/ 379 w 45"/>
                <a:gd name="T11" fmla="*/ 1297 h 218"/>
                <a:gd name="T12" fmla="*/ 409 w 45"/>
                <a:gd name="T13" fmla="*/ 115 h 218"/>
                <a:gd name="T14" fmla="*/ 472 w 45"/>
                <a:gd name="T15" fmla="*/ 0 h 218"/>
                <a:gd name="T16" fmla="*/ 221 w 45"/>
                <a:gd name="T17" fmla="*/ 1047 h 218"/>
                <a:gd name="T18" fmla="*/ 239 w 45"/>
                <a:gd name="T19" fmla="*/ 1711 h 218"/>
                <a:gd name="T20" fmla="*/ 284 w 45"/>
                <a:gd name="T21" fmla="*/ 2552 h 218"/>
                <a:gd name="T22" fmla="*/ 0 w 45"/>
                <a:gd name="T23" fmla="*/ 3385 h 2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" h="218">
                  <a:moveTo>
                    <a:pt x="0" y="178"/>
                  </a:moveTo>
                  <a:cubicBezTo>
                    <a:pt x="0" y="193"/>
                    <a:pt x="1" y="208"/>
                    <a:pt x="8" y="218"/>
                  </a:cubicBezTo>
                  <a:cubicBezTo>
                    <a:pt x="6" y="211"/>
                    <a:pt x="5" y="200"/>
                    <a:pt x="7" y="184"/>
                  </a:cubicBezTo>
                  <a:cubicBezTo>
                    <a:pt x="6" y="131"/>
                    <a:pt x="43" y="135"/>
                    <a:pt x="44" y="129"/>
                  </a:cubicBezTo>
                  <a:cubicBezTo>
                    <a:pt x="45" y="123"/>
                    <a:pt x="37" y="119"/>
                    <a:pt x="30" y="111"/>
                  </a:cubicBezTo>
                  <a:cubicBezTo>
                    <a:pt x="23" y="100"/>
                    <a:pt x="24" y="85"/>
                    <a:pt x="24" y="68"/>
                  </a:cubicBezTo>
                  <a:cubicBezTo>
                    <a:pt x="24" y="50"/>
                    <a:pt x="19" y="25"/>
                    <a:pt x="26" y="6"/>
                  </a:cubicBezTo>
                  <a:cubicBezTo>
                    <a:pt x="27" y="4"/>
                    <a:pt x="28" y="2"/>
                    <a:pt x="30" y="0"/>
                  </a:cubicBezTo>
                  <a:cubicBezTo>
                    <a:pt x="16" y="18"/>
                    <a:pt x="12" y="35"/>
                    <a:pt x="14" y="55"/>
                  </a:cubicBezTo>
                  <a:cubicBezTo>
                    <a:pt x="15" y="76"/>
                    <a:pt x="14" y="76"/>
                    <a:pt x="15" y="90"/>
                  </a:cubicBezTo>
                  <a:cubicBezTo>
                    <a:pt x="16" y="108"/>
                    <a:pt x="30" y="118"/>
                    <a:pt x="18" y="134"/>
                  </a:cubicBezTo>
                  <a:cubicBezTo>
                    <a:pt x="6" y="150"/>
                    <a:pt x="0" y="159"/>
                    <a:pt x="0" y="178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4" name="Freeform 29">
              <a:extLst>
                <a:ext uri="{FF2B5EF4-FFF2-40B4-BE49-F238E27FC236}">
                  <a16:creationId xmlns:a16="http://schemas.microsoft.com/office/drawing/2014/main" id="{784F77FC-87D6-40D6-9A26-B37CD5979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" y="1357"/>
              <a:ext cx="110" cy="243"/>
            </a:xfrm>
            <a:custGeom>
              <a:avLst/>
              <a:gdLst>
                <a:gd name="T0" fmla="*/ 333 w 44"/>
                <a:gd name="T1" fmla="*/ 1311 h 91"/>
                <a:gd name="T2" fmla="*/ 50 w 44"/>
                <a:gd name="T3" fmla="*/ 1640 h 91"/>
                <a:gd name="T4" fmla="*/ 563 w 44"/>
                <a:gd name="T5" fmla="*/ 1162 h 91"/>
                <a:gd name="T6" fmla="*/ 33 w 44"/>
                <a:gd name="T7" fmla="*/ 115 h 91"/>
                <a:gd name="T8" fmla="*/ 0 w 44"/>
                <a:gd name="T9" fmla="*/ 0 h 91"/>
                <a:gd name="T10" fmla="*/ 0 w 44"/>
                <a:gd name="T11" fmla="*/ 0 h 91"/>
                <a:gd name="T12" fmla="*/ 220 w 44"/>
                <a:gd name="T13" fmla="*/ 649 h 91"/>
                <a:gd name="T14" fmla="*/ 333 w 44"/>
                <a:gd name="T15" fmla="*/ 1311 h 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91">
                  <a:moveTo>
                    <a:pt x="21" y="69"/>
                  </a:moveTo>
                  <a:cubicBezTo>
                    <a:pt x="16" y="75"/>
                    <a:pt x="12" y="83"/>
                    <a:pt x="3" y="86"/>
                  </a:cubicBezTo>
                  <a:cubicBezTo>
                    <a:pt x="22" y="91"/>
                    <a:pt x="33" y="73"/>
                    <a:pt x="36" y="61"/>
                  </a:cubicBezTo>
                  <a:cubicBezTo>
                    <a:pt x="44" y="27"/>
                    <a:pt x="14" y="28"/>
                    <a:pt x="2" y="6"/>
                  </a:cubicBezTo>
                  <a:cubicBezTo>
                    <a:pt x="1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1"/>
                    <a:pt x="5" y="24"/>
                    <a:pt x="14" y="34"/>
                  </a:cubicBezTo>
                  <a:cubicBezTo>
                    <a:pt x="24" y="45"/>
                    <a:pt x="28" y="61"/>
                    <a:pt x="21" y="69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5" name="Freeform 30">
              <a:extLst>
                <a:ext uri="{FF2B5EF4-FFF2-40B4-BE49-F238E27FC236}">
                  <a16:creationId xmlns:a16="http://schemas.microsoft.com/office/drawing/2014/main" id="{F049A3C3-E782-41D2-8E50-5AAC76942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581"/>
              <a:ext cx="855" cy="267"/>
            </a:xfrm>
            <a:custGeom>
              <a:avLst/>
              <a:gdLst>
                <a:gd name="T0" fmla="*/ 0 w 342"/>
                <a:gd name="T1" fmla="*/ 1071 h 100"/>
                <a:gd name="T2" fmla="*/ 375 w 342"/>
                <a:gd name="T3" fmla="*/ 1255 h 100"/>
                <a:gd name="T4" fmla="*/ 2438 w 342"/>
                <a:gd name="T5" fmla="*/ 1904 h 100"/>
                <a:gd name="T6" fmla="*/ 4488 w 342"/>
                <a:gd name="T7" fmla="*/ 1255 h 100"/>
                <a:gd name="T8" fmla="*/ 5345 w 342"/>
                <a:gd name="T9" fmla="*/ 969 h 100"/>
                <a:gd name="T10" fmla="*/ 4770 w 342"/>
                <a:gd name="T11" fmla="*/ 0 h 100"/>
                <a:gd name="T12" fmla="*/ 3458 w 342"/>
                <a:gd name="T13" fmla="*/ 956 h 100"/>
                <a:gd name="T14" fmla="*/ 2750 w 342"/>
                <a:gd name="T15" fmla="*/ 1071 h 100"/>
                <a:gd name="T16" fmla="*/ 2750 w 342"/>
                <a:gd name="T17" fmla="*/ 1084 h 100"/>
                <a:gd name="T18" fmla="*/ 2770 w 342"/>
                <a:gd name="T19" fmla="*/ 1071 h 100"/>
                <a:gd name="T20" fmla="*/ 2770 w 342"/>
                <a:gd name="T21" fmla="*/ 1084 h 100"/>
                <a:gd name="T22" fmla="*/ 2750 w 342"/>
                <a:gd name="T23" fmla="*/ 1084 h 100"/>
                <a:gd name="T24" fmla="*/ 2738 w 342"/>
                <a:gd name="T25" fmla="*/ 1084 h 100"/>
                <a:gd name="T26" fmla="*/ 333 w 342"/>
                <a:gd name="T27" fmla="*/ 56 h 100"/>
                <a:gd name="T28" fmla="*/ 0 w 342"/>
                <a:gd name="T29" fmla="*/ 1071 h 1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2" h="100">
                  <a:moveTo>
                    <a:pt x="0" y="56"/>
                  </a:moveTo>
                  <a:cubicBezTo>
                    <a:pt x="7" y="59"/>
                    <a:pt x="15" y="62"/>
                    <a:pt x="24" y="66"/>
                  </a:cubicBezTo>
                  <a:cubicBezTo>
                    <a:pt x="63" y="83"/>
                    <a:pt x="104" y="100"/>
                    <a:pt x="156" y="100"/>
                  </a:cubicBezTo>
                  <a:cubicBezTo>
                    <a:pt x="208" y="100"/>
                    <a:pt x="249" y="83"/>
                    <a:pt x="287" y="66"/>
                  </a:cubicBezTo>
                  <a:cubicBezTo>
                    <a:pt x="311" y="55"/>
                    <a:pt x="329" y="50"/>
                    <a:pt x="342" y="51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75" y="23"/>
                    <a:pt x="248" y="41"/>
                    <a:pt x="221" y="50"/>
                  </a:cubicBezTo>
                  <a:cubicBezTo>
                    <a:pt x="206" y="55"/>
                    <a:pt x="190" y="55"/>
                    <a:pt x="176" y="56"/>
                  </a:cubicBezTo>
                  <a:cubicBezTo>
                    <a:pt x="176" y="56"/>
                    <a:pt x="176" y="56"/>
                    <a:pt x="176" y="57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77" y="57"/>
                    <a:pt x="177" y="57"/>
                    <a:pt x="176" y="57"/>
                  </a:cubicBezTo>
                  <a:cubicBezTo>
                    <a:pt x="176" y="57"/>
                    <a:pt x="176" y="57"/>
                    <a:pt x="175" y="57"/>
                  </a:cubicBezTo>
                  <a:cubicBezTo>
                    <a:pt x="100" y="65"/>
                    <a:pt x="47" y="27"/>
                    <a:pt x="21" y="3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6" name="Freeform 31">
              <a:extLst>
                <a:ext uri="{FF2B5EF4-FFF2-40B4-BE49-F238E27FC236}">
                  <a16:creationId xmlns:a16="http://schemas.microsoft.com/office/drawing/2014/main" id="{8F143D05-E1F9-4BFD-AA33-CA79040DC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547"/>
              <a:ext cx="185" cy="181"/>
            </a:xfrm>
            <a:custGeom>
              <a:avLst/>
              <a:gdLst>
                <a:gd name="T0" fmla="*/ 1158 w 74"/>
                <a:gd name="T1" fmla="*/ 886 h 68"/>
                <a:gd name="T2" fmla="*/ 408 w 74"/>
                <a:gd name="T3" fmla="*/ 0 h 68"/>
                <a:gd name="T4" fmla="*/ 375 w 74"/>
                <a:gd name="T5" fmla="*/ 453 h 68"/>
                <a:gd name="T6" fmla="*/ 33 w 74"/>
                <a:gd name="T7" fmla="*/ 397 h 68"/>
                <a:gd name="T8" fmla="*/ 283 w 74"/>
                <a:gd name="T9" fmla="*/ 681 h 68"/>
                <a:gd name="T10" fmla="*/ 0 w 74"/>
                <a:gd name="T11" fmla="*/ 807 h 68"/>
                <a:gd name="T12" fmla="*/ 0 w 74"/>
                <a:gd name="T13" fmla="*/ 1190 h 68"/>
                <a:gd name="T14" fmla="*/ 283 w 74"/>
                <a:gd name="T15" fmla="*/ 1283 h 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4" h="68">
                  <a:moveTo>
                    <a:pt x="74" y="47"/>
                  </a:moveTo>
                  <a:cubicBezTo>
                    <a:pt x="56" y="49"/>
                    <a:pt x="34" y="13"/>
                    <a:pt x="26" y="0"/>
                  </a:cubicBezTo>
                  <a:cubicBezTo>
                    <a:pt x="27" y="6"/>
                    <a:pt x="30" y="19"/>
                    <a:pt x="24" y="24"/>
                  </a:cubicBezTo>
                  <a:cubicBezTo>
                    <a:pt x="20" y="26"/>
                    <a:pt x="6" y="23"/>
                    <a:pt x="2" y="21"/>
                  </a:cubicBezTo>
                  <a:cubicBezTo>
                    <a:pt x="9" y="24"/>
                    <a:pt x="20" y="27"/>
                    <a:pt x="18" y="36"/>
                  </a:cubicBezTo>
                  <a:cubicBezTo>
                    <a:pt x="16" y="43"/>
                    <a:pt x="5" y="45"/>
                    <a:pt x="0" y="43"/>
                  </a:cubicBezTo>
                  <a:cubicBezTo>
                    <a:pt x="19" y="39"/>
                    <a:pt x="11" y="56"/>
                    <a:pt x="0" y="63"/>
                  </a:cubicBezTo>
                  <a:cubicBezTo>
                    <a:pt x="9" y="59"/>
                    <a:pt x="9" y="67"/>
                    <a:pt x="18" y="6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7" name="Freeform 32">
              <a:extLst>
                <a:ext uri="{FF2B5EF4-FFF2-40B4-BE49-F238E27FC236}">
                  <a16:creationId xmlns:a16="http://schemas.microsoft.com/office/drawing/2014/main" id="{52289C7C-5990-46B1-A316-BFDA8DCCE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6" y="1528"/>
              <a:ext cx="135" cy="192"/>
            </a:xfrm>
            <a:custGeom>
              <a:avLst/>
              <a:gdLst>
                <a:gd name="T0" fmla="*/ 0 w 54"/>
                <a:gd name="T1" fmla="*/ 491 h 72"/>
                <a:gd name="T2" fmla="*/ 438 w 54"/>
                <a:gd name="T3" fmla="*/ 0 h 72"/>
                <a:gd name="T4" fmla="*/ 550 w 54"/>
                <a:gd name="T5" fmla="*/ 435 h 72"/>
                <a:gd name="T6" fmla="*/ 720 w 54"/>
                <a:gd name="T7" fmla="*/ 797 h 72"/>
                <a:gd name="T8" fmla="*/ 845 w 54"/>
                <a:gd name="T9" fmla="*/ 1173 h 72"/>
                <a:gd name="T10" fmla="*/ 313 w 54"/>
                <a:gd name="T11" fmla="*/ 1309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4" h="72">
                  <a:moveTo>
                    <a:pt x="0" y="26"/>
                  </a:moveTo>
                  <a:cubicBezTo>
                    <a:pt x="10" y="19"/>
                    <a:pt x="19" y="9"/>
                    <a:pt x="28" y="0"/>
                  </a:cubicBezTo>
                  <a:cubicBezTo>
                    <a:pt x="25" y="12"/>
                    <a:pt x="13" y="36"/>
                    <a:pt x="35" y="23"/>
                  </a:cubicBezTo>
                  <a:cubicBezTo>
                    <a:pt x="28" y="33"/>
                    <a:pt x="33" y="53"/>
                    <a:pt x="46" y="42"/>
                  </a:cubicBezTo>
                  <a:cubicBezTo>
                    <a:pt x="40" y="52"/>
                    <a:pt x="43" y="58"/>
                    <a:pt x="54" y="62"/>
                  </a:cubicBezTo>
                  <a:cubicBezTo>
                    <a:pt x="51" y="72"/>
                    <a:pt x="28" y="72"/>
                    <a:pt x="20" y="6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8" name="Freeform 33">
              <a:extLst>
                <a:ext uri="{FF2B5EF4-FFF2-40B4-BE49-F238E27FC236}">
                  <a16:creationId xmlns:a16="http://schemas.microsoft.com/office/drawing/2014/main" id="{CFC03229-21F6-40BE-AEBE-72F33AF28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" y="2837"/>
              <a:ext cx="40" cy="32"/>
            </a:xfrm>
            <a:custGeom>
              <a:avLst/>
              <a:gdLst>
                <a:gd name="T0" fmla="*/ 0 w 16"/>
                <a:gd name="T1" fmla="*/ 93 h 12"/>
                <a:gd name="T2" fmla="*/ 250 w 16"/>
                <a:gd name="T3" fmla="*/ 21 h 12"/>
                <a:gd name="T4" fmla="*/ 0 w 16"/>
                <a:gd name="T5" fmla="*/ 77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2">
                  <a:moveTo>
                    <a:pt x="0" y="5"/>
                  </a:moveTo>
                  <a:cubicBezTo>
                    <a:pt x="4" y="12"/>
                    <a:pt x="11" y="3"/>
                    <a:pt x="16" y="1"/>
                  </a:cubicBezTo>
                  <a:cubicBezTo>
                    <a:pt x="10" y="0"/>
                    <a:pt x="6" y="5"/>
                    <a:pt x="0" y="4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9" name="Freeform 34">
              <a:extLst>
                <a:ext uri="{FF2B5EF4-FFF2-40B4-BE49-F238E27FC236}">
                  <a16:creationId xmlns:a16="http://schemas.microsoft.com/office/drawing/2014/main" id="{06106311-46D3-4B1C-A709-A07BD0F0B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1723"/>
              <a:ext cx="160" cy="45"/>
            </a:xfrm>
            <a:custGeom>
              <a:avLst/>
              <a:gdLst>
                <a:gd name="T0" fmla="*/ 0 w 64"/>
                <a:gd name="T1" fmla="*/ 148 h 17"/>
                <a:gd name="T2" fmla="*/ 408 w 64"/>
                <a:gd name="T3" fmla="*/ 0 h 17"/>
                <a:gd name="T4" fmla="*/ 1000 w 64"/>
                <a:gd name="T5" fmla="*/ 259 h 17"/>
                <a:gd name="T6" fmla="*/ 720 w 64"/>
                <a:gd name="T7" fmla="*/ 315 h 17"/>
                <a:gd name="T8" fmla="*/ 300 w 64"/>
                <a:gd name="T9" fmla="*/ 132 h 17"/>
                <a:gd name="T10" fmla="*/ 50 w 64"/>
                <a:gd name="T11" fmla="*/ 132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" h="17">
                  <a:moveTo>
                    <a:pt x="0" y="8"/>
                  </a:moveTo>
                  <a:cubicBezTo>
                    <a:pt x="9" y="2"/>
                    <a:pt x="15" y="1"/>
                    <a:pt x="26" y="0"/>
                  </a:cubicBezTo>
                  <a:cubicBezTo>
                    <a:pt x="41" y="0"/>
                    <a:pt x="52" y="5"/>
                    <a:pt x="64" y="14"/>
                  </a:cubicBezTo>
                  <a:cubicBezTo>
                    <a:pt x="60" y="13"/>
                    <a:pt x="45" y="9"/>
                    <a:pt x="46" y="17"/>
                  </a:cubicBezTo>
                  <a:cubicBezTo>
                    <a:pt x="38" y="13"/>
                    <a:pt x="28" y="10"/>
                    <a:pt x="19" y="7"/>
                  </a:cubicBezTo>
                  <a:cubicBezTo>
                    <a:pt x="14" y="6"/>
                    <a:pt x="8" y="7"/>
                    <a:pt x="3" y="7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0" name="Freeform 35">
              <a:extLst>
                <a:ext uri="{FF2B5EF4-FFF2-40B4-BE49-F238E27FC236}">
                  <a16:creationId xmlns:a16="http://schemas.microsoft.com/office/drawing/2014/main" id="{08300B92-CD44-47B8-9978-2558B8EC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" y="1712"/>
              <a:ext cx="115" cy="56"/>
            </a:xfrm>
            <a:custGeom>
              <a:avLst/>
              <a:gdLst>
                <a:gd name="T0" fmla="*/ 0 w 46"/>
                <a:gd name="T1" fmla="*/ 264 h 21"/>
                <a:gd name="T2" fmla="*/ 720 w 46"/>
                <a:gd name="T3" fmla="*/ 397 h 21"/>
                <a:gd name="T4" fmla="*/ 145 w 46"/>
                <a:gd name="T5" fmla="*/ 149 h 21"/>
                <a:gd name="T6" fmla="*/ 175 w 46"/>
                <a:gd name="T7" fmla="*/ 149 h 21"/>
                <a:gd name="T8" fmla="*/ 145 w 46"/>
                <a:gd name="T9" fmla="*/ 19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" h="21">
                  <a:moveTo>
                    <a:pt x="0" y="14"/>
                  </a:moveTo>
                  <a:cubicBezTo>
                    <a:pt x="18" y="6"/>
                    <a:pt x="33" y="5"/>
                    <a:pt x="46" y="21"/>
                  </a:cubicBezTo>
                  <a:cubicBezTo>
                    <a:pt x="40" y="2"/>
                    <a:pt x="26" y="0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9"/>
                    <a:pt x="10" y="9"/>
                    <a:pt x="9" y="10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1" name="Freeform 36">
              <a:extLst>
                <a:ext uri="{FF2B5EF4-FFF2-40B4-BE49-F238E27FC236}">
                  <a16:creationId xmlns:a16="http://schemas.microsoft.com/office/drawing/2014/main" id="{5613752E-4023-4896-980B-1B2A7F20F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" y="1424"/>
              <a:ext cx="63" cy="59"/>
            </a:xfrm>
            <a:custGeom>
              <a:avLst/>
              <a:gdLst>
                <a:gd name="T0" fmla="*/ 63 w 25"/>
                <a:gd name="T1" fmla="*/ 0 h 22"/>
                <a:gd name="T2" fmla="*/ 0 w 25"/>
                <a:gd name="T3" fmla="*/ 402 h 22"/>
                <a:gd name="T4" fmla="*/ 255 w 25"/>
                <a:gd name="T5" fmla="*/ 308 h 22"/>
                <a:gd name="T6" fmla="*/ 146 w 25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22">
                  <a:moveTo>
                    <a:pt x="4" y="0"/>
                  </a:moveTo>
                  <a:cubicBezTo>
                    <a:pt x="11" y="4"/>
                    <a:pt x="2" y="17"/>
                    <a:pt x="0" y="21"/>
                  </a:cubicBezTo>
                  <a:cubicBezTo>
                    <a:pt x="3" y="22"/>
                    <a:pt x="14" y="17"/>
                    <a:pt x="16" y="16"/>
                  </a:cubicBezTo>
                  <a:cubicBezTo>
                    <a:pt x="25" y="9"/>
                    <a:pt x="12" y="5"/>
                    <a:pt x="9" y="0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2" name="Freeform 37">
              <a:extLst>
                <a:ext uri="{FF2B5EF4-FFF2-40B4-BE49-F238E27FC236}">
                  <a16:creationId xmlns:a16="http://schemas.microsoft.com/office/drawing/2014/main" id="{D2633DF0-BC5F-446C-814A-E8533C9D9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2221"/>
              <a:ext cx="83" cy="83"/>
            </a:xfrm>
            <a:custGeom>
              <a:avLst/>
              <a:gdLst>
                <a:gd name="T0" fmla="*/ 475 w 33"/>
                <a:gd name="T1" fmla="*/ 0 h 31"/>
                <a:gd name="T2" fmla="*/ 272 w 33"/>
                <a:gd name="T3" fmla="*/ 94 h 31"/>
                <a:gd name="T4" fmla="*/ 96 w 33"/>
                <a:gd name="T5" fmla="*/ 137 h 31"/>
                <a:gd name="T6" fmla="*/ 146 w 33"/>
                <a:gd name="T7" fmla="*/ 594 h 31"/>
                <a:gd name="T8" fmla="*/ 304 w 33"/>
                <a:gd name="T9" fmla="*/ 286 h 31"/>
                <a:gd name="T10" fmla="*/ 526 w 33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31">
                  <a:moveTo>
                    <a:pt x="30" y="0"/>
                  </a:moveTo>
                  <a:cubicBezTo>
                    <a:pt x="26" y="3"/>
                    <a:pt x="22" y="4"/>
                    <a:pt x="17" y="5"/>
                  </a:cubicBezTo>
                  <a:cubicBezTo>
                    <a:pt x="13" y="6"/>
                    <a:pt x="8" y="5"/>
                    <a:pt x="6" y="7"/>
                  </a:cubicBezTo>
                  <a:cubicBezTo>
                    <a:pt x="0" y="12"/>
                    <a:pt x="7" y="26"/>
                    <a:pt x="9" y="31"/>
                  </a:cubicBezTo>
                  <a:cubicBezTo>
                    <a:pt x="5" y="20"/>
                    <a:pt x="12" y="18"/>
                    <a:pt x="19" y="15"/>
                  </a:cubicBezTo>
                  <a:cubicBezTo>
                    <a:pt x="26" y="11"/>
                    <a:pt x="27" y="5"/>
                    <a:pt x="33" y="0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3" name="Freeform 38">
              <a:extLst>
                <a:ext uri="{FF2B5EF4-FFF2-40B4-BE49-F238E27FC236}">
                  <a16:creationId xmlns:a16="http://schemas.microsoft.com/office/drawing/2014/main" id="{2AFE0A51-970E-4092-A099-4F72C6F3C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" y="2715"/>
              <a:ext cx="33" cy="26"/>
            </a:xfrm>
            <a:custGeom>
              <a:avLst/>
              <a:gdLst>
                <a:gd name="T0" fmla="*/ 63 w 13"/>
                <a:gd name="T1" fmla="*/ 21 h 10"/>
                <a:gd name="T2" fmla="*/ 20 w 13"/>
                <a:gd name="T3" fmla="*/ 0 h 10"/>
                <a:gd name="T4" fmla="*/ 63 w 13"/>
                <a:gd name="T5" fmla="*/ 122 h 10"/>
                <a:gd name="T6" fmla="*/ 213 w 13"/>
                <a:gd name="T7" fmla="*/ 177 h 10"/>
                <a:gd name="T8" fmla="*/ 63 w 13"/>
                <a:gd name="T9" fmla="*/ 34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10">
                  <a:moveTo>
                    <a:pt x="4" y="1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3"/>
                    <a:pt x="2" y="6"/>
                    <a:pt x="4" y="7"/>
                  </a:cubicBezTo>
                  <a:cubicBezTo>
                    <a:pt x="7" y="4"/>
                    <a:pt x="10" y="7"/>
                    <a:pt x="13" y="10"/>
                  </a:cubicBezTo>
                  <a:cubicBezTo>
                    <a:pt x="11" y="6"/>
                    <a:pt x="8" y="3"/>
                    <a:pt x="4" y="2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4" name="Freeform 39">
              <a:extLst>
                <a:ext uri="{FF2B5EF4-FFF2-40B4-BE49-F238E27FC236}">
                  <a16:creationId xmlns:a16="http://schemas.microsoft.com/office/drawing/2014/main" id="{E9D10D72-421A-4FF8-878F-5E833686B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2704"/>
              <a:ext cx="55" cy="61"/>
            </a:xfrm>
            <a:custGeom>
              <a:avLst/>
              <a:gdLst>
                <a:gd name="T0" fmla="*/ 0 w 22"/>
                <a:gd name="T1" fmla="*/ 430 h 23"/>
                <a:gd name="T2" fmla="*/ 270 w 22"/>
                <a:gd name="T3" fmla="*/ 0 h 23"/>
                <a:gd name="T4" fmla="*/ 345 w 22"/>
                <a:gd name="T5" fmla="*/ 239 h 23"/>
                <a:gd name="T6" fmla="*/ 188 w 22"/>
                <a:gd name="T7" fmla="*/ 28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23">
                  <a:moveTo>
                    <a:pt x="0" y="23"/>
                  </a:moveTo>
                  <a:cubicBezTo>
                    <a:pt x="8" y="20"/>
                    <a:pt x="15" y="8"/>
                    <a:pt x="17" y="0"/>
                  </a:cubicBezTo>
                  <a:cubicBezTo>
                    <a:pt x="19" y="4"/>
                    <a:pt x="20" y="8"/>
                    <a:pt x="22" y="13"/>
                  </a:cubicBezTo>
                  <a:cubicBezTo>
                    <a:pt x="19" y="11"/>
                    <a:pt x="15" y="12"/>
                    <a:pt x="12" y="15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5" name="Freeform 40">
              <a:extLst>
                <a:ext uri="{FF2B5EF4-FFF2-40B4-BE49-F238E27FC236}">
                  <a16:creationId xmlns:a16="http://schemas.microsoft.com/office/drawing/2014/main" id="{46E4AA92-F70B-4309-A77E-D3D3663D2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749"/>
              <a:ext cx="25" cy="24"/>
            </a:xfrm>
            <a:custGeom>
              <a:avLst/>
              <a:gdLst>
                <a:gd name="T0" fmla="*/ 0 w 10"/>
                <a:gd name="T1" fmla="*/ 21 h 9"/>
                <a:gd name="T2" fmla="*/ 158 w 10"/>
                <a:gd name="T3" fmla="*/ 136 h 9"/>
                <a:gd name="T4" fmla="*/ 63 w 1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7"/>
                    <a:pt x="5" y="9"/>
                    <a:pt x="10" y="7"/>
                  </a:cubicBezTo>
                  <a:cubicBezTo>
                    <a:pt x="7" y="6"/>
                    <a:pt x="2" y="5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6" name="Freeform 41">
              <a:extLst>
                <a:ext uri="{FF2B5EF4-FFF2-40B4-BE49-F238E27FC236}">
                  <a16:creationId xmlns:a16="http://schemas.microsoft.com/office/drawing/2014/main" id="{17793E5C-B8F8-41A0-9D62-7C103A7DA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1" y="2760"/>
              <a:ext cx="20" cy="16"/>
            </a:xfrm>
            <a:custGeom>
              <a:avLst/>
              <a:gdLst>
                <a:gd name="T0" fmla="*/ 0 w 8"/>
                <a:gd name="T1" fmla="*/ 56 h 6"/>
                <a:gd name="T2" fmla="*/ 125 w 8"/>
                <a:gd name="T3" fmla="*/ 35 h 6"/>
                <a:gd name="T4" fmla="*/ 63 w 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6">
                  <a:moveTo>
                    <a:pt x="0" y="3"/>
                  </a:moveTo>
                  <a:cubicBezTo>
                    <a:pt x="2" y="6"/>
                    <a:pt x="6" y="5"/>
                    <a:pt x="8" y="2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7" name="Freeform 42">
              <a:extLst>
                <a:ext uri="{FF2B5EF4-FFF2-40B4-BE49-F238E27FC236}">
                  <a16:creationId xmlns:a16="http://schemas.microsoft.com/office/drawing/2014/main" id="{BA041A13-6572-4BD6-996E-3C7826AFD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" y="1824"/>
              <a:ext cx="32" cy="53"/>
            </a:xfrm>
            <a:custGeom>
              <a:avLst/>
              <a:gdLst>
                <a:gd name="T0" fmla="*/ 0 w 13"/>
                <a:gd name="T1" fmla="*/ 371 h 20"/>
                <a:gd name="T2" fmla="*/ 194 w 13"/>
                <a:gd name="T3" fmla="*/ 191 h 20"/>
                <a:gd name="T4" fmla="*/ 121 w 13"/>
                <a:gd name="T5" fmla="*/ 0 h 20"/>
                <a:gd name="T6" fmla="*/ 42 w 13"/>
                <a:gd name="T7" fmla="*/ 77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0" y="20"/>
                  </a:moveTo>
                  <a:cubicBezTo>
                    <a:pt x="3" y="15"/>
                    <a:pt x="4" y="4"/>
                    <a:pt x="13" y="10"/>
                  </a:cubicBezTo>
                  <a:cubicBezTo>
                    <a:pt x="13" y="6"/>
                    <a:pt x="11" y="3"/>
                    <a:pt x="8" y="0"/>
                  </a:cubicBezTo>
                  <a:cubicBezTo>
                    <a:pt x="6" y="0"/>
                    <a:pt x="4" y="2"/>
                    <a:pt x="3" y="4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8" name="Freeform 43">
              <a:extLst>
                <a:ext uri="{FF2B5EF4-FFF2-40B4-BE49-F238E27FC236}">
                  <a16:creationId xmlns:a16="http://schemas.microsoft.com/office/drawing/2014/main" id="{795856E6-CC35-49EC-809B-E46524961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9" y="2651"/>
              <a:ext cx="107" cy="120"/>
            </a:xfrm>
            <a:custGeom>
              <a:avLst/>
              <a:gdLst>
                <a:gd name="T0" fmla="*/ 0 w 43"/>
                <a:gd name="T1" fmla="*/ 149 h 45"/>
                <a:gd name="T2" fmla="*/ 662 w 43"/>
                <a:gd name="T3" fmla="*/ 477 h 45"/>
                <a:gd name="T4" fmla="*/ 0 w 43"/>
                <a:gd name="T5" fmla="*/ 0 h 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45">
                  <a:moveTo>
                    <a:pt x="0" y="8"/>
                  </a:moveTo>
                  <a:cubicBezTo>
                    <a:pt x="1" y="24"/>
                    <a:pt x="35" y="45"/>
                    <a:pt x="43" y="25"/>
                  </a:cubicBezTo>
                  <a:cubicBezTo>
                    <a:pt x="29" y="33"/>
                    <a:pt x="8" y="1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9" name="Freeform 44">
              <a:extLst>
                <a:ext uri="{FF2B5EF4-FFF2-40B4-BE49-F238E27FC236}">
                  <a16:creationId xmlns:a16="http://schemas.microsoft.com/office/drawing/2014/main" id="{73FFCFFE-5580-4011-B1F0-223813132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6" y="2667"/>
              <a:ext cx="98" cy="88"/>
            </a:xfrm>
            <a:custGeom>
              <a:avLst/>
              <a:gdLst>
                <a:gd name="T0" fmla="*/ 0 w 39"/>
                <a:gd name="T1" fmla="*/ 35 h 33"/>
                <a:gd name="T2" fmla="*/ 618 w 39"/>
                <a:gd name="T3" fmla="*/ 477 h 33"/>
                <a:gd name="T4" fmla="*/ 63 w 39"/>
                <a:gd name="T5" fmla="*/ 0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" h="33">
                  <a:moveTo>
                    <a:pt x="0" y="2"/>
                  </a:moveTo>
                  <a:cubicBezTo>
                    <a:pt x="7" y="21"/>
                    <a:pt x="19" y="33"/>
                    <a:pt x="39" y="25"/>
                  </a:cubicBezTo>
                  <a:cubicBezTo>
                    <a:pt x="24" y="21"/>
                    <a:pt x="11" y="14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0" name="Freeform 45">
              <a:extLst>
                <a:ext uri="{FF2B5EF4-FFF2-40B4-BE49-F238E27FC236}">
                  <a16:creationId xmlns:a16="http://schemas.microsoft.com/office/drawing/2014/main" id="{28A29088-C090-4AD8-BE75-4FF7B21814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1893"/>
              <a:ext cx="355" cy="571"/>
            </a:xfrm>
            <a:custGeom>
              <a:avLst/>
              <a:gdLst>
                <a:gd name="T0" fmla="*/ 20 w 142"/>
                <a:gd name="T1" fmla="*/ 4066 h 214"/>
                <a:gd name="T2" fmla="*/ 875 w 142"/>
                <a:gd name="T3" fmla="*/ 1822 h 214"/>
                <a:gd name="T4" fmla="*/ 1345 w 142"/>
                <a:gd name="T5" fmla="*/ 1025 h 214"/>
                <a:gd name="T6" fmla="*/ 2220 w 142"/>
                <a:gd name="T7" fmla="*/ 0 h 214"/>
                <a:gd name="T8" fmla="*/ 1658 w 142"/>
                <a:gd name="T9" fmla="*/ 875 h 214"/>
                <a:gd name="T10" fmla="*/ 1095 w 142"/>
                <a:gd name="T11" fmla="*/ 1673 h 214"/>
                <a:gd name="T12" fmla="*/ 738 w 142"/>
                <a:gd name="T13" fmla="*/ 2449 h 214"/>
                <a:gd name="T14" fmla="*/ 270 w 142"/>
                <a:gd name="T15" fmla="*/ 3189 h 2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2" h="214">
                  <a:moveTo>
                    <a:pt x="1" y="214"/>
                  </a:moveTo>
                  <a:cubicBezTo>
                    <a:pt x="0" y="169"/>
                    <a:pt x="37" y="134"/>
                    <a:pt x="56" y="96"/>
                  </a:cubicBezTo>
                  <a:cubicBezTo>
                    <a:pt x="64" y="81"/>
                    <a:pt x="73" y="66"/>
                    <a:pt x="86" y="54"/>
                  </a:cubicBezTo>
                  <a:cubicBezTo>
                    <a:pt x="105" y="37"/>
                    <a:pt x="122" y="16"/>
                    <a:pt x="142" y="0"/>
                  </a:cubicBezTo>
                  <a:cubicBezTo>
                    <a:pt x="136" y="22"/>
                    <a:pt x="119" y="31"/>
                    <a:pt x="106" y="46"/>
                  </a:cubicBezTo>
                  <a:cubicBezTo>
                    <a:pt x="94" y="60"/>
                    <a:pt x="81" y="74"/>
                    <a:pt x="70" y="88"/>
                  </a:cubicBezTo>
                  <a:cubicBezTo>
                    <a:pt x="61" y="101"/>
                    <a:pt x="56" y="116"/>
                    <a:pt x="47" y="129"/>
                  </a:cubicBezTo>
                  <a:cubicBezTo>
                    <a:pt x="36" y="143"/>
                    <a:pt x="28" y="154"/>
                    <a:pt x="17" y="16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1" name="Freeform 46">
              <a:extLst>
                <a:ext uri="{FF2B5EF4-FFF2-40B4-BE49-F238E27FC236}">
                  <a16:creationId xmlns:a16="http://schemas.microsoft.com/office/drawing/2014/main" id="{1F7DD099-624D-463C-AADB-64BF59099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" y="2381"/>
              <a:ext cx="70" cy="75"/>
            </a:xfrm>
            <a:custGeom>
              <a:avLst/>
              <a:gdLst>
                <a:gd name="T0" fmla="*/ 50 w 28"/>
                <a:gd name="T1" fmla="*/ 538 h 28"/>
                <a:gd name="T2" fmla="*/ 438 w 28"/>
                <a:gd name="T3" fmla="*/ 21 h 28"/>
                <a:gd name="T4" fmla="*/ 175 w 28"/>
                <a:gd name="T5" fmla="*/ 367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28">
                  <a:moveTo>
                    <a:pt x="3" y="28"/>
                  </a:moveTo>
                  <a:cubicBezTo>
                    <a:pt x="0" y="17"/>
                    <a:pt x="17" y="0"/>
                    <a:pt x="28" y="1"/>
                  </a:cubicBezTo>
                  <a:cubicBezTo>
                    <a:pt x="20" y="6"/>
                    <a:pt x="18" y="15"/>
                    <a:pt x="1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2" name="Freeform 47">
              <a:extLst>
                <a:ext uri="{FF2B5EF4-FFF2-40B4-BE49-F238E27FC236}">
                  <a16:creationId xmlns:a16="http://schemas.microsoft.com/office/drawing/2014/main" id="{C9416756-72E3-403C-9B59-6401BCE24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6" y="2205"/>
              <a:ext cx="93" cy="110"/>
            </a:xfrm>
            <a:custGeom>
              <a:avLst/>
              <a:gdLst>
                <a:gd name="T0" fmla="*/ 0 w 37"/>
                <a:gd name="T1" fmla="*/ 791 h 41"/>
                <a:gd name="T2" fmla="*/ 555 w 37"/>
                <a:gd name="T3" fmla="*/ 0 h 41"/>
                <a:gd name="T4" fmla="*/ 176 w 37"/>
                <a:gd name="T5" fmla="*/ 698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41">
                  <a:moveTo>
                    <a:pt x="0" y="41"/>
                  </a:moveTo>
                  <a:cubicBezTo>
                    <a:pt x="15" y="36"/>
                    <a:pt x="30" y="14"/>
                    <a:pt x="35" y="0"/>
                  </a:cubicBezTo>
                  <a:cubicBezTo>
                    <a:pt x="37" y="11"/>
                    <a:pt x="23" y="34"/>
                    <a:pt x="11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3" name="Freeform 48">
              <a:extLst>
                <a:ext uri="{FF2B5EF4-FFF2-40B4-BE49-F238E27FC236}">
                  <a16:creationId xmlns:a16="http://schemas.microsoft.com/office/drawing/2014/main" id="{C9C86013-BA8E-4FF2-82E6-30DBD5286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" y="2003"/>
              <a:ext cx="108" cy="112"/>
            </a:xfrm>
            <a:custGeom>
              <a:avLst/>
              <a:gdLst>
                <a:gd name="T0" fmla="*/ 0 w 43"/>
                <a:gd name="T1" fmla="*/ 797 h 42"/>
                <a:gd name="T2" fmla="*/ 663 w 43"/>
                <a:gd name="T3" fmla="*/ 760 h 42"/>
                <a:gd name="T4" fmla="*/ 334 w 43"/>
                <a:gd name="T5" fmla="*/ 547 h 4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42">
                  <a:moveTo>
                    <a:pt x="0" y="42"/>
                  </a:moveTo>
                  <a:cubicBezTo>
                    <a:pt x="12" y="28"/>
                    <a:pt x="43" y="0"/>
                    <a:pt x="42" y="40"/>
                  </a:cubicBezTo>
                  <a:cubicBezTo>
                    <a:pt x="39" y="32"/>
                    <a:pt x="29" y="22"/>
                    <a:pt x="21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4" name="Freeform 49">
              <a:extLst>
                <a:ext uri="{FF2B5EF4-FFF2-40B4-BE49-F238E27FC236}">
                  <a16:creationId xmlns:a16="http://schemas.microsoft.com/office/drawing/2014/main" id="{F0ADA01A-1D02-4298-853D-6BC4E33D3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" y="1451"/>
              <a:ext cx="120" cy="128"/>
            </a:xfrm>
            <a:custGeom>
              <a:avLst/>
              <a:gdLst>
                <a:gd name="T0" fmla="*/ 313 w 48"/>
                <a:gd name="T1" fmla="*/ 35 h 48"/>
                <a:gd name="T2" fmla="*/ 0 w 48"/>
                <a:gd name="T3" fmla="*/ 909 h 48"/>
                <a:gd name="T4" fmla="*/ 283 w 48"/>
                <a:gd name="T5" fmla="*/ 248 h 48"/>
                <a:gd name="T6" fmla="*/ 720 w 48"/>
                <a:gd name="T7" fmla="*/ 376 h 48"/>
                <a:gd name="T8" fmla="*/ 458 w 48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48">
                  <a:moveTo>
                    <a:pt x="20" y="2"/>
                  </a:moveTo>
                  <a:cubicBezTo>
                    <a:pt x="4" y="7"/>
                    <a:pt x="4" y="36"/>
                    <a:pt x="0" y="48"/>
                  </a:cubicBezTo>
                  <a:cubicBezTo>
                    <a:pt x="7" y="37"/>
                    <a:pt x="7" y="20"/>
                    <a:pt x="18" y="13"/>
                  </a:cubicBezTo>
                  <a:cubicBezTo>
                    <a:pt x="29" y="5"/>
                    <a:pt x="37" y="14"/>
                    <a:pt x="46" y="20"/>
                  </a:cubicBezTo>
                  <a:cubicBezTo>
                    <a:pt x="48" y="6"/>
                    <a:pt x="34" y="8"/>
                    <a:pt x="29" y="0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5" name="Freeform 50">
              <a:extLst>
                <a:ext uri="{FF2B5EF4-FFF2-40B4-BE49-F238E27FC236}">
                  <a16:creationId xmlns:a16="http://schemas.microsoft.com/office/drawing/2014/main" id="{D7CAF00F-0BE3-455C-8A56-C8083D0D9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" y="1027"/>
              <a:ext cx="115" cy="226"/>
            </a:xfrm>
            <a:custGeom>
              <a:avLst/>
              <a:gdLst>
                <a:gd name="T0" fmla="*/ 95 w 46"/>
                <a:gd name="T1" fmla="*/ 750 h 85"/>
                <a:gd name="T2" fmla="*/ 238 w 46"/>
                <a:gd name="T3" fmla="*/ 149 h 85"/>
                <a:gd name="T4" fmla="*/ 720 w 46"/>
                <a:gd name="T5" fmla="*/ 149 h 85"/>
                <a:gd name="T6" fmla="*/ 283 w 46"/>
                <a:gd name="T7" fmla="*/ 396 h 85"/>
                <a:gd name="T8" fmla="*/ 188 w 46"/>
                <a:gd name="T9" fmla="*/ 792 h 85"/>
                <a:gd name="T10" fmla="*/ 0 w 46"/>
                <a:gd name="T11" fmla="*/ 1598 h 85"/>
                <a:gd name="T12" fmla="*/ 113 w 46"/>
                <a:gd name="T13" fmla="*/ 771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6" h="85">
                  <a:moveTo>
                    <a:pt x="6" y="40"/>
                  </a:moveTo>
                  <a:cubicBezTo>
                    <a:pt x="5" y="30"/>
                    <a:pt x="7" y="15"/>
                    <a:pt x="15" y="8"/>
                  </a:cubicBezTo>
                  <a:cubicBezTo>
                    <a:pt x="25" y="0"/>
                    <a:pt x="35" y="5"/>
                    <a:pt x="46" y="8"/>
                  </a:cubicBezTo>
                  <a:cubicBezTo>
                    <a:pt x="39" y="6"/>
                    <a:pt x="9" y="10"/>
                    <a:pt x="18" y="21"/>
                  </a:cubicBezTo>
                  <a:cubicBezTo>
                    <a:pt x="10" y="28"/>
                    <a:pt x="12" y="32"/>
                    <a:pt x="12" y="42"/>
                  </a:cubicBezTo>
                  <a:cubicBezTo>
                    <a:pt x="12" y="59"/>
                    <a:pt x="4" y="70"/>
                    <a:pt x="0" y="85"/>
                  </a:cubicBezTo>
                  <a:cubicBezTo>
                    <a:pt x="4" y="71"/>
                    <a:pt x="4" y="56"/>
                    <a:pt x="7" y="41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6" name="Freeform 51">
              <a:extLst>
                <a:ext uri="{FF2B5EF4-FFF2-40B4-BE49-F238E27FC236}">
                  <a16:creationId xmlns:a16="http://schemas.microsoft.com/office/drawing/2014/main" id="{96B285C3-DFFE-48A0-BB2E-2B5215C52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" y="1088"/>
              <a:ext cx="55" cy="264"/>
            </a:xfrm>
            <a:custGeom>
              <a:avLst/>
              <a:gdLst>
                <a:gd name="T0" fmla="*/ 345 w 22"/>
                <a:gd name="T1" fmla="*/ 0 h 99"/>
                <a:gd name="T2" fmla="*/ 50 w 22"/>
                <a:gd name="T3" fmla="*/ 832 h 99"/>
                <a:gd name="T4" fmla="*/ 158 w 22"/>
                <a:gd name="T5" fmla="*/ 1877 h 99"/>
                <a:gd name="T6" fmla="*/ 158 w 22"/>
                <a:gd name="T7" fmla="*/ 1101 h 99"/>
                <a:gd name="T8" fmla="*/ 238 w 22"/>
                <a:gd name="T9" fmla="*/ 739 h 99"/>
                <a:gd name="T10" fmla="*/ 238 w 22"/>
                <a:gd name="T11" fmla="*/ 397 h 99"/>
                <a:gd name="T12" fmla="*/ 333 w 22"/>
                <a:gd name="T13" fmla="*/ 115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99">
                  <a:moveTo>
                    <a:pt x="22" y="0"/>
                  </a:moveTo>
                  <a:cubicBezTo>
                    <a:pt x="14" y="16"/>
                    <a:pt x="2" y="25"/>
                    <a:pt x="3" y="44"/>
                  </a:cubicBezTo>
                  <a:cubicBezTo>
                    <a:pt x="4" y="58"/>
                    <a:pt x="0" y="88"/>
                    <a:pt x="10" y="99"/>
                  </a:cubicBezTo>
                  <a:cubicBezTo>
                    <a:pt x="12" y="85"/>
                    <a:pt x="8" y="72"/>
                    <a:pt x="10" y="58"/>
                  </a:cubicBezTo>
                  <a:cubicBezTo>
                    <a:pt x="11" y="52"/>
                    <a:pt x="15" y="45"/>
                    <a:pt x="15" y="39"/>
                  </a:cubicBezTo>
                  <a:cubicBezTo>
                    <a:pt x="15" y="32"/>
                    <a:pt x="12" y="29"/>
                    <a:pt x="15" y="21"/>
                  </a:cubicBezTo>
                  <a:cubicBezTo>
                    <a:pt x="17" y="16"/>
                    <a:pt x="19" y="11"/>
                    <a:pt x="21" y="6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7" name="Freeform 52">
              <a:extLst>
                <a:ext uri="{FF2B5EF4-FFF2-40B4-BE49-F238E27FC236}">
                  <a16:creationId xmlns:a16="http://schemas.microsoft.com/office/drawing/2014/main" id="{323C0967-0729-42BE-A0E2-3FA952F8E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" y="1179"/>
              <a:ext cx="13" cy="48"/>
            </a:xfrm>
            <a:custGeom>
              <a:avLst/>
              <a:gdLst>
                <a:gd name="T0" fmla="*/ 55 w 5"/>
                <a:gd name="T1" fmla="*/ 21 h 18"/>
                <a:gd name="T2" fmla="*/ 55 w 5"/>
                <a:gd name="T3" fmla="*/ 341 h 18"/>
                <a:gd name="T4" fmla="*/ 88 w 5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8">
                  <a:moveTo>
                    <a:pt x="3" y="1"/>
                  </a:moveTo>
                  <a:cubicBezTo>
                    <a:pt x="0" y="7"/>
                    <a:pt x="0" y="14"/>
                    <a:pt x="3" y="18"/>
                  </a:cubicBezTo>
                  <a:cubicBezTo>
                    <a:pt x="4" y="13"/>
                    <a:pt x="4" y="6"/>
                    <a:pt x="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8" name="Freeform 53">
              <a:extLst>
                <a:ext uri="{FF2B5EF4-FFF2-40B4-BE49-F238E27FC236}">
                  <a16:creationId xmlns:a16="http://schemas.microsoft.com/office/drawing/2014/main" id="{FC726894-4239-4E86-BA1C-3F85A2D63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" y="1053"/>
              <a:ext cx="35" cy="67"/>
            </a:xfrm>
            <a:custGeom>
              <a:avLst/>
              <a:gdLst>
                <a:gd name="T0" fmla="*/ 113 w 14"/>
                <a:gd name="T1" fmla="*/ 115 h 25"/>
                <a:gd name="T2" fmla="*/ 83 w 14"/>
                <a:gd name="T3" fmla="*/ 482 h 25"/>
                <a:gd name="T4" fmla="*/ 145 w 14"/>
                <a:gd name="T5" fmla="*/ 150 h 25"/>
                <a:gd name="T6" fmla="*/ 220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7" y="6"/>
                  </a:moveTo>
                  <a:cubicBezTo>
                    <a:pt x="2" y="11"/>
                    <a:pt x="0" y="20"/>
                    <a:pt x="5" y="25"/>
                  </a:cubicBezTo>
                  <a:cubicBezTo>
                    <a:pt x="7" y="20"/>
                    <a:pt x="7" y="13"/>
                    <a:pt x="9" y="8"/>
                  </a:cubicBezTo>
                  <a:cubicBezTo>
                    <a:pt x="10" y="5"/>
                    <a:pt x="14" y="2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9" name="Freeform 54">
              <a:extLst>
                <a:ext uri="{FF2B5EF4-FFF2-40B4-BE49-F238E27FC236}">
                  <a16:creationId xmlns:a16="http://schemas.microsoft.com/office/drawing/2014/main" id="{A83B37A0-5707-4A4D-95E4-8A4CF691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" y="1459"/>
              <a:ext cx="57" cy="32"/>
            </a:xfrm>
            <a:custGeom>
              <a:avLst/>
              <a:gdLst>
                <a:gd name="T0" fmla="*/ 92 w 23"/>
                <a:gd name="T1" fmla="*/ 93 h 12"/>
                <a:gd name="T2" fmla="*/ 12 w 23"/>
                <a:gd name="T3" fmla="*/ 227 h 12"/>
                <a:gd name="T4" fmla="*/ 166 w 23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3" h="12">
                  <a:moveTo>
                    <a:pt x="6" y="5"/>
                  </a:moveTo>
                  <a:cubicBezTo>
                    <a:pt x="2" y="7"/>
                    <a:pt x="0" y="9"/>
                    <a:pt x="1" y="12"/>
                  </a:cubicBezTo>
                  <a:cubicBezTo>
                    <a:pt x="4" y="11"/>
                    <a:pt x="23" y="4"/>
                    <a:pt x="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0" name="Freeform 55">
              <a:extLst>
                <a:ext uri="{FF2B5EF4-FFF2-40B4-BE49-F238E27FC236}">
                  <a16:creationId xmlns:a16="http://schemas.microsoft.com/office/drawing/2014/main" id="{953E0340-8016-415F-AD65-D57AEE455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" y="1475"/>
              <a:ext cx="35" cy="29"/>
            </a:xfrm>
            <a:custGeom>
              <a:avLst/>
              <a:gdLst>
                <a:gd name="T0" fmla="*/ 50 w 14"/>
                <a:gd name="T1" fmla="*/ 0 h 11"/>
                <a:gd name="T2" fmla="*/ 0 w 14"/>
                <a:gd name="T3" fmla="*/ 55 h 11"/>
                <a:gd name="T4" fmla="*/ 125 w 14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1">
                  <a:moveTo>
                    <a:pt x="3" y="0"/>
                  </a:moveTo>
                  <a:cubicBezTo>
                    <a:pt x="2" y="1"/>
                    <a:pt x="1" y="1"/>
                    <a:pt x="0" y="3"/>
                  </a:cubicBezTo>
                  <a:cubicBezTo>
                    <a:pt x="2" y="11"/>
                    <a:pt x="14" y="6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1" name="Freeform 56">
              <a:extLst>
                <a:ext uri="{FF2B5EF4-FFF2-40B4-BE49-F238E27FC236}">
                  <a16:creationId xmlns:a16="http://schemas.microsoft.com/office/drawing/2014/main" id="{964A47BF-212F-486A-BCAC-DE3E10EC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" y="1131"/>
              <a:ext cx="25" cy="40"/>
            </a:xfrm>
            <a:custGeom>
              <a:avLst/>
              <a:gdLst>
                <a:gd name="T0" fmla="*/ 145 w 10"/>
                <a:gd name="T1" fmla="*/ 0 h 15"/>
                <a:gd name="T2" fmla="*/ 20 w 10"/>
                <a:gd name="T3" fmla="*/ 285 h 15"/>
                <a:gd name="T4" fmla="*/ 158 w 10"/>
                <a:gd name="T5" fmla="*/ 192 h 15"/>
                <a:gd name="T6" fmla="*/ 158 w 10"/>
                <a:gd name="T7" fmla="*/ 21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15">
                  <a:moveTo>
                    <a:pt x="9" y="0"/>
                  </a:moveTo>
                  <a:cubicBezTo>
                    <a:pt x="3" y="3"/>
                    <a:pt x="0" y="9"/>
                    <a:pt x="1" y="15"/>
                  </a:cubicBezTo>
                  <a:cubicBezTo>
                    <a:pt x="4" y="14"/>
                    <a:pt x="7" y="12"/>
                    <a:pt x="10" y="10"/>
                  </a:cubicBezTo>
                  <a:cubicBezTo>
                    <a:pt x="8" y="7"/>
                    <a:pt x="9" y="5"/>
                    <a:pt x="1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2" name="Freeform 57">
              <a:extLst>
                <a:ext uri="{FF2B5EF4-FFF2-40B4-BE49-F238E27FC236}">
                  <a16:creationId xmlns:a16="http://schemas.microsoft.com/office/drawing/2014/main" id="{27C5C5C5-77F4-4EC5-996C-E0A9D6FE3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2136"/>
              <a:ext cx="138" cy="205"/>
            </a:xfrm>
            <a:custGeom>
              <a:avLst/>
              <a:gdLst>
                <a:gd name="T0" fmla="*/ 334 w 55"/>
                <a:gd name="T1" fmla="*/ 192 h 77"/>
                <a:gd name="T2" fmla="*/ 20 w 55"/>
                <a:gd name="T3" fmla="*/ 751 h 77"/>
                <a:gd name="T4" fmla="*/ 396 w 55"/>
                <a:gd name="T5" fmla="*/ 1454 h 77"/>
                <a:gd name="T6" fmla="*/ 221 w 55"/>
                <a:gd name="T7" fmla="*/ 644 h 77"/>
                <a:gd name="T8" fmla="*/ 555 w 55"/>
                <a:gd name="T9" fmla="*/ 282 h 77"/>
                <a:gd name="T10" fmla="*/ 755 w 55"/>
                <a:gd name="T11" fmla="*/ 56 h 77"/>
                <a:gd name="T12" fmla="*/ 346 w 55"/>
                <a:gd name="T13" fmla="*/ 17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" h="77">
                  <a:moveTo>
                    <a:pt x="21" y="10"/>
                  </a:moveTo>
                  <a:cubicBezTo>
                    <a:pt x="10" y="15"/>
                    <a:pt x="0" y="28"/>
                    <a:pt x="1" y="40"/>
                  </a:cubicBezTo>
                  <a:cubicBezTo>
                    <a:pt x="2" y="57"/>
                    <a:pt x="17" y="65"/>
                    <a:pt x="25" y="77"/>
                  </a:cubicBezTo>
                  <a:cubicBezTo>
                    <a:pt x="16" y="63"/>
                    <a:pt x="6" y="52"/>
                    <a:pt x="14" y="34"/>
                  </a:cubicBezTo>
                  <a:cubicBezTo>
                    <a:pt x="19" y="22"/>
                    <a:pt x="24" y="20"/>
                    <a:pt x="35" y="15"/>
                  </a:cubicBezTo>
                  <a:cubicBezTo>
                    <a:pt x="39" y="14"/>
                    <a:pt x="55" y="9"/>
                    <a:pt x="48" y="3"/>
                  </a:cubicBezTo>
                  <a:cubicBezTo>
                    <a:pt x="43" y="0"/>
                    <a:pt x="28" y="10"/>
                    <a:pt x="22" y="9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3" name="Freeform 58">
              <a:extLst>
                <a:ext uri="{FF2B5EF4-FFF2-40B4-BE49-F238E27FC236}">
                  <a16:creationId xmlns:a16="http://schemas.microsoft.com/office/drawing/2014/main" id="{6EE9063B-BC7C-4E3B-9EE6-507915C6F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2243"/>
              <a:ext cx="60" cy="416"/>
            </a:xfrm>
            <a:custGeom>
              <a:avLst/>
              <a:gdLst>
                <a:gd name="T0" fmla="*/ 238 w 24"/>
                <a:gd name="T1" fmla="*/ 0 h 156"/>
                <a:gd name="T2" fmla="*/ 250 w 24"/>
                <a:gd name="T3" fmla="*/ 853 h 156"/>
                <a:gd name="T4" fmla="*/ 220 w 24"/>
                <a:gd name="T5" fmla="*/ 1592 h 156"/>
                <a:gd name="T6" fmla="*/ 83 w 24"/>
                <a:gd name="T7" fmla="*/ 2104 h 156"/>
                <a:gd name="T8" fmla="*/ 145 w 24"/>
                <a:gd name="T9" fmla="*/ 2957 h 156"/>
                <a:gd name="T10" fmla="*/ 208 w 24"/>
                <a:gd name="T11" fmla="*/ 2197 h 156"/>
                <a:gd name="T12" fmla="*/ 363 w 24"/>
                <a:gd name="T13" fmla="*/ 1501 h 156"/>
                <a:gd name="T14" fmla="*/ 283 w 24"/>
                <a:gd name="T15" fmla="*/ 248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156">
                  <a:moveTo>
                    <a:pt x="15" y="0"/>
                  </a:moveTo>
                  <a:cubicBezTo>
                    <a:pt x="20" y="15"/>
                    <a:pt x="17" y="30"/>
                    <a:pt x="16" y="45"/>
                  </a:cubicBezTo>
                  <a:cubicBezTo>
                    <a:pt x="15" y="58"/>
                    <a:pt x="16" y="71"/>
                    <a:pt x="14" y="84"/>
                  </a:cubicBezTo>
                  <a:cubicBezTo>
                    <a:pt x="12" y="94"/>
                    <a:pt x="8" y="102"/>
                    <a:pt x="5" y="111"/>
                  </a:cubicBezTo>
                  <a:cubicBezTo>
                    <a:pt x="0" y="126"/>
                    <a:pt x="4" y="141"/>
                    <a:pt x="9" y="156"/>
                  </a:cubicBezTo>
                  <a:cubicBezTo>
                    <a:pt x="9" y="142"/>
                    <a:pt x="7" y="129"/>
                    <a:pt x="13" y="116"/>
                  </a:cubicBezTo>
                  <a:cubicBezTo>
                    <a:pt x="18" y="102"/>
                    <a:pt x="24" y="95"/>
                    <a:pt x="23" y="79"/>
                  </a:cubicBezTo>
                  <a:cubicBezTo>
                    <a:pt x="21" y="57"/>
                    <a:pt x="21" y="35"/>
                    <a:pt x="18" y="13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4" name="Freeform 59">
              <a:extLst>
                <a:ext uri="{FF2B5EF4-FFF2-40B4-BE49-F238E27FC236}">
                  <a16:creationId xmlns:a16="http://schemas.microsoft.com/office/drawing/2014/main" id="{82378FCB-1A21-4992-BB23-E6DE89089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" y="2451"/>
              <a:ext cx="33" cy="56"/>
            </a:xfrm>
            <a:custGeom>
              <a:avLst/>
              <a:gdLst>
                <a:gd name="T0" fmla="*/ 84 w 13"/>
                <a:gd name="T1" fmla="*/ 0 h 21"/>
                <a:gd name="T2" fmla="*/ 20 w 13"/>
                <a:gd name="T3" fmla="*/ 363 h 21"/>
                <a:gd name="T4" fmla="*/ 96 w 13"/>
                <a:gd name="T5" fmla="*/ 0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21">
                  <a:moveTo>
                    <a:pt x="5" y="0"/>
                  </a:moveTo>
                  <a:cubicBezTo>
                    <a:pt x="3" y="6"/>
                    <a:pt x="0" y="13"/>
                    <a:pt x="1" y="19"/>
                  </a:cubicBezTo>
                  <a:cubicBezTo>
                    <a:pt x="13" y="21"/>
                    <a:pt x="5" y="6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5" name="Freeform 60">
              <a:extLst>
                <a:ext uri="{FF2B5EF4-FFF2-40B4-BE49-F238E27FC236}">
                  <a16:creationId xmlns:a16="http://schemas.microsoft.com/office/drawing/2014/main" id="{FE305BD6-7FC7-45B7-B95A-5DC27D5F3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" y="2384"/>
              <a:ext cx="15" cy="37"/>
            </a:xfrm>
            <a:custGeom>
              <a:avLst/>
              <a:gdLst>
                <a:gd name="T0" fmla="*/ 33 w 6"/>
                <a:gd name="T1" fmla="*/ 0 h 14"/>
                <a:gd name="T2" fmla="*/ 63 w 6"/>
                <a:gd name="T3" fmla="*/ 259 h 14"/>
                <a:gd name="T4" fmla="*/ 83 w 6"/>
                <a:gd name="T5" fmla="*/ 9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4">
                  <a:moveTo>
                    <a:pt x="2" y="0"/>
                  </a:moveTo>
                  <a:cubicBezTo>
                    <a:pt x="1" y="5"/>
                    <a:pt x="0" y="10"/>
                    <a:pt x="4" y="14"/>
                  </a:cubicBezTo>
                  <a:cubicBezTo>
                    <a:pt x="6" y="11"/>
                    <a:pt x="6" y="8"/>
                    <a:pt x="5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6" name="Freeform 61">
              <a:extLst>
                <a:ext uri="{FF2B5EF4-FFF2-40B4-BE49-F238E27FC236}">
                  <a16:creationId xmlns:a16="http://schemas.microsoft.com/office/drawing/2014/main" id="{ADB1A5FB-1E45-418E-9E67-EFE26D75F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" y="2541"/>
              <a:ext cx="25" cy="75"/>
            </a:xfrm>
            <a:custGeom>
              <a:avLst/>
              <a:gdLst>
                <a:gd name="T0" fmla="*/ 95 w 10"/>
                <a:gd name="T1" fmla="*/ 0 h 28"/>
                <a:gd name="T2" fmla="*/ 95 w 10"/>
                <a:gd name="T3" fmla="*/ 538 h 28"/>
                <a:gd name="T4" fmla="*/ 158 w 10"/>
                <a:gd name="T5" fmla="*/ 2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8">
                  <a:moveTo>
                    <a:pt x="6" y="0"/>
                  </a:moveTo>
                  <a:cubicBezTo>
                    <a:pt x="0" y="8"/>
                    <a:pt x="0" y="22"/>
                    <a:pt x="6" y="28"/>
                  </a:cubicBezTo>
                  <a:cubicBezTo>
                    <a:pt x="6" y="20"/>
                    <a:pt x="4" y="9"/>
                    <a:pt x="1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7" name="Freeform 62">
              <a:extLst>
                <a:ext uri="{FF2B5EF4-FFF2-40B4-BE49-F238E27FC236}">
                  <a16:creationId xmlns:a16="http://schemas.microsoft.com/office/drawing/2014/main" id="{60F49F3E-AF3D-43B6-8560-2FC2738C7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1" y="2168"/>
              <a:ext cx="73" cy="99"/>
            </a:xfrm>
            <a:custGeom>
              <a:avLst/>
              <a:gdLst>
                <a:gd name="T0" fmla="*/ 272 w 29"/>
                <a:gd name="T1" fmla="*/ 115 h 37"/>
                <a:gd name="T2" fmla="*/ 176 w 29"/>
                <a:gd name="T3" fmla="*/ 709 h 37"/>
                <a:gd name="T4" fmla="*/ 463 w 29"/>
                <a:gd name="T5" fmla="*/ 21 h 37"/>
                <a:gd name="T6" fmla="*/ 380 w 29"/>
                <a:gd name="T7" fmla="*/ 21 h 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" h="37">
                  <a:moveTo>
                    <a:pt x="17" y="6"/>
                  </a:moveTo>
                  <a:cubicBezTo>
                    <a:pt x="6" y="10"/>
                    <a:pt x="0" y="30"/>
                    <a:pt x="11" y="37"/>
                  </a:cubicBezTo>
                  <a:cubicBezTo>
                    <a:pt x="12" y="20"/>
                    <a:pt x="16" y="12"/>
                    <a:pt x="29" y="1"/>
                  </a:cubicBezTo>
                  <a:cubicBezTo>
                    <a:pt x="27" y="0"/>
                    <a:pt x="26" y="1"/>
                    <a:pt x="24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8" name="Freeform 63">
              <a:extLst>
                <a:ext uri="{FF2B5EF4-FFF2-40B4-BE49-F238E27FC236}">
                  <a16:creationId xmlns:a16="http://schemas.microsoft.com/office/drawing/2014/main" id="{1D537510-43CB-4A0D-9CF8-C50B3414E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1" y="2152"/>
              <a:ext cx="28" cy="21"/>
            </a:xfrm>
            <a:custGeom>
              <a:avLst/>
              <a:gdLst>
                <a:gd name="T0" fmla="*/ 150 w 11"/>
                <a:gd name="T1" fmla="*/ 0 h 8"/>
                <a:gd name="T2" fmla="*/ 0 w 11"/>
                <a:gd name="T3" fmla="*/ 144 h 8"/>
                <a:gd name="T4" fmla="*/ 181 w 11"/>
                <a:gd name="T5" fmla="*/ 55 h 8"/>
                <a:gd name="T6" fmla="*/ 150 w 11"/>
                <a:gd name="T7" fmla="*/ 34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8">
                  <a:moveTo>
                    <a:pt x="9" y="0"/>
                  </a:moveTo>
                  <a:cubicBezTo>
                    <a:pt x="5" y="1"/>
                    <a:pt x="1" y="4"/>
                    <a:pt x="0" y="8"/>
                  </a:cubicBezTo>
                  <a:cubicBezTo>
                    <a:pt x="4" y="8"/>
                    <a:pt x="8" y="6"/>
                    <a:pt x="11" y="3"/>
                  </a:cubicBezTo>
                  <a:cubicBezTo>
                    <a:pt x="11" y="2"/>
                    <a:pt x="10" y="3"/>
                    <a:pt x="9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9" name="Freeform 64">
              <a:extLst>
                <a:ext uri="{FF2B5EF4-FFF2-40B4-BE49-F238E27FC236}">
                  <a16:creationId xmlns:a16="http://schemas.microsoft.com/office/drawing/2014/main" id="{1D49D7AE-E5C0-44A3-B55B-4C738A01D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6" y="2616"/>
              <a:ext cx="98" cy="296"/>
            </a:xfrm>
            <a:custGeom>
              <a:avLst/>
              <a:gdLst>
                <a:gd name="T0" fmla="*/ 442 w 39"/>
                <a:gd name="T1" fmla="*/ 56 h 111"/>
                <a:gd name="T2" fmla="*/ 0 w 39"/>
                <a:gd name="T3" fmla="*/ 2104 h 111"/>
                <a:gd name="T4" fmla="*/ 397 w 39"/>
                <a:gd name="T5" fmla="*/ 1707 h 111"/>
                <a:gd name="T6" fmla="*/ 555 w 39"/>
                <a:gd name="T7" fmla="*/ 1080 h 111"/>
                <a:gd name="T8" fmla="*/ 588 w 39"/>
                <a:gd name="T9" fmla="*/ 491 h 111"/>
                <a:gd name="T10" fmla="*/ 442 w 39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111">
                  <a:moveTo>
                    <a:pt x="28" y="3"/>
                  </a:moveTo>
                  <a:cubicBezTo>
                    <a:pt x="30" y="36"/>
                    <a:pt x="23" y="85"/>
                    <a:pt x="0" y="111"/>
                  </a:cubicBezTo>
                  <a:cubicBezTo>
                    <a:pt x="8" y="105"/>
                    <a:pt x="20" y="100"/>
                    <a:pt x="25" y="90"/>
                  </a:cubicBezTo>
                  <a:cubicBezTo>
                    <a:pt x="30" y="82"/>
                    <a:pt x="33" y="67"/>
                    <a:pt x="35" y="57"/>
                  </a:cubicBezTo>
                  <a:cubicBezTo>
                    <a:pt x="37" y="47"/>
                    <a:pt x="39" y="37"/>
                    <a:pt x="37" y="26"/>
                  </a:cubicBezTo>
                  <a:cubicBezTo>
                    <a:pt x="36" y="19"/>
                    <a:pt x="30" y="8"/>
                    <a:pt x="28" y="0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0" name="Freeform 65">
              <a:extLst>
                <a:ext uri="{FF2B5EF4-FFF2-40B4-BE49-F238E27FC236}">
                  <a16:creationId xmlns:a16="http://schemas.microsoft.com/office/drawing/2014/main" id="{0067E9E4-5A5B-4296-86A5-E3E8CCA30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6" y="2720"/>
              <a:ext cx="28" cy="88"/>
            </a:xfrm>
            <a:custGeom>
              <a:avLst/>
              <a:gdLst>
                <a:gd name="T0" fmla="*/ 84 w 11"/>
                <a:gd name="T1" fmla="*/ 0 h 33"/>
                <a:gd name="T2" fmla="*/ 0 w 11"/>
                <a:gd name="T3" fmla="*/ 627 h 33"/>
                <a:gd name="T4" fmla="*/ 130 w 11"/>
                <a:gd name="T5" fmla="*/ 17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33">
                  <a:moveTo>
                    <a:pt x="5" y="0"/>
                  </a:moveTo>
                  <a:cubicBezTo>
                    <a:pt x="5" y="12"/>
                    <a:pt x="0" y="22"/>
                    <a:pt x="0" y="33"/>
                  </a:cubicBezTo>
                  <a:cubicBezTo>
                    <a:pt x="11" y="27"/>
                    <a:pt x="2" y="13"/>
                    <a:pt x="8" y="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1" name="Freeform 66">
              <a:extLst>
                <a:ext uri="{FF2B5EF4-FFF2-40B4-BE49-F238E27FC236}">
                  <a16:creationId xmlns:a16="http://schemas.microsoft.com/office/drawing/2014/main" id="{A12FE652-8CE4-4BFE-B6DE-F1AFE600B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" y="2701"/>
              <a:ext cx="13" cy="19"/>
            </a:xfrm>
            <a:custGeom>
              <a:avLst/>
              <a:gdLst>
                <a:gd name="T0" fmla="*/ 0 w 5"/>
                <a:gd name="T1" fmla="*/ 38 h 7"/>
                <a:gd name="T2" fmla="*/ 55 w 5"/>
                <a:gd name="T3" fmla="*/ 141 h 7"/>
                <a:gd name="T4" fmla="*/ 34 w 5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7">
                  <a:moveTo>
                    <a:pt x="0" y="2"/>
                  </a:moveTo>
                  <a:cubicBezTo>
                    <a:pt x="1" y="5"/>
                    <a:pt x="0" y="7"/>
                    <a:pt x="3" y="7"/>
                  </a:cubicBezTo>
                  <a:cubicBezTo>
                    <a:pt x="5" y="5"/>
                    <a:pt x="4" y="3"/>
                    <a:pt x="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2" name="Freeform 67">
              <a:extLst>
                <a:ext uri="{FF2B5EF4-FFF2-40B4-BE49-F238E27FC236}">
                  <a16:creationId xmlns:a16="http://schemas.microsoft.com/office/drawing/2014/main" id="{4705F09E-0FE4-40C4-8A90-E4FBC71BE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4" y="2837"/>
              <a:ext cx="25" cy="38"/>
            </a:xfrm>
            <a:custGeom>
              <a:avLst/>
              <a:gdLst>
                <a:gd name="T0" fmla="*/ 113 w 10"/>
                <a:gd name="T1" fmla="*/ 0 h 14"/>
                <a:gd name="T2" fmla="*/ 0 w 10"/>
                <a:gd name="T3" fmla="*/ 280 h 14"/>
                <a:gd name="T4" fmla="*/ 145 w 10"/>
                <a:gd name="T5" fmla="*/ 6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4">
                  <a:moveTo>
                    <a:pt x="7" y="0"/>
                  </a:moveTo>
                  <a:cubicBezTo>
                    <a:pt x="4" y="4"/>
                    <a:pt x="0" y="9"/>
                    <a:pt x="0" y="14"/>
                  </a:cubicBezTo>
                  <a:cubicBezTo>
                    <a:pt x="5" y="14"/>
                    <a:pt x="10" y="9"/>
                    <a:pt x="9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3" name="Freeform 68">
              <a:extLst>
                <a:ext uri="{FF2B5EF4-FFF2-40B4-BE49-F238E27FC236}">
                  <a16:creationId xmlns:a16="http://schemas.microsoft.com/office/drawing/2014/main" id="{E42FE250-F429-4371-9403-CD5054936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6" y="1835"/>
              <a:ext cx="160" cy="66"/>
            </a:xfrm>
            <a:custGeom>
              <a:avLst/>
              <a:gdLst>
                <a:gd name="T0" fmla="*/ 0 w 64"/>
                <a:gd name="T1" fmla="*/ 0 h 25"/>
                <a:gd name="T2" fmla="*/ 1000 w 64"/>
                <a:gd name="T3" fmla="*/ 459 h 25"/>
                <a:gd name="T4" fmla="*/ 925 w 64"/>
                <a:gd name="T5" fmla="*/ 259 h 25"/>
                <a:gd name="T6" fmla="*/ 800 w 64"/>
                <a:gd name="T7" fmla="*/ 145 h 25"/>
                <a:gd name="T8" fmla="*/ 408 w 64"/>
                <a:gd name="T9" fmla="*/ 111 h 25"/>
                <a:gd name="T10" fmla="*/ 63 w 64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" h="25">
                  <a:moveTo>
                    <a:pt x="0" y="0"/>
                  </a:moveTo>
                  <a:cubicBezTo>
                    <a:pt x="8" y="21"/>
                    <a:pt x="46" y="21"/>
                    <a:pt x="64" y="25"/>
                  </a:cubicBezTo>
                  <a:cubicBezTo>
                    <a:pt x="59" y="23"/>
                    <a:pt x="61" y="18"/>
                    <a:pt x="59" y="14"/>
                  </a:cubicBezTo>
                  <a:cubicBezTo>
                    <a:pt x="56" y="9"/>
                    <a:pt x="58" y="10"/>
                    <a:pt x="51" y="8"/>
                  </a:cubicBezTo>
                  <a:cubicBezTo>
                    <a:pt x="43" y="6"/>
                    <a:pt x="34" y="7"/>
                    <a:pt x="26" y="6"/>
                  </a:cubicBezTo>
                  <a:cubicBezTo>
                    <a:pt x="19" y="5"/>
                    <a:pt x="12" y="1"/>
                    <a:pt x="4" y="0"/>
                  </a:cubicBezTo>
                </a:path>
              </a:pathLst>
            </a:custGeom>
            <a:solidFill>
              <a:srgbClr val="E0D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4" name="Freeform 69">
              <a:extLst>
                <a:ext uri="{FF2B5EF4-FFF2-40B4-BE49-F238E27FC236}">
                  <a16:creationId xmlns:a16="http://schemas.microsoft.com/office/drawing/2014/main" id="{B45C4942-7190-4BB8-A419-102D8E73F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1" y="1661"/>
              <a:ext cx="490" cy="72"/>
            </a:xfrm>
            <a:custGeom>
              <a:avLst/>
              <a:gdLst>
                <a:gd name="T0" fmla="*/ 3063 w 196"/>
                <a:gd name="T1" fmla="*/ 0 h 27"/>
                <a:gd name="T2" fmla="*/ 1533 w 196"/>
                <a:gd name="T3" fmla="*/ 512 h 27"/>
                <a:gd name="T4" fmla="*/ 1533 w 196"/>
                <a:gd name="T5" fmla="*/ 512 h 27"/>
                <a:gd name="T6" fmla="*/ 0 w 196"/>
                <a:gd name="T7" fmla="*/ 0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" h="27">
                  <a:moveTo>
                    <a:pt x="196" y="0"/>
                  </a:moveTo>
                  <a:cubicBezTo>
                    <a:pt x="170" y="24"/>
                    <a:pt x="13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61" y="27"/>
                    <a:pt x="29" y="2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5" name="Freeform 70">
              <a:extLst>
                <a:ext uri="{FF2B5EF4-FFF2-40B4-BE49-F238E27FC236}">
                  <a16:creationId xmlns:a16="http://schemas.microsoft.com/office/drawing/2014/main" id="{AF7DEA4C-4AA7-46A9-85D4-B9CA63C4B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" y="2765"/>
              <a:ext cx="183" cy="107"/>
            </a:xfrm>
            <a:custGeom>
              <a:avLst/>
              <a:gdLst>
                <a:gd name="T0" fmla="*/ 125 w 73"/>
                <a:gd name="T1" fmla="*/ 559 h 40"/>
                <a:gd name="T2" fmla="*/ 409 w 73"/>
                <a:gd name="T3" fmla="*/ 457 h 40"/>
                <a:gd name="T4" fmla="*/ 930 w 73"/>
                <a:gd name="T5" fmla="*/ 321 h 40"/>
                <a:gd name="T6" fmla="*/ 1068 w 73"/>
                <a:gd name="T7" fmla="*/ 538 h 40"/>
                <a:gd name="T8" fmla="*/ 835 w 73"/>
                <a:gd name="T9" fmla="*/ 629 h 40"/>
                <a:gd name="T10" fmla="*/ 597 w 73"/>
                <a:gd name="T11" fmla="*/ 730 h 40"/>
                <a:gd name="T12" fmla="*/ 208 w 73"/>
                <a:gd name="T13" fmla="*/ 730 h 40"/>
                <a:gd name="T14" fmla="*/ 125 w 73"/>
                <a:gd name="T15" fmla="*/ 559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3" h="40">
                  <a:moveTo>
                    <a:pt x="8" y="29"/>
                  </a:moveTo>
                  <a:cubicBezTo>
                    <a:pt x="14" y="26"/>
                    <a:pt x="20" y="29"/>
                    <a:pt x="26" y="24"/>
                  </a:cubicBezTo>
                  <a:cubicBezTo>
                    <a:pt x="34" y="18"/>
                    <a:pt x="53" y="0"/>
                    <a:pt x="59" y="17"/>
                  </a:cubicBezTo>
                  <a:cubicBezTo>
                    <a:pt x="61" y="23"/>
                    <a:pt x="65" y="23"/>
                    <a:pt x="68" y="28"/>
                  </a:cubicBezTo>
                  <a:cubicBezTo>
                    <a:pt x="73" y="34"/>
                    <a:pt x="56" y="34"/>
                    <a:pt x="53" y="33"/>
                  </a:cubicBezTo>
                  <a:cubicBezTo>
                    <a:pt x="49" y="32"/>
                    <a:pt x="44" y="37"/>
                    <a:pt x="38" y="38"/>
                  </a:cubicBezTo>
                  <a:cubicBezTo>
                    <a:pt x="29" y="40"/>
                    <a:pt x="20" y="39"/>
                    <a:pt x="13" y="38"/>
                  </a:cubicBezTo>
                  <a:cubicBezTo>
                    <a:pt x="10" y="37"/>
                    <a:pt x="0" y="33"/>
                    <a:pt x="8" y="29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6" name="Freeform 71">
              <a:extLst>
                <a:ext uri="{FF2B5EF4-FFF2-40B4-BE49-F238E27FC236}">
                  <a16:creationId xmlns:a16="http://schemas.microsoft.com/office/drawing/2014/main" id="{58A1B40F-8880-4285-88C1-21797724B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1805"/>
              <a:ext cx="73" cy="102"/>
            </a:xfrm>
            <a:custGeom>
              <a:avLst/>
              <a:gdLst>
                <a:gd name="T0" fmla="*/ 20 w 29"/>
                <a:gd name="T1" fmla="*/ 676 h 38"/>
                <a:gd name="T2" fmla="*/ 176 w 29"/>
                <a:gd name="T3" fmla="*/ 346 h 38"/>
                <a:gd name="T4" fmla="*/ 380 w 29"/>
                <a:gd name="T5" fmla="*/ 137 h 38"/>
                <a:gd name="T6" fmla="*/ 284 w 29"/>
                <a:gd name="T7" fmla="*/ 483 h 38"/>
                <a:gd name="T8" fmla="*/ 50 w 29"/>
                <a:gd name="T9" fmla="*/ 735 h 38"/>
                <a:gd name="T10" fmla="*/ 20 w 29"/>
                <a:gd name="T11" fmla="*/ 676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" h="38">
                  <a:moveTo>
                    <a:pt x="1" y="35"/>
                  </a:moveTo>
                  <a:cubicBezTo>
                    <a:pt x="5" y="31"/>
                    <a:pt x="10" y="24"/>
                    <a:pt x="11" y="18"/>
                  </a:cubicBezTo>
                  <a:cubicBezTo>
                    <a:pt x="12" y="11"/>
                    <a:pt x="19" y="0"/>
                    <a:pt x="24" y="7"/>
                  </a:cubicBezTo>
                  <a:cubicBezTo>
                    <a:pt x="29" y="14"/>
                    <a:pt x="23" y="19"/>
                    <a:pt x="18" y="25"/>
                  </a:cubicBezTo>
                  <a:cubicBezTo>
                    <a:pt x="14" y="30"/>
                    <a:pt x="9" y="36"/>
                    <a:pt x="3" y="38"/>
                  </a:cubicBezTo>
                  <a:cubicBezTo>
                    <a:pt x="2" y="38"/>
                    <a:pt x="0" y="37"/>
                    <a:pt x="1" y="35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7" name="Freeform 72">
              <a:extLst>
                <a:ext uri="{FF2B5EF4-FFF2-40B4-BE49-F238E27FC236}">
                  <a16:creationId xmlns:a16="http://schemas.microsoft.com/office/drawing/2014/main" id="{D91E09B4-D737-4860-8DF6-4451FDC3D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981"/>
              <a:ext cx="2467" cy="2211"/>
            </a:xfrm>
            <a:custGeom>
              <a:avLst/>
              <a:gdLst>
                <a:gd name="T0" fmla="*/ 7696 w 987"/>
                <a:gd name="T1" fmla="*/ 4459 h 829"/>
                <a:gd name="T2" fmla="*/ 7496 w 987"/>
                <a:gd name="T3" fmla="*/ 3323 h 829"/>
                <a:gd name="T4" fmla="*/ 7309 w 987"/>
                <a:gd name="T5" fmla="*/ 648 h 829"/>
                <a:gd name="T6" fmla="*/ 5666 w 987"/>
                <a:gd name="T7" fmla="*/ 1878 h 829"/>
                <a:gd name="T8" fmla="*/ 4499 w 987"/>
                <a:gd name="T9" fmla="*/ 1160 h 829"/>
                <a:gd name="T10" fmla="*/ 2762 w 987"/>
                <a:gd name="T11" fmla="*/ 2787 h 829"/>
                <a:gd name="T12" fmla="*/ 2699 w 987"/>
                <a:gd name="T13" fmla="*/ 4267 h 829"/>
                <a:gd name="T14" fmla="*/ 1950 w 987"/>
                <a:gd name="T15" fmla="*/ 3166 h 829"/>
                <a:gd name="T16" fmla="*/ 1105 w 987"/>
                <a:gd name="T17" fmla="*/ 4838 h 829"/>
                <a:gd name="T18" fmla="*/ 480 w 987"/>
                <a:gd name="T19" fmla="*/ 7532 h 829"/>
                <a:gd name="T20" fmla="*/ 1342 w 987"/>
                <a:gd name="T21" fmla="*/ 8329 h 829"/>
                <a:gd name="T22" fmla="*/ 542 w 987"/>
                <a:gd name="T23" fmla="*/ 10570 h 829"/>
                <a:gd name="T24" fmla="*/ 2624 w 987"/>
                <a:gd name="T25" fmla="*/ 8329 h 829"/>
                <a:gd name="T26" fmla="*/ 3104 w 987"/>
                <a:gd name="T27" fmla="*/ 10436 h 829"/>
                <a:gd name="T28" fmla="*/ 2450 w 987"/>
                <a:gd name="T29" fmla="*/ 10970 h 829"/>
                <a:gd name="T30" fmla="*/ 687 w 987"/>
                <a:gd name="T31" fmla="*/ 12506 h 829"/>
                <a:gd name="T32" fmla="*/ 1950 w 987"/>
                <a:gd name="T33" fmla="*/ 14474 h 829"/>
                <a:gd name="T34" fmla="*/ 3529 w 987"/>
                <a:gd name="T35" fmla="*/ 14781 h 829"/>
                <a:gd name="T36" fmla="*/ 5841 w 987"/>
                <a:gd name="T37" fmla="*/ 14282 h 829"/>
                <a:gd name="T38" fmla="*/ 4667 w 987"/>
                <a:gd name="T39" fmla="*/ 12789 h 829"/>
                <a:gd name="T40" fmla="*/ 6246 w 987"/>
                <a:gd name="T41" fmla="*/ 12767 h 829"/>
                <a:gd name="T42" fmla="*/ 7196 w 987"/>
                <a:gd name="T43" fmla="*/ 12733 h 829"/>
                <a:gd name="T44" fmla="*/ 7821 w 987"/>
                <a:gd name="T45" fmla="*/ 12084 h 829"/>
                <a:gd name="T46" fmla="*/ 9091 w 987"/>
                <a:gd name="T47" fmla="*/ 12221 h 829"/>
                <a:gd name="T48" fmla="*/ 10383 w 987"/>
                <a:gd name="T49" fmla="*/ 12826 h 829"/>
                <a:gd name="T50" fmla="*/ 10465 w 987"/>
                <a:gd name="T51" fmla="*/ 13087 h 829"/>
                <a:gd name="T52" fmla="*/ 10995 w 987"/>
                <a:gd name="T53" fmla="*/ 15613 h 829"/>
                <a:gd name="T54" fmla="*/ 12995 w 987"/>
                <a:gd name="T55" fmla="*/ 15138 h 829"/>
                <a:gd name="T56" fmla="*/ 14245 w 987"/>
                <a:gd name="T57" fmla="*/ 14226 h 829"/>
                <a:gd name="T58" fmla="*/ 14632 w 987"/>
                <a:gd name="T59" fmla="*/ 11060 h 829"/>
                <a:gd name="T60" fmla="*/ 12945 w 987"/>
                <a:gd name="T61" fmla="*/ 12165 h 829"/>
                <a:gd name="T62" fmla="*/ 13212 w 987"/>
                <a:gd name="T63" fmla="*/ 10778 h 829"/>
                <a:gd name="T64" fmla="*/ 12945 w 987"/>
                <a:gd name="T65" fmla="*/ 8807 h 829"/>
                <a:gd name="T66" fmla="*/ 13850 w 987"/>
                <a:gd name="T67" fmla="*/ 9391 h 829"/>
                <a:gd name="T68" fmla="*/ 14787 w 987"/>
                <a:gd name="T69" fmla="*/ 10356 h 829"/>
                <a:gd name="T70" fmla="*/ 15182 w 987"/>
                <a:gd name="T71" fmla="*/ 7932 h 829"/>
                <a:gd name="T72" fmla="*/ 14757 w 987"/>
                <a:gd name="T73" fmla="*/ 6281 h 829"/>
                <a:gd name="T74" fmla="*/ 14057 w 987"/>
                <a:gd name="T75" fmla="*/ 5577 h 829"/>
                <a:gd name="T76" fmla="*/ 13662 w 987"/>
                <a:gd name="T77" fmla="*/ 4289 h 829"/>
                <a:gd name="T78" fmla="*/ 13382 w 987"/>
                <a:gd name="T79" fmla="*/ 2595 h 829"/>
                <a:gd name="T80" fmla="*/ 12028 w 987"/>
                <a:gd name="T81" fmla="*/ 1742 h 829"/>
                <a:gd name="T82" fmla="*/ 10278 w 987"/>
                <a:gd name="T83" fmla="*/ 1856 h 829"/>
                <a:gd name="T84" fmla="*/ 8571 w 987"/>
                <a:gd name="T85" fmla="*/ 648 h 829"/>
                <a:gd name="T86" fmla="*/ 8196 w 987"/>
                <a:gd name="T87" fmla="*/ 2254 h 829"/>
                <a:gd name="T88" fmla="*/ 8508 w 987"/>
                <a:gd name="T89" fmla="*/ 3414 h 829"/>
                <a:gd name="T90" fmla="*/ 8153 w 987"/>
                <a:gd name="T91" fmla="*/ 5350 h 829"/>
                <a:gd name="T92" fmla="*/ 7853 w 987"/>
                <a:gd name="T93" fmla="*/ 5350 h 829"/>
                <a:gd name="T94" fmla="*/ 7478 w 987"/>
                <a:gd name="T95" fmla="*/ 5329 h 82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987" h="829">
                  <a:moveTo>
                    <a:pt x="480" y="281"/>
                  </a:moveTo>
                  <a:cubicBezTo>
                    <a:pt x="480" y="281"/>
                    <a:pt x="500" y="279"/>
                    <a:pt x="493" y="235"/>
                  </a:cubicBezTo>
                  <a:cubicBezTo>
                    <a:pt x="489" y="206"/>
                    <a:pt x="455" y="227"/>
                    <a:pt x="451" y="205"/>
                  </a:cubicBezTo>
                  <a:cubicBezTo>
                    <a:pt x="447" y="182"/>
                    <a:pt x="475" y="186"/>
                    <a:pt x="480" y="175"/>
                  </a:cubicBezTo>
                  <a:cubicBezTo>
                    <a:pt x="487" y="164"/>
                    <a:pt x="471" y="142"/>
                    <a:pt x="473" y="125"/>
                  </a:cubicBezTo>
                  <a:cubicBezTo>
                    <a:pt x="480" y="81"/>
                    <a:pt x="505" y="66"/>
                    <a:pt x="468" y="34"/>
                  </a:cubicBezTo>
                  <a:cubicBezTo>
                    <a:pt x="445" y="14"/>
                    <a:pt x="382" y="0"/>
                    <a:pt x="372" y="30"/>
                  </a:cubicBezTo>
                  <a:cubicBezTo>
                    <a:pt x="364" y="46"/>
                    <a:pt x="366" y="83"/>
                    <a:pt x="363" y="99"/>
                  </a:cubicBezTo>
                  <a:cubicBezTo>
                    <a:pt x="358" y="121"/>
                    <a:pt x="352" y="143"/>
                    <a:pt x="339" y="111"/>
                  </a:cubicBezTo>
                  <a:cubicBezTo>
                    <a:pt x="331" y="92"/>
                    <a:pt x="309" y="65"/>
                    <a:pt x="288" y="61"/>
                  </a:cubicBezTo>
                  <a:cubicBezTo>
                    <a:pt x="272" y="58"/>
                    <a:pt x="236" y="96"/>
                    <a:pt x="223" y="99"/>
                  </a:cubicBezTo>
                  <a:cubicBezTo>
                    <a:pt x="205" y="104"/>
                    <a:pt x="166" y="127"/>
                    <a:pt x="177" y="147"/>
                  </a:cubicBezTo>
                  <a:cubicBezTo>
                    <a:pt x="189" y="169"/>
                    <a:pt x="219" y="168"/>
                    <a:pt x="211" y="202"/>
                  </a:cubicBezTo>
                  <a:cubicBezTo>
                    <a:pt x="207" y="215"/>
                    <a:pt x="195" y="235"/>
                    <a:pt x="173" y="225"/>
                  </a:cubicBezTo>
                  <a:cubicBezTo>
                    <a:pt x="165" y="221"/>
                    <a:pt x="160" y="199"/>
                    <a:pt x="155" y="191"/>
                  </a:cubicBezTo>
                  <a:cubicBezTo>
                    <a:pt x="150" y="184"/>
                    <a:pt x="135" y="169"/>
                    <a:pt x="125" y="167"/>
                  </a:cubicBezTo>
                  <a:cubicBezTo>
                    <a:pt x="103" y="164"/>
                    <a:pt x="89" y="200"/>
                    <a:pt x="85" y="217"/>
                  </a:cubicBezTo>
                  <a:cubicBezTo>
                    <a:pt x="82" y="229"/>
                    <a:pt x="80" y="246"/>
                    <a:pt x="71" y="255"/>
                  </a:cubicBezTo>
                  <a:cubicBezTo>
                    <a:pt x="64" y="262"/>
                    <a:pt x="49" y="287"/>
                    <a:pt x="44" y="294"/>
                  </a:cubicBezTo>
                  <a:cubicBezTo>
                    <a:pt x="24" y="322"/>
                    <a:pt x="25" y="363"/>
                    <a:pt x="31" y="397"/>
                  </a:cubicBezTo>
                  <a:cubicBezTo>
                    <a:pt x="34" y="414"/>
                    <a:pt x="45" y="420"/>
                    <a:pt x="60" y="426"/>
                  </a:cubicBezTo>
                  <a:cubicBezTo>
                    <a:pt x="73" y="431"/>
                    <a:pt x="87" y="423"/>
                    <a:pt x="86" y="439"/>
                  </a:cubicBezTo>
                  <a:cubicBezTo>
                    <a:pt x="85" y="471"/>
                    <a:pt x="47" y="450"/>
                    <a:pt x="28" y="454"/>
                  </a:cubicBezTo>
                  <a:cubicBezTo>
                    <a:pt x="0" y="460"/>
                    <a:pt x="11" y="550"/>
                    <a:pt x="35" y="557"/>
                  </a:cubicBezTo>
                  <a:cubicBezTo>
                    <a:pt x="53" y="563"/>
                    <a:pt x="98" y="550"/>
                    <a:pt x="119" y="546"/>
                  </a:cubicBezTo>
                  <a:cubicBezTo>
                    <a:pt x="181" y="527"/>
                    <a:pt x="140" y="479"/>
                    <a:pt x="168" y="439"/>
                  </a:cubicBezTo>
                  <a:cubicBezTo>
                    <a:pt x="186" y="413"/>
                    <a:pt x="196" y="445"/>
                    <a:pt x="200" y="455"/>
                  </a:cubicBezTo>
                  <a:cubicBezTo>
                    <a:pt x="204" y="468"/>
                    <a:pt x="203" y="530"/>
                    <a:pt x="199" y="550"/>
                  </a:cubicBezTo>
                  <a:cubicBezTo>
                    <a:pt x="189" y="589"/>
                    <a:pt x="185" y="578"/>
                    <a:pt x="192" y="617"/>
                  </a:cubicBezTo>
                  <a:cubicBezTo>
                    <a:pt x="199" y="653"/>
                    <a:pt x="175" y="605"/>
                    <a:pt x="157" y="578"/>
                  </a:cubicBezTo>
                  <a:cubicBezTo>
                    <a:pt x="132" y="540"/>
                    <a:pt x="97" y="569"/>
                    <a:pt x="56" y="573"/>
                  </a:cubicBezTo>
                  <a:cubicBezTo>
                    <a:pt x="23" y="579"/>
                    <a:pt x="42" y="631"/>
                    <a:pt x="44" y="659"/>
                  </a:cubicBezTo>
                  <a:cubicBezTo>
                    <a:pt x="46" y="687"/>
                    <a:pt x="65" y="736"/>
                    <a:pt x="89" y="750"/>
                  </a:cubicBezTo>
                  <a:cubicBezTo>
                    <a:pt x="113" y="764"/>
                    <a:pt x="111" y="747"/>
                    <a:pt x="125" y="763"/>
                  </a:cubicBezTo>
                  <a:cubicBezTo>
                    <a:pt x="139" y="779"/>
                    <a:pt x="112" y="811"/>
                    <a:pt x="164" y="811"/>
                  </a:cubicBezTo>
                  <a:cubicBezTo>
                    <a:pt x="216" y="811"/>
                    <a:pt x="188" y="779"/>
                    <a:pt x="226" y="779"/>
                  </a:cubicBezTo>
                  <a:cubicBezTo>
                    <a:pt x="264" y="779"/>
                    <a:pt x="250" y="829"/>
                    <a:pt x="298" y="823"/>
                  </a:cubicBezTo>
                  <a:cubicBezTo>
                    <a:pt x="346" y="817"/>
                    <a:pt x="364" y="791"/>
                    <a:pt x="374" y="753"/>
                  </a:cubicBezTo>
                  <a:cubicBezTo>
                    <a:pt x="384" y="715"/>
                    <a:pt x="376" y="687"/>
                    <a:pt x="344" y="687"/>
                  </a:cubicBezTo>
                  <a:cubicBezTo>
                    <a:pt x="320" y="683"/>
                    <a:pt x="299" y="681"/>
                    <a:pt x="299" y="674"/>
                  </a:cubicBezTo>
                  <a:cubicBezTo>
                    <a:pt x="299" y="668"/>
                    <a:pt x="321" y="679"/>
                    <a:pt x="337" y="676"/>
                  </a:cubicBezTo>
                  <a:cubicBezTo>
                    <a:pt x="363" y="672"/>
                    <a:pt x="380" y="681"/>
                    <a:pt x="400" y="673"/>
                  </a:cubicBezTo>
                  <a:cubicBezTo>
                    <a:pt x="420" y="665"/>
                    <a:pt x="417" y="642"/>
                    <a:pt x="420" y="644"/>
                  </a:cubicBezTo>
                  <a:cubicBezTo>
                    <a:pt x="424" y="656"/>
                    <a:pt x="430" y="672"/>
                    <a:pt x="461" y="671"/>
                  </a:cubicBezTo>
                  <a:cubicBezTo>
                    <a:pt x="477" y="671"/>
                    <a:pt x="493" y="664"/>
                    <a:pt x="501" y="637"/>
                  </a:cubicBezTo>
                  <a:cubicBezTo>
                    <a:pt x="501" y="637"/>
                    <a:pt x="501" y="637"/>
                    <a:pt x="501" y="637"/>
                  </a:cubicBezTo>
                  <a:cubicBezTo>
                    <a:pt x="509" y="664"/>
                    <a:pt x="524" y="671"/>
                    <a:pt x="540" y="671"/>
                  </a:cubicBezTo>
                  <a:cubicBezTo>
                    <a:pt x="572" y="672"/>
                    <a:pt x="578" y="656"/>
                    <a:pt x="582" y="644"/>
                  </a:cubicBezTo>
                  <a:cubicBezTo>
                    <a:pt x="585" y="642"/>
                    <a:pt x="582" y="665"/>
                    <a:pt x="602" y="673"/>
                  </a:cubicBezTo>
                  <a:cubicBezTo>
                    <a:pt x="622" y="681"/>
                    <a:pt x="639" y="672"/>
                    <a:pt x="665" y="676"/>
                  </a:cubicBezTo>
                  <a:cubicBezTo>
                    <a:pt x="680" y="679"/>
                    <a:pt x="702" y="668"/>
                    <a:pt x="702" y="674"/>
                  </a:cubicBezTo>
                  <a:cubicBezTo>
                    <a:pt x="703" y="681"/>
                    <a:pt x="694" y="686"/>
                    <a:pt x="670" y="690"/>
                  </a:cubicBezTo>
                  <a:cubicBezTo>
                    <a:pt x="638" y="690"/>
                    <a:pt x="624" y="712"/>
                    <a:pt x="634" y="750"/>
                  </a:cubicBezTo>
                  <a:cubicBezTo>
                    <a:pt x="644" y="788"/>
                    <a:pt x="656" y="817"/>
                    <a:pt x="704" y="823"/>
                  </a:cubicBezTo>
                  <a:cubicBezTo>
                    <a:pt x="752" y="829"/>
                    <a:pt x="732" y="745"/>
                    <a:pt x="770" y="745"/>
                  </a:cubicBezTo>
                  <a:cubicBezTo>
                    <a:pt x="808" y="745"/>
                    <a:pt x="780" y="800"/>
                    <a:pt x="832" y="798"/>
                  </a:cubicBezTo>
                  <a:cubicBezTo>
                    <a:pt x="866" y="797"/>
                    <a:pt x="853" y="774"/>
                    <a:pt x="867" y="758"/>
                  </a:cubicBezTo>
                  <a:cubicBezTo>
                    <a:pt x="881" y="742"/>
                    <a:pt x="888" y="764"/>
                    <a:pt x="912" y="750"/>
                  </a:cubicBezTo>
                  <a:cubicBezTo>
                    <a:pt x="936" y="736"/>
                    <a:pt x="956" y="687"/>
                    <a:pt x="958" y="659"/>
                  </a:cubicBezTo>
                  <a:cubicBezTo>
                    <a:pt x="960" y="631"/>
                    <a:pt x="972" y="598"/>
                    <a:pt x="937" y="583"/>
                  </a:cubicBezTo>
                  <a:cubicBezTo>
                    <a:pt x="912" y="576"/>
                    <a:pt x="879" y="572"/>
                    <a:pt x="865" y="591"/>
                  </a:cubicBezTo>
                  <a:cubicBezTo>
                    <a:pt x="854" y="606"/>
                    <a:pt x="841" y="625"/>
                    <a:pt x="829" y="641"/>
                  </a:cubicBezTo>
                  <a:cubicBezTo>
                    <a:pt x="826" y="645"/>
                    <a:pt x="813" y="654"/>
                    <a:pt x="814" y="642"/>
                  </a:cubicBezTo>
                  <a:cubicBezTo>
                    <a:pt x="816" y="623"/>
                    <a:pt x="835" y="591"/>
                    <a:pt x="846" y="568"/>
                  </a:cubicBezTo>
                  <a:cubicBezTo>
                    <a:pt x="864" y="531"/>
                    <a:pt x="825" y="513"/>
                    <a:pt x="817" y="490"/>
                  </a:cubicBezTo>
                  <a:cubicBezTo>
                    <a:pt x="809" y="467"/>
                    <a:pt x="817" y="463"/>
                    <a:pt x="829" y="464"/>
                  </a:cubicBezTo>
                  <a:cubicBezTo>
                    <a:pt x="841" y="465"/>
                    <a:pt x="846" y="461"/>
                    <a:pt x="865" y="450"/>
                  </a:cubicBezTo>
                  <a:cubicBezTo>
                    <a:pt x="884" y="439"/>
                    <a:pt x="888" y="464"/>
                    <a:pt x="887" y="495"/>
                  </a:cubicBezTo>
                  <a:cubicBezTo>
                    <a:pt x="886" y="526"/>
                    <a:pt x="888" y="531"/>
                    <a:pt x="894" y="541"/>
                  </a:cubicBezTo>
                  <a:cubicBezTo>
                    <a:pt x="900" y="551"/>
                    <a:pt x="922" y="552"/>
                    <a:pt x="947" y="546"/>
                  </a:cubicBezTo>
                  <a:cubicBezTo>
                    <a:pt x="979" y="537"/>
                    <a:pt x="987" y="487"/>
                    <a:pt x="977" y="460"/>
                  </a:cubicBezTo>
                  <a:cubicBezTo>
                    <a:pt x="975" y="455"/>
                    <a:pt x="976" y="438"/>
                    <a:pt x="972" y="418"/>
                  </a:cubicBezTo>
                  <a:cubicBezTo>
                    <a:pt x="967" y="386"/>
                    <a:pt x="953" y="388"/>
                    <a:pt x="948" y="375"/>
                  </a:cubicBezTo>
                  <a:cubicBezTo>
                    <a:pt x="943" y="362"/>
                    <a:pt x="949" y="349"/>
                    <a:pt x="945" y="331"/>
                  </a:cubicBezTo>
                  <a:cubicBezTo>
                    <a:pt x="942" y="319"/>
                    <a:pt x="935" y="310"/>
                    <a:pt x="929" y="307"/>
                  </a:cubicBezTo>
                  <a:cubicBezTo>
                    <a:pt x="925" y="305"/>
                    <a:pt x="908" y="308"/>
                    <a:pt x="900" y="294"/>
                  </a:cubicBezTo>
                  <a:cubicBezTo>
                    <a:pt x="892" y="280"/>
                    <a:pt x="923" y="283"/>
                    <a:pt x="908" y="251"/>
                  </a:cubicBezTo>
                  <a:cubicBezTo>
                    <a:pt x="893" y="219"/>
                    <a:pt x="884" y="241"/>
                    <a:pt x="875" y="226"/>
                  </a:cubicBezTo>
                  <a:cubicBezTo>
                    <a:pt x="865" y="211"/>
                    <a:pt x="874" y="193"/>
                    <a:pt x="875" y="183"/>
                  </a:cubicBezTo>
                  <a:cubicBezTo>
                    <a:pt x="876" y="173"/>
                    <a:pt x="880" y="158"/>
                    <a:pt x="857" y="137"/>
                  </a:cubicBezTo>
                  <a:cubicBezTo>
                    <a:pt x="845" y="130"/>
                    <a:pt x="834" y="112"/>
                    <a:pt x="818" y="106"/>
                  </a:cubicBezTo>
                  <a:cubicBezTo>
                    <a:pt x="802" y="100"/>
                    <a:pt x="781" y="97"/>
                    <a:pt x="770" y="92"/>
                  </a:cubicBezTo>
                  <a:cubicBezTo>
                    <a:pt x="748" y="82"/>
                    <a:pt x="739" y="63"/>
                    <a:pt x="704" y="66"/>
                  </a:cubicBezTo>
                  <a:cubicBezTo>
                    <a:pt x="669" y="69"/>
                    <a:pt x="670" y="103"/>
                    <a:pt x="658" y="98"/>
                  </a:cubicBezTo>
                  <a:cubicBezTo>
                    <a:pt x="646" y="93"/>
                    <a:pt x="657" y="56"/>
                    <a:pt x="650" y="40"/>
                  </a:cubicBezTo>
                  <a:cubicBezTo>
                    <a:pt x="644" y="24"/>
                    <a:pt x="572" y="14"/>
                    <a:pt x="549" y="34"/>
                  </a:cubicBezTo>
                  <a:cubicBezTo>
                    <a:pt x="543" y="39"/>
                    <a:pt x="531" y="47"/>
                    <a:pt x="527" y="57"/>
                  </a:cubicBezTo>
                  <a:cubicBezTo>
                    <a:pt x="520" y="76"/>
                    <a:pt x="525" y="101"/>
                    <a:pt x="525" y="119"/>
                  </a:cubicBezTo>
                  <a:cubicBezTo>
                    <a:pt x="525" y="136"/>
                    <a:pt x="524" y="151"/>
                    <a:pt x="531" y="162"/>
                  </a:cubicBezTo>
                  <a:cubicBezTo>
                    <a:pt x="538" y="170"/>
                    <a:pt x="546" y="174"/>
                    <a:pt x="545" y="180"/>
                  </a:cubicBezTo>
                  <a:cubicBezTo>
                    <a:pt x="544" y="186"/>
                    <a:pt x="507" y="182"/>
                    <a:pt x="508" y="235"/>
                  </a:cubicBezTo>
                  <a:cubicBezTo>
                    <a:pt x="502" y="279"/>
                    <a:pt x="522" y="282"/>
                    <a:pt x="522" y="282"/>
                  </a:cubicBezTo>
                  <a:cubicBezTo>
                    <a:pt x="522" y="281"/>
                    <a:pt x="522" y="281"/>
                    <a:pt x="522" y="281"/>
                  </a:cubicBezTo>
                  <a:cubicBezTo>
                    <a:pt x="516" y="282"/>
                    <a:pt x="509" y="282"/>
                    <a:pt x="503" y="282"/>
                  </a:cubicBezTo>
                  <a:cubicBezTo>
                    <a:pt x="503" y="282"/>
                    <a:pt x="503" y="282"/>
                    <a:pt x="503" y="282"/>
                  </a:cubicBezTo>
                  <a:cubicBezTo>
                    <a:pt x="495" y="282"/>
                    <a:pt x="487" y="282"/>
                    <a:pt x="479" y="281"/>
                  </a:cubicBez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8" name="Freeform 73">
              <a:extLst>
                <a:ext uri="{FF2B5EF4-FFF2-40B4-BE49-F238E27FC236}">
                  <a16:creationId xmlns:a16="http://schemas.microsoft.com/office/drawing/2014/main" id="{FF8DEEE8-29FC-4A8E-B478-03FC1F0DB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" y="2680"/>
              <a:ext cx="125" cy="112"/>
            </a:xfrm>
            <a:custGeom>
              <a:avLst/>
              <a:gdLst>
                <a:gd name="T0" fmla="*/ 395 w 50"/>
                <a:gd name="T1" fmla="*/ 0 h 42"/>
                <a:gd name="T2" fmla="*/ 0 w 50"/>
                <a:gd name="T3" fmla="*/ 605 h 42"/>
                <a:gd name="T4" fmla="*/ 0 w 50"/>
                <a:gd name="T5" fmla="*/ 605 h 42"/>
                <a:gd name="T6" fmla="*/ 395 w 50"/>
                <a:gd name="T7" fmla="*/ 648 h 42"/>
                <a:gd name="T8" fmla="*/ 770 w 50"/>
                <a:gd name="T9" fmla="*/ 605 h 42"/>
                <a:gd name="T10" fmla="*/ 783 w 50"/>
                <a:gd name="T11" fmla="*/ 605 h 42"/>
                <a:gd name="T12" fmla="*/ 395 w 50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42">
                  <a:moveTo>
                    <a:pt x="25" y="0"/>
                  </a:moveTo>
                  <a:cubicBezTo>
                    <a:pt x="19" y="19"/>
                    <a:pt x="10" y="28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7" y="42"/>
                    <a:pt x="21" y="41"/>
                    <a:pt x="25" y="34"/>
                  </a:cubicBezTo>
                  <a:cubicBezTo>
                    <a:pt x="29" y="41"/>
                    <a:pt x="42" y="42"/>
                    <a:pt x="49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39" y="28"/>
                    <a:pt x="30" y="19"/>
                    <a:pt x="25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9" name="Freeform 74">
              <a:extLst>
                <a:ext uri="{FF2B5EF4-FFF2-40B4-BE49-F238E27FC236}">
                  <a16:creationId xmlns:a16="http://schemas.microsoft.com/office/drawing/2014/main" id="{C57A0206-33B2-4C9F-8B4C-570EA32D4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" y="2696"/>
              <a:ext cx="110" cy="123"/>
            </a:xfrm>
            <a:custGeom>
              <a:avLst/>
              <a:gdLst>
                <a:gd name="T0" fmla="*/ 395 w 44"/>
                <a:gd name="T1" fmla="*/ 380 h 46"/>
                <a:gd name="T2" fmla="*/ 583 w 44"/>
                <a:gd name="T3" fmla="*/ 800 h 46"/>
                <a:gd name="T4" fmla="*/ 270 w 44"/>
                <a:gd name="T5" fmla="*/ 786 h 46"/>
                <a:gd name="T6" fmla="*/ 188 w 44"/>
                <a:gd name="T7" fmla="*/ 457 h 46"/>
                <a:gd name="T8" fmla="*/ 95 w 44"/>
                <a:gd name="T9" fmla="*/ 78 h 46"/>
                <a:gd name="T10" fmla="*/ 395 w 44"/>
                <a:gd name="T11" fmla="*/ 38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46">
                  <a:moveTo>
                    <a:pt x="25" y="20"/>
                  </a:moveTo>
                  <a:cubicBezTo>
                    <a:pt x="32" y="31"/>
                    <a:pt x="44" y="38"/>
                    <a:pt x="37" y="42"/>
                  </a:cubicBezTo>
                  <a:cubicBezTo>
                    <a:pt x="30" y="46"/>
                    <a:pt x="26" y="42"/>
                    <a:pt x="17" y="41"/>
                  </a:cubicBezTo>
                  <a:cubicBezTo>
                    <a:pt x="8" y="40"/>
                    <a:pt x="14" y="30"/>
                    <a:pt x="12" y="24"/>
                  </a:cubicBezTo>
                  <a:cubicBezTo>
                    <a:pt x="10" y="18"/>
                    <a:pt x="0" y="8"/>
                    <a:pt x="6" y="4"/>
                  </a:cubicBezTo>
                  <a:cubicBezTo>
                    <a:pt x="13" y="0"/>
                    <a:pt x="22" y="14"/>
                    <a:pt x="25" y="2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0" name="Freeform 75">
              <a:extLst>
                <a:ext uri="{FF2B5EF4-FFF2-40B4-BE49-F238E27FC236}">
                  <a16:creationId xmlns:a16="http://schemas.microsoft.com/office/drawing/2014/main" id="{9E659BB8-C365-4061-AC2E-08DDF7A9A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" y="1704"/>
              <a:ext cx="1165" cy="893"/>
            </a:xfrm>
            <a:custGeom>
              <a:avLst/>
              <a:gdLst>
                <a:gd name="T0" fmla="*/ 5033 w 466"/>
                <a:gd name="T1" fmla="*/ 2650 h 335"/>
                <a:gd name="T2" fmla="*/ 4033 w 466"/>
                <a:gd name="T3" fmla="*/ 4662 h 335"/>
                <a:gd name="T4" fmla="*/ 3645 w 466"/>
                <a:gd name="T5" fmla="*/ 6344 h 335"/>
                <a:gd name="T6" fmla="*/ 3645 w 466"/>
                <a:gd name="T7" fmla="*/ 6344 h 335"/>
                <a:gd name="T8" fmla="*/ 3645 w 466"/>
                <a:gd name="T9" fmla="*/ 6344 h 335"/>
                <a:gd name="T10" fmla="*/ 3645 w 466"/>
                <a:gd name="T11" fmla="*/ 6344 h 335"/>
                <a:gd name="T12" fmla="*/ 3238 w 466"/>
                <a:gd name="T13" fmla="*/ 4662 h 335"/>
                <a:gd name="T14" fmla="*/ 2238 w 466"/>
                <a:gd name="T15" fmla="*/ 2650 h 335"/>
                <a:gd name="T16" fmla="*/ 520 w 466"/>
                <a:gd name="T17" fmla="*/ 192 h 335"/>
                <a:gd name="T18" fmla="*/ 1583 w 466"/>
                <a:gd name="T19" fmla="*/ 376 h 335"/>
                <a:gd name="T20" fmla="*/ 3645 w 466"/>
                <a:gd name="T21" fmla="*/ 1024 h 335"/>
                <a:gd name="T22" fmla="*/ 5688 w 466"/>
                <a:gd name="T23" fmla="*/ 376 h 335"/>
                <a:gd name="T24" fmla="*/ 6770 w 466"/>
                <a:gd name="T25" fmla="*/ 192 h 335"/>
                <a:gd name="T26" fmla="*/ 5033 w 466"/>
                <a:gd name="T27" fmla="*/ 2650 h 3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6" h="335">
                  <a:moveTo>
                    <a:pt x="322" y="140"/>
                  </a:moveTo>
                  <a:cubicBezTo>
                    <a:pt x="293" y="189"/>
                    <a:pt x="264" y="233"/>
                    <a:pt x="258" y="246"/>
                  </a:cubicBezTo>
                  <a:cubicBezTo>
                    <a:pt x="248" y="272"/>
                    <a:pt x="258" y="335"/>
                    <a:pt x="233" y="335"/>
                  </a:cubicBezTo>
                  <a:cubicBezTo>
                    <a:pt x="233" y="335"/>
                    <a:pt x="233" y="335"/>
                    <a:pt x="233" y="335"/>
                  </a:cubicBezTo>
                  <a:cubicBezTo>
                    <a:pt x="233" y="335"/>
                    <a:pt x="233" y="335"/>
                    <a:pt x="233" y="335"/>
                  </a:cubicBezTo>
                  <a:cubicBezTo>
                    <a:pt x="233" y="335"/>
                    <a:pt x="233" y="335"/>
                    <a:pt x="233" y="335"/>
                  </a:cubicBezTo>
                  <a:cubicBezTo>
                    <a:pt x="208" y="335"/>
                    <a:pt x="218" y="272"/>
                    <a:pt x="207" y="246"/>
                  </a:cubicBezTo>
                  <a:cubicBezTo>
                    <a:pt x="202" y="233"/>
                    <a:pt x="173" y="189"/>
                    <a:pt x="143" y="140"/>
                  </a:cubicBezTo>
                  <a:cubicBezTo>
                    <a:pt x="114" y="90"/>
                    <a:pt x="0" y="38"/>
                    <a:pt x="33" y="10"/>
                  </a:cubicBezTo>
                  <a:cubicBezTo>
                    <a:pt x="46" y="0"/>
                    <a:pt x="67" y="5"/>
                    <a:pt x="101" y="20"/>
                  </a:cubicBezTo>
                  <a:cubicBezTo>
                    <a:pt x="140" y="37"/>
                    <a:pt x="181" y="54"/>
                    <a:pt x="233" y="54"/>
                  </a:cubicBezTo>
                  <a:cubicBezTo>
                    <a:pt x="285" y="54"/>
                    <a:pt x="326" y="37"/>
                    <a:pt x="364" y="20"/>
                  </a:cubicBezTo>
                  <a:cubicBezTo>
                    <a:pt x="399" y="5"/>
                    <a:pt x="420" y="0"/>
                    <a:pt x="433" y="10"/>
                  </a:cubicBezTo>
                  <a:cubicBezTo>
                    <a:pt x="466" y="38"/>
                    <a:pt x="352" y="90"/>
                    <a:pt x="322" y="140"/>
                  </a:cubicBezTo>
                  <a:close/>
                </a:path>
              </a:pathLst>
            </a:custGeom>
            <a:noFill/>
            <a:ln w="158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1" name="Freeform 76">
              <a:extLst>
                <a:ext uri="{FF2B5EF4-FFF2-40B4-BE49-F238E27FC236}">
                  <a16:creationId xmlns:a16="http://schemas.microsoft.com/office/drawing/2014/main" id="{32E7DCDA-5EF3-4865-870E-1AA97E66E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1704"/>
              <a:ext cx="1040" cy="211"/>
            </a:xfrm>
            <a:custGeom>
              <a:avLst/>
              <a:gdLst>
                <a:gd name="T0" fmla="*/ 50 w 416"/>
                <a:gd name="T1" fmla="*/ 513 h 79"/>
                <a:gd name="T2" fmla="*/ 1188 w 416"/>
                <a:gd name="T3" fmla="*/ 764 h 79"/>
                <a:gd name="T4" fmla="*/ 3250 w 416"/>
                <a:gd name="T5" fmla="*/ 1506 h 79"/>
                <a:gd name="T6" fmla="*/ 5363 w 416"/>
                <a:gd name="T7" fmla="*/ 572 h 79"/>
                <a:gd name="T8" fmla="*/ 6425 w 416"/>
                <a:gd name="T9" fmla="*/ 513 h 79"/>
                <a:gd name="T10" fmla="*/ 6425 w 416"/>
                <a:gd name="T11" fmla="*/ 649 h 79"/>
                <a:gd name="T12" fmla="*/ 6375 w 416"/>
                <a:gd name="T13" fmla="*/ 192 h 79"/>
                <a:gd name="T14" fmla="*/ 5300 w 416"/>
                <a:gd name="T15" fmla="*/ 379 h 79"/>
                <a:gd name="T16" fmla="*/ 3250 w 416"/>
                <a:gd name="T17" fmla="*/ 1028 h 79"/>
                <a:gd name="T18" fmla="*/ 1188 w 416"/>
                <a:gd name="T19" fmla="*/ 379 h 79"/>
                <a:gd name="T20" fmla="*/ 125 w 416"/>
                <a:gd name="T21" fmla="*/ 192 h 79"/>
                <a:gd name="T22" fmla="*/ 63 w 416"/>
                <a:gd name="T23" fmla="*/ 649 h 79"/>
                <a:gd name="T24" fmla="*/ 50 w 416"/>
                <a:gd name="T25" fmla="*/ 513 h 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6" h="79">
                  <a:moveTo>
                    <a:pt x="3" y="27"/>
                  </a:moveTo>
                  <a:cubicBezTo>
                    <a:pt x="12" y="1"/>
                    <a:pt x="42" y="25"/>
                    <a:pt x="76" y="40"/>
                  </a:cubicBezTo>
                  <a:cubicBezTo>
                    <a:pt x="115" y="57"/>
                    <a:pt x="156" y="79"/>
                    <a:pt x="208" y="79"/>
                  </a:cubicBezTo>
                  <a:cubicBezTo>
                    <a:pt x="260" y="79"/>
                    <a:pt x="305" y="47"/>
                    <a:pt x="343" y="30"/>
                  </a:cubicBezTo>
                  <a:cubicBezTo>
                    <a:pt x="377" y="15"/>
                    <a:pt x="406" y="6"/>
                    <a:pt x="411" y="27"/>
                  </a:cubicBezTo>
                  <a:cubicBezTo>
                    <a:pt x="411" y="29"/>
                    <a:pt x="410" y="33"/>
                    <a:pt x="411" y="34"/>
                  </a:cubicBezTo>
                  <a:cubicBezTo>
                    <a:pt x="416" y="25"/>
                    <a:pt x="416" y="17"/>
                    <a:pt x="408" y="10"/>
                  </a:cubicBezTo>
                  <a:cubicBezTo>
                    <a:pt x="395" y="0"/>
                    <a:pt x="374" y="5"/>
                    <a:pt x="339" y="20"/>
                  </a:cubicBezTo>
                  <a:cubicBezTo>
                    <a:pt x="301" y="37"/>
                    <a:pt x="260" y="54"/>
                    <a:pt x="208" y="54"/>
                  </a:cubicBezTo>
                  <a:cubicBezTo>
                    <a:pt x="156" y="54"/>
                    <a:pt x="115" y="37"/>
                    <a:pt x="76" y="20"/>
                  </a:cubicBezTo>
                  <a:cubicBezTo>
                    <a:pt x="42" y="5"/>
                    <a:pt x="21" y="0"/>
                    <a:pt x="8" y="10"/>
                  </a:cubicBezTo>
                  <a:cubicBezTo>
                    <a:pt x="0" y="17"/>
                    <a:pt x="0" y="25"/>
                    <a:pt x="4" y="34"/>
                  </a:cubicBezTo>
                  <a:cubicBezTo>
                    <a:pt x="5" y="33"/>
                    <a:pt x="2" y="29"/>
                    <a:pt x="3" y="27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2" name="Freeform 77">
              <a:extLst>
                <a:ext uri="{FF2B5EF4-FFF2-40B4-BE49-F238E27FC236}">
                  <a16:creationId xmlns:a16="http://schemas.microsoft.com/office/drawing/2014/main" id="{74F9A699-E194-40F3-8B7B-78D606D7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" y="2152"/>
              <a:ext cx="273" cy="304"/>
            </a:xfrm>
            <a:custGeom>
              <a:avLst/>
              <a:gdLst>
                <a:gd name="T0" fmla="*/ 1054 w 109"/>
                <a:gd name="T1" fmla="*/ 512 h 114"/>
                <a:gd name="T2" fmla="*/ 1117 w 109"/>
                <a:gd name="T3" fmla="*/ 1501 h 114"/>
                <a:gd name="T4" fmla="*/ 1713 w 109"/>
                <a:gd name="T5" fmla="*/ 2104 h 114"/>
                <a:gd name="T6" fmla="*/ 1335 w 109"/>
                <a:gd name="T7" fmla="*/ 1933 h 114"/>
                <a:gd name="T8" fmla="*/ 1222 w 109"/>
                <a:gd name="T9" fmla="*/ 1059 h 114"/>
                <a:gd name="T10" fmla="*/ 879 w 109"/>
                <a:gd name="T11" fmla="*/ 205 h 114"/>
                <a:gd name="T12" fmla="*/ 313 w 109"/>
                <a:gd name="T13" fmla="*/ 477 h 114"/>
                <a:gd name="T14" fmla="*/ 125 w 109"/>
                <a:gd name="T15" fmla="*/ 968 h 114"/>
                <a:gd name="T16" fmla="*/ 363 w 109"/>
                <a:gd name="T17" fmla="*/ 1400 h 114"/>
                <a:gd name="T18" fmla="*/ 283 w 109"/>
                <a:gd name="T19" fmla="*/ 1024 h 114"/>
                <a:gd name="T20" fmla="*/ 626 w 109"/>
                <a:gd name="T21" fmla="*/ 683 h 114"/>
                <a:gd name="T22" fmla="*/ 1054 w 109"/>
                <a:gd name="T23" fmla="*/ 512 h 1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9" h="114">
                  <a:moveTo>
                    <a:pt x="67" y="27"/>
                  </a:moveTo>
                  <a:cubicBezTo>
                    <a:pt x="72" y="36"/>
                    <a:pt x="70" y="56"/>
                    <a:pt x="71" y="79"/>
                  </a:cubicBezTo>
                  <a:cubicBezTo>
                    <a:pt x="72" y="98"/>
                    <a:pt x="86" y="114"/>
                    <a:pt x="109" y="111"/>
                  </a:cubicBezTo>
                  <a:cubicBezTo>
                    <a:pt x="97" y="111"/>
                    <a:pt x="88" y="108"/>
                    <a:pt x="85" y="102"/>
                  </a:cubicBezTo>
                  <a:cubicBezTo>
                    <a:pt x="79" y="92"/>
                    <a:pt x="77" y="87"/>
                    <a:pt x="78" y="56"/>
                  </a:cubicBezTo>
                  <a:cubicBezTo>
                    <a:pt x="79" y="25"/>
                    <a:pt x="75" y="0"/>
                    <a:pt x="56" y="11"/>
                  </a:cubicBezTo>
                  <a:cubicBezTo>
                    <a:pt x="37" y="22"/>
                    <a:pt x="32" y="26"/>
                    <a:pt x="20" y="25"/>
                  </a:cubicBezTo>
                  <a:cubicBezTo>
                    <a:pt x="8" y="24"/>
                    <a:pt x="0" y="28"/>
                    <a:pt x="8" y="51"/>
                  </a:cubicBezTo>
                  <a:cubicBezTo>
                    <a:pt x="11" y="59"/>
                    <a:pt x="17" y="67"/>
                    <a:pt x="23" y="74"/>
                  </a:cubicBezTo>
                  <a:cubicBezTo>
                    <a:pt x="19" y="65"/>
                    <a:pt x="19" y="59"/>
                    <a:pt x="18" y="54"/>
                  </a:cubicBezTo>
                  <a:cubicBezTo>
                    <a:pt x="16" y="46"/>
                    <a:pt x="30" y="43"/>
                    <a:pt x="40" y="36"/>
                  </a:cubicBezTo>
                  <a:cubicBezTo>
                    <a:pt x="52" y="28"/>
                    <a:pt x="59" y="15"/>
                    <a:pt x="67" y="27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3" name="Freeform 78">
              <a:extLst>
                <a:ext uri="{FF2B5EF4-FFF2-40B4-BE49-F238E27FC236}">
                  <a16:creationId xmlns:a16="http://schemas.microsoft.com/office/drawing/2014/main" id="{84297437-3FCD-432F-BE7C-42098F140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1" y="2696"/>
              <a:ext cx="93" cy="101"/>
            </a:xfrm>
            <a:custGeom>
              <a:avLst/>
              <a:gdLst>
                <a:gd name="T0" fmla="*/ 367 w 37"/>
                <a:gd name="T1" fmla="*/ 375 h 38"/>
                <a:gd name="T2" fmla="*/ 63 w 37"/>
                <a:gd name="T3" fmla="*/ 77 h 38"/>
                <a:gd name="T4" fmla="*/ 96 w 37"/>
                <a:gd name="T5" fmla="*/ 340 h 38"/>
                <a:gd name="T6" fmla="*/ 304 w 37"/>
                <a:gd name="T7" fmla="*/ 452 h 38"/>
                <a:gd name="T8" fmla="*/ 588 w 37"/>
                <a:gd name="T9" fmla="*/ 712 h 38"/>
                <a:gd name="T10" fmla="*/ 367 w 37"/>
                <a:gd name="T11" fmla="*/ 375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38">
                  <a:moveTo>
                    <a:pt x="23" y="20"/>
                  </a:moveTo>
                  <a:cubicBezTo>
                    <a:pt x="20" y="14"/>
                    <a:pt x="11" y="0"/>
                    <a:pt x="4" y="4"/>
                  </a:cubicBezTo>
                  <a:cubicBezTo>
                    <a:pt x="0" y="6"/>
                    <a:pt x="3" y="12"/>
                    <a:pt x="6" y="18"/>
                  </a:cubicBezTo>
                  <a:cubicBezTo>
                    <a:pt x="10" y="14"/>
                    <a:pt x="13" y="15"/>
                    <a:pt x="19" y="24"/>
                  </a:cubicBezTo>
                  <a:cubicBezTo>
                    <a:pt x="23" y="31"/>
                    <a:pt x="31" y="35"/>
                    <a:pt x="37" y="38"/>
                  </a:cubicBezTo>
                  <a:cubicBezTo>
                    <a:pt x="35" y="33"/>
                    <a:pt x="28" y="28"/>
                    <a:pt x="23" y="2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4" name="Freeform 79">
              <a:extLst>
                <a:ext uri="{FF2B5EF4-FFF2-40B4-BE49-F238E27FC236}">
                  <a16:creationId xmlns:a16="http://schemas.microsoft.com/office/drawing/2014/main" id="{4EB44C01-BCAC-4ED8-AFE0-5685EC4E6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" y="2765"/>
              <a:ext cx="150" cy="102"/>
            </a:xfrm>
            <a:custGeom>
              <a:avLst/>
              <a:gdLst>
                <a:gd name="T0" fmla="*/ 938 w 60"/>
                <a:gd name="T1" fmla="*/ 389 h 38"/>
                <a:gd name="T2" fmla="*/ 925 w 60"/>
                <a:gd name="T3" fmla="*/ 330 h 38"/>
                <a:gd name="T4" fmla="*/ 408 w 60"/>
                <a:gd name="T5" fmla="*/ 462 h 38"/>
                <a:gd name="T6" fmla="*/ 125 w 60"/>
                <a:gd name="T7" fmla="*/ 561 h 38"/>
                <a:gd name="T8" fmla="*/ 208 w 60"/>
                <a:gd name="T9" fmla="*/ 735 h 38"/>
                <a:gd name="T10" fmla="*/ 220 w 60"/>
                <a:gd name="T11" fmla="*/ 735 h 38"/>
                <a:gd name="T12" fmla="*/ 563 w 60"/>
                <a:gd name="T13" fmla="*/ 540 h 38"/>
                <a:gd name="T14" fmla="*/ 938 w 60"/>
                <a:gd name="T15" fmla="*/ 389 h 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0" h="38">
                  <a:moveTo>
                    <a:pt x="60" y="20"/>
                  </a:moveTo>
                  <a:cubicBezTo>
                    <a:pt x="60" y="19"/>
                    <a:pt x="60" y="18"/>
                    <a:pt x="59" y="17"/>
                  </a:cubicBezTo>
                  <a:cubicBezTo>
                    <a:pt x="53" y="0"/>
                    <a:pt x="34" y="18"/>
                    <a:pt x="26" y="24"/>
                  </a:cubicBezTo>
                  <a:cubicBezTo>
                    <a:pt x="20" y="29"/>
                    <a:pt x="14" y="26"/>
                    <a:pt x="8" y="29"/>
                  </a:cubicBezTo>
                  <a:cubicBezTo>
                    <a:pt x="0" y="33"/>
                    <a:pt x="10" y="37"/>
                    <a:pt x="13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5" y="34"/>
                    <a:pt x="29" y="35"/>
                    <a:pt x="36" y="28"/>
                  </a:cubicBezTo>
                  <a:cubicBezTo>
                    <a:pt x="42" y="20"/>
                    <a:pt x="51" y="18"/>
                    <a:pt x="60" y="2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5" name="Freeform 80">
              <a:extLst>
                <a:ext uri="{FF2B5EF4-FFF2-40B4-BE49-F238E27FC236}">
                  <a16:creationId xmlns:a16="http://schemas.microsoft.com/office/drawing/2014/main" id="{C8192319-314F-4B88-8E95-6FC54D5FF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" y="2083"/>
              <a:ext cx="418" cy="400"/>
            </a:xfrm>
            <a:custGeom>
              <a:avLst/>
              <a:gdLst>
                <a:gd name="T0" fmla="*/ 658 w 167"/>
                <a:gd name="T1" fmla="*/ 2765 h 150"/>
                <a:gd name="T2" fmla="*/ 1629 w 167"/>
                <a:gd name="T3" fmla="*/ 2539 h 150"/>
                <a:gd name="T4" fmla="*/ 2035 w 167"/>
                <a:gd name="T5" fmla="*/ 1933 h 150"/>
                <a:gd name="T6" fmla="*/ 2318 w 167"/>
                <a:gd name="T7" fmla="*/ 704 h 150"/>
                <a:gd name="T8" fmla="*/ 2618 w 167"/>
                <a:gd name="T9" fmla="*/ 968 h 150"/>
                <a:gd name="T10" fmla="*/ 2588 w 167"/>
                <a:gd name="T11" fmla="*/ 797 h 150"/>
                <a:gd name="T12" fmla="*/ 2085 w 167"/>
                <a:gd name="T13" fmla="*/ 491 h 150"/>
                <a:gd name="T14" fmla="*/ 1317 w 167"/>
                <a:gd name="T15" fmla="*/ 2525 h 150"/>
                <a:gd name="T16" fmla="*/ 0 w 167"/>
                <a:gd name="T17" fmla="*/ 2731 h 150"/>
                <a:gd name="T18" fmla="*/ 658 w 167"/>
                <a:gd name="T19" fmla="*/ 2765 h 1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7" h="150">
                  <a:moveTo>
                    <a:pt x="42" y="146"/>
                  </a:moveTo>
                  <a:cubicBezTo>
                    <a:pt x="54" y="145"/>
                    <a:pt x="93" y="138"/>
                    <a:pt x="104" y="134"/>
                  </a:cubicBezTo>
                  <a:cubicBezTo>
                    <a:pt x="114" y="130"/>
                    <a:pt x="128" y="122"/>
                    <a:pt x="130" y="102"/>
                  </a:cubicBezTo>
                  <a:cubicBezTo>
                    <a:pt x="133" y="82"/>
                    <a:pt x="134" y="44"/>
                    <a:pt x="148" y="37"/>
                  </a:cubicBezTo>
                  <a:cubicBezTo>
                    <a:pt x="157" y="33"/>
                    <a:pt x="163" y="42"/>
                    <a:pt x="167" y="51"/>
                  </a:cubicBezTo>
                  <a:cubicBezTo>
                    <a:pt x="166" y="47"/>
                    <a:pt x="166" y="44"/>
                    <a:pt x="165" y="42"/>
                  </a:cubicBezTo>
                  <a:cubicBezTo>
                    <a:pt x="161" y="32"/>
                    <a:pt x="151" y="0"/>
                    <a:pt x="133" y="26"/>
                  </a:cubicBezTo>
                  <a:cubicBezTo>
                    <a:pt x="105" y="66"/>
                    <a:pt x="146" y="114"/>
                    <a:pt x="84" y="133"/>
                  </a:cubicBezTo>
                  <a:cubicBezTo>
                    <a:pt x="63" y="137"/>
                    <a:pt x="18" y="150"/>
                    <a:pt x="0" y="144"/>
                  </a:cubicBezTo>
                  <a:cubicBezTo>
                    <a:pt x="16" y="150"/>
                    <a:pt x="30" y="148"/>
                    <a:pt x="42" y="146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6" name="Freeform 81">
              <a:extLst>
                <a:ext uri="{FF2B5EF4-FFF2-40B4-BE49-F238E27FC236}">
                  <a16:creationId xmlns:a16="http://schemas.microsoft.com/office/drawing/2014/main" id="{7F11CE7C-0E21-4BC8-97E0-D817B9C68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1" y="1117"/>
              <a:ext cx="113" cy="582"/>
            </a:xfrm>
            <a:custGeom>
              <a:avLst/>
              <a:gdLst>
                <a:gd name="T0" fmla="*/ 0 w 45"/>
                <a:gd name="T1" fmla="*/ 3385 h 218"/>
                <a:gd name="T2" fmla="*/ 126 w 45"/>
                <a:gd name="T3" fmla="*/ 4149 h 218"/>
                <a:gd name="T4" fmla="*/ 113 w 45"/>
                <a:gd name="T5" fmla="*/ 3500 h 218"/>
                <a:gd name="T6" fmla="*/ 693 w 45"/>
                <a:gd name="T7" fmla="*/ 2451 h 218"/>
                <a:gd name="T8" fmla="*/ 472 w 45"/>
                <a:gd name="T9" fmla="*/ 2109 h 218"/>
                <a:gd name="T10" fmla="*/ 379 w 45"/>
                <a:gd name="T11" fmla="*/ 1297 h 218"/>
                <a:gd name="T12" fmla="*/ 409 w 45"/>
                <a:gd name="T13" fmla="*/ 115 h 218"/>
                <a:gd name="T14" fmla="*/ 472 w 45"/>
                <a:gd name="T15" fmla="*/ 0 h 218"/>
                <a:gd name="T16" fmla="*/ 221 w 45"/>
                <a:gd name="T17" fmla="*/ 1047 h 218"/>
                <a:gd name="T18" fmla="*/ 239 w 45"/>
                <a:gd name="T19" fmla="*/ 1711 h 218"/>
                <a:gd name="T20" fmla="*/ 284 w 45"/>
                <a:gd name="T21" fmla="*/ 2552 h 218"/>
                <a:gd name="T22" fmla="*/ 0 w 45"/>
                <a:gd name="T23" fmla="*/ 3385 h 2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" h="218">
                  <a:moveTo>
                    <a:pt x="0" y="178"/>
                  </a:moveTo>
                  <a:cubicBezTo>
                    <a:pt x="0" y="193"/>
                    <a:pt x="1" y="208"/>
                    <a:pt x="8" y="218"/>
                  </a:cubicBezTo>
                  <a:cubicBezTo>
                    <a:pt x="6" y="211"/>
                    <a:pt x="5" y="200"/>
                    <a:pt x="7" y="184"/>
                  </a:cubicBezTo>
                  <a:cubicBezTo>
                    <a:pt x="6" y="131"/>
                    <a:pt x="43" y="135"/>
                    <a:pt x="44" y="129"/>
                  </a:cubicBezTo>
                  <a:cubicBezTo>
                    <a:pt x="45" y="123"/>
                    <a:pt x="37" y="119"/>
                    <a:pt x="30" y="111"/>
                  </a:cubicBezTo>
                  <a:cubicBezTo>
                    <a:pt x="23" y="100"/>
                    <a:pt x="24" y="85"/>
                    <a:pt x="24" y="68"/>
                  </a:cubicBezTo>
                  <a:cubicBezTo>
                    <a:pt x="24" y="50"/>
                    <a:pt x="19" y="25"/>
                    <a:pt x="26" y="6"/>
                  </a:cubicBezTo>
                  <a:cubicBezTo>
                    <a:pt x="27" y="4"/>
                    <a:pt x="28" y="2"/>
                    <a:pt x="30" y="0"/>
                  </a:cubicBezTo>
                  <a:cubicBezTo>
                    <a:pt x="16" y="18"/>
                    <a:pt x="12" y="35"/>
                    <a:pt x="14" y="55"/>
                  </a:cubicBezTo>
                  <a:cubicBezTo>
                    <a:pt x="15" y="76"/>
                    <a:pt x="14" y="76"/>
                    <a:pt x="15" y="90"/>
                  </a:cubicBezTo>
                  <a:cubicBezTo>
                    <a:pt x="16" y="108"/>
                    <a:pt x="30" y="118"/>
                    <a:pt x="18" y="134"/>
                  </a:cubicBezTo>
                  <a:cubicBezTo>
                    <a:pt x="6" y="150"/>
                    <a:pt x="0" y="159"/>
                    <a:pt x="0" y="178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7" name="Freeform 82">
              <a:extLst>
                <a:ext uri="{FF2B5EF4-FFF2-40B4-BE49-F238E27FC236}">
                  <a16:creationId xmlns:a16="http://schemas.microsoft.com/office/drawing/2014/main" id="{FC2ED51E-E95B-40D1-932B-D01177905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" y="1357"/>
              <a:ext cx="110" cy="243"/>
            </a:xfrm>
            <a:custGeom>
              <a:avLst/>
              <a:gdLst>
                <a:gd name="T0" fmla="*/ 333 w 44"/>
                <a:gd name="T1" fmla="*/ 1311 h 91"/>
                <a:gd name="T2" fmla="*/ 50 w 44"/>
                <a:gd name="T3" fmla="*/ 1640 h 91"/>
                <a:gd name="T4" fmla="*/ 563 w 44"/>
                <a:gd name="T5" fmla="*/ 1162 h 91"/>
                <a:gd name="T6" fmla="*/ 33 w 44"/>
                <a:gd name="T7" fmla="*/ 115 h 91"/>
                <a:gd name="T8" fmla="*/ 0 w 44"/>
                <a:gd name="T9" fmla="*/ 0 h 91"/>
                <a:gd name="T10" fmla="*/ 0 w 44"/>
                <a:gd name="T11" fmla="*/ 0 h 91"/>
                <a:gd name="T12" fmla="*/ 220 w 44"/>
                <a:gd name="T13" fmla="*/ 649 h 91"/>
                <a:gd name="T14" fmla="*/ 333 w 44"/>
                <a:gd name="T15" fmla="*/ 1311 h 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91">
                  <a:moveTo>
                    <a:pt x="21" y="69"/>
                  </a:moveTo>
                  <a:cubicBezTo>
                    <a:pt x="16" y="75"/>
                    <a:pt x="12" y="83"/>
                    <a:pt x="3" y="86"/>
                  </a:cubicBezTo>
                  <a:cubicBezTo>
                    <a:pt x="22" y="91"/>
                    <a:pt x="33" y="73"/>
                    <a:pt x="36" y="61"/>
                  </a:cubicBezTo>
                  <a:cubicBezTo>
                    <a:pt x="44" y="27"/>
                    <a:pt x="14" y="28"/>
                    <a:pt x="2" y="6"/>
                  </a:cubicBezTo>
                  <a:cubicBezTo>
                    <a:pt x="1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1"/>
                    <a:pt x="5" y="24"/>
                    <a:pt x="14" y="34"/>
                  </a:cubicBezTo>
                  <a:cubicBezTo>
                    <a:pt x="24" y="45"/>
                    <a:pt x="28" y="61"/>
                    <a:pt x="21" y="69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8" name="Freeform 83">
              <a:extLst>
                <a:ext uri="{FF2B5EF4-FFF2-40B4-BE49-F238E27FC236}">
                  <a16:creationId xmlns:a16="http://schemas.microsoft.com/office/drawing/2014/main" id="{1509B4DA-D11F-42FC-9E7E-F57C36D0A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" y="1659"/>
              <a:ext cx="13" cy="16"/>
            </a:xfrm>
            <a:custGeom>
              <a:avLst/>
              <a:gdLst>
                <a:gd name="T0" fmla="*/ 0 w 5"/>
                <a:gd name="T1" fmla="*/ 115 h 6"/>
                <a:gd name="T2" fmla="*/ 88 w 5"/>
                <a:gd name="T3" fmla="*/ 0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cubicBezTo>
                    <a:pt x="2" y="4"/>
                    <a:pt x="4" y="2"/>
                    <a:pt x="5" y="0"/>
                  </a:cubicBezTo>
                </a:path>
              </a:pathLst>
            </a:custGeom>
            <a:noFill/>
            <a:ln w="15875" cap="flat">
              <a:solidFill>
                <a:srgbClr val="EBEAE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9" name="Freeform 84">
              <a:extLst>
                <a:ext uri="{FF2B5EF4-FFF2-40B4-BE49-F238E27FC236}">
                  <a16:creationId xmlns:a16="http://schemas.microsoft.com/office/drawing/2014/main" id="{E57A1CA4-3A53-4223-BE9F-E2F544E37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9" y="1667"/>
              <a:ext cx="12" cy="18"/>
            </a:xfrm>
            <a:custGeom>
              <a:avLst/>
              <a:gdLst>
                <a:gd name="T0" fmla="*/ 0 w 5"/>
                <a:gd name="T1" fmla="*/ 118 h 7"/>
                <a:gd name="T2" fmla="*/ 70 w 5"/>
                <a:gd name="T3" fmla="*/ 0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7">
                  <a:moveTo>
                    <a:pt x="0" y="7"/>
                  </a:moveTo>
                  <a:cubicBezTo>
                    <a:pt x="2" y="5"/>
                    <a:pt x="3" y="2"/>
                    <a:pt x="5" y="0"/>
                  </a:cubicBezTo>
                </a:path>
              </a:pathLst>
            </a:custGeom>
            <a:noFill/>
            <a:ln w="15875" cap="flat">
              <a:solidFill>
                <a:srgbClr val="EBEAE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0" name="Freeform 85">
              <a:extLst>
                <a:ext uri="{FF2B5EF4-FFF2-40B4-BE49-F238E27FC236}">
                  <a16:creationId xmlns:a16="http://schemas.microsoft.com/office/drawing/2014/main" id="{475CAEBA-BE66-44E9-8DD4-2FAEFA53E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9" y="1656"/>
              <a:ext cx="15" cy="16"/>
            </a:xfrm>
            <a:custGeom>
              <a:avLst/>
              <a:gdLst>
                <a:gd name="T0" fmla="*/ 95 w 6"/>
                <a:gd name="T1" fmla="*/ 115 h 6"/>
                <a:gd name="T2" fmla="*/ 0 w 6"/>
                <a:gd name="T3" fmla="*/ 0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4" y="4"/>
                    <a:pt x="2" y="1"/>
                    <a:pt x="0" y="0"/>
                  </a:cubicBezTo>
                </a:path>
              </a:pathLst>
            </a:custGeom>
            <a:noFill/>
            <a:ln w="15875" cap="flat">
              <a:solidFill>
                <a:srgbClr val="EBEAE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1" name="Freeform 86">
              <a:extLst>
                <a:ext uri="{FF2B5EF4-FFF2-40B4-BE49-F238E27FC236}">
                  <a16:creationId xmlns:a16="http://schemas.microsoft.com/office/drawing/2014/main" id="{A2E2BF6E-E352-4251-B94B-19A05262E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6" y="1669"/>
              <a:ext cx="10" cy="16"/>
            </a:xfrm>
            <a:custGeom>
              <a:avLst/>
              <a:gdLst>
                <a:gd name="T0" fmla="*/ 63 w 4"/>
                <a:gd name="T1" fmla="*/ 115 h 6"/>
                <a:gd name="T2" fmla="*/ 0 w 4"/>
                <a:gd name="T3" fmla="*/ 0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cubicBezTo>
                    <a:pt x="2" y="5"/>
                    <a:pt x="1" y="3"/>
                    <a:pt x="0" y="0"/>
                  </a:cubicBezTo>
                </a:path>
              </a:pathLst>
            </a:custGeom>
            <a:noFill/>
            <a:ln w="15875" cap="flat">
              <a:solidFill>
                <a:srgbClr val="EBEAE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grpSp>
        <p:nvGrpSpPr>
          <p:cNvPr id="232" name="Group 87">
            <a:extLst>
              <a:ext uri="{FF2B5EF4-FFF2-40B4-BE49-F238E27FC236}">
                <a16:creationId xmlns:a16="http://schemas.microsoft.com/office/drawing/2014/main" id="{A56B3E7A-D8D6-4E29-BA16-EC49F533266B}"/>
              </a:ext>
            </a:extLst>
          </p:cNvPr>
          <p:cNvGrpSpPr>
            <a:grpSpLocks/>
          </p:cNvGrpSpPr>
          <p:nvPr/>
        </p:nvGrpSpPr>
        <p:grpSpPr bwMode="auto">
          <a:xfrm>
            <a:off x="6368318" y="1591309"/>
            <a:ext cx="2628067" cy="2156110"/>
            <a:chOff x="2951" y="1101"/>
            <a:chExt cx="2403" cy="2070"/>
          </a:xfrm>
        </p:grpSpPr>
        <p:sp>
          <p:nvSpPr>
            <p:cNvPr id="233" name="Freeform 88">
              <a:extLst>
                <a:ext uri="{FF2B5EF4-FFF2-40B4-BE49-F238E27FC236}">
                  <a16:creationId xmlns:a16="http://schemas.microsoft.com/office/drawing/2014/main" id="{98FC3596-A879-4B91-955E-AD5C84CCC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" y="1101"/>
              <a:ext cx="2403" cy="2070"/>
            </a:xfrm>
            <a:custGeom>
              <a:avLst/>
              <a:gdLst>
                <a:gd name="T0" fmla="*/ 14993 w 961"/>
                <a:gd name="T1" fmla="*/ 9166 h 776"/>
                <a:gd name="T2" fmla="*/ 14443 w 961"/>
                <a:gd name="T3" fmla="*/ 5791 h 776"/>
                <a:gd name="T4" fmla="*/ 13338 w 961"/>
                <a:gd name="T5" fmla="*/ 3756 h 776"/>
                <a:gd name="T6" fmla="*/ 11055 w 961"/>
                <a:gd name="T7" fmla="*/ 1003 h 776"/>
                <a:gd name="T8" fmla="*/ 9880 w 961"/>
                <a:gd name="T9" fmla="*/ 363 h 776"/>
                <a:gd name="T10" fmla="*/ 8179 w 961"/>
                <a:gd name="T11" fmla="*/ 832 h 776"/>
                <a:gd name="T12" fmla="*/ 8409 w 961"/>
                <a:gd name="T13" fmla="*/ 2868 h 776"/>
                <a:gd name="T14" fmla="*/ 7897 w 961"/>
                <a:gd name="T15" fmla="*/ 4156 h 776"/>
                <a:gd name="T16" fmla="*/ 7754 w 961"/>
                <a:gd name="T17" fmla="*/ 4895 h 776"/>
                <a:gd name="T18" fmla="*/ 7429 w 961"/>
                <a:gd name="T19" fmla="*/ 4860 h 776"/>
                <a:gd name="T20" fmla="*/ 7459 w 961"/>
                <a:gd name="T21" fmla="*/ 4826 h 776"/>
                <a:gd name="T22" fmla="*/ 7472 w 961"/>
                <a:gd name="T23" fmla="*/ 4767 h 776"/>
                <a:gd name="T24" fmla="*/ 7504 w 961"/>
                <a:gd name="T25" fmla="*/ 4711 h 776"/>
                <a:gd name="T26" fmla="*/ 7534 w 961"/>
                <a:gd name="T27" fmla="*/ 4633 h 776"/>
                <a:gd name="T28" fmla="*/ 7554 w 961"/>
                <a:gd name="T29" fmla="*/ 4540 h 776"/>
                <a:gd name="T30" fmla="*/ 7584 w 961"/>
                <a:gd name="T31" fmla="*/ 4441 h 776"/>
                <a:gd name="T32" fmla="*/ 7584 w 961"/>
                <a:gd name="T33" fmla="*/ 4313 h 776"/>
                <a:gd name="T34" fmla="*/ 7597 w 961"/>
                <a:gd name="T35" fmla="*/ 4199 h 776"/>
                <a:gd name="T36" fmla="*/ 7222 w 961"/>
                <a:gd name="T37" fmla="*/ 2753 h 776"/>
                <a:gd name="T38" fmla="*/ 5939 w 961"/>
                <a:gd name="T39" fmla="*/ 320 h 776"/>
                <a:gd name="T40" fmla="*/ 4376 w 961"/>
                <a:gd name="T41" fmla="*/ 947 h 776"/>
                <a:gd name="T42" fmla="*/ 3363 w 961"/>
                <a:gd name="T43" fmla="*/ 3302 h 776"/>
                <a:gd name="T44" fmla="*/ 1800 w 961"/>
                <a:gd name="T45" fmla="*/ 3153 h 776"/>
                <a:gd name="T46" fmla="*/ 688 w 961"/>
                <a:gd name="T47" fmla="*/ 5316 h 776"/>
                <a:gd name="T48" fmla="*/ 1333 w 961"/>
                <a:gd name="T49" fmla="*/ 7912 h 776"/>
                <a:gd name="T50" fmla="*/ 1520 w 961"/>
                <a:gd name="T51" fmla="*/ 10006 h 776"/>
                <a:gd name="T52" fmla="*/ 2408 w 961"/>
                <a:gd name="T53" fmla="*/ 7800 h 776"/>
                <a:gd name="T54" fmla="*/ 3083 w 961"/>
                <a:gd name="T55" fmla="*/ 7685 h 776"/>
                <a:gd name="T56" fmla="*/ 3051 w 961"/>
                <a:gd name="T57" fmla="*/ 11030 h 776"/>
                <a:gd name="T58" fmla="*/ 813 w 961"/>
                <a:gd name="T59" fmla="*/ 10497 h 776"/>
                <a:gd name="T60" fmla="*/ 2113 w 961"/>
                <a:gd name="T61" fmla="*/ 13796 h 776"/>
                <a:gd name="T62" fmla="*/ 4501 w 961"/>
                <a:gd name="T63" fmla="*/ 14615 h 776"/>
                <a:gd name="T64" fmla="*/ 4221 w 961"/>
                <a:gd name="T65" fmla="*/ 12337 h 776"/>
                <a:gd name="T66" fmla="*/ 6459 w 961"/>
                <a:gd name="T67" fmla="*/ 11769 h 776"/>
                <a:gd name="T68" fmla="*/ 8347 w 961"/>
                <a:gd name="T69" fmla="*/ 12281 h 776"/>
                <a:gd name="T70" fmla="*/ 10555 w 961"/>
                <a:gd name="T71" fmla="*/ 12132 h 776"/>
                <a:gd name="T72" fmla="*/ 10835 w 961"/>
                <a:gd name="T73" fmla="*/ 14330 h 776"/>
                <a:gd name="T74" fmla="*/ 13305 w 961"/>
                <a:gd name="T75" fmla="*/ 13626 h 776"/>
                <a:gd name="T76" fmla="*/ 14556 w 961"/>
                <a:gd name="T77" fmla="*/ 10667 h 776"/>
                <a:gd name="T78" fmla="*/ 12680 w 961"/>
                <a:gd name="T79" fmla="*/ 11975 h 776"/>
                <a:gd name="T80" fmla="*/ 12493 w 961"/>
                <a:gd name="T81" fmla="*/ 9208 h 776"/>
                <a:gd name="T82" fmla="*/ 13255 w 961"/>
                <a:gd name="T83" fmla="*/ 8141 h 776"/>
                <a:gd name="T84" fmla="*/ 13930 w 961"/>
                <a:gd name="T85" fmla="*/ 9222 h 77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61" h="776">
                  <a:moveTo>
                    <a:pt x="899" y="522"/>
                  </a:moveTo>
                  <a:cubicBezTo>
                    <a:pt x="906" y="524"/>
                    <a:pt x="926" y="522"/>
                    <a:pt x="931" y="519"/>
                  </a:cubicBezTo>
                  <a:cubicBezTo>
                    <a:pt x="938" y="515"/>
                    <a:pt x="956" y="504"/>
                    <a:pt x="959" y="483"/>
                  </a:cubicBezTo>
                  <a:cubicBezTo>
                    <a:pt x="961" y="465"/>
                    <a:pt x="960" y="416"/>
                    <a:pt x="952" y="395"/>
                  </a:cubicBezTo>
                  <a:cubicBezTo>
                    <a:pt x="943" y="372"/>
                    <a:pt x="936" y="373"/>
                    <a:pt x="929" y="354"/>
                  </a:cubicBezTo>
                  <a:cubicBezTo>
                    <a:pt x="926" y="345"/>
                    <a:pt x="933" y="318"/>
                    <a:pt x="924" y="305"/>
                  </a:cubicBezTo>
                  <a:cubicBezTo>
                    <a:pt x="913" y="289"/>
                    <a:pt x="889" y="284"/>
                    <a:pt x="885" y="274"/>
                  </a:cubicBezTo>
                  <a:cubicBezTo>
                    <a:pt x="879" y="256"/>
                    <a:pt x="894" y="240"/>
                    <a:pt x="883" y="226"/>
                  </a:cubicBezTo>
                  <a:cubicBezTo>
                    <a:pt x="874" y="216"/>
                    <a:pt x="859" y="210"/>
                    <a:pt x="853" y="198"/>
                  </a:cubicBezTo>
                  <a:cubicBezTo>
                    <a:pt x="843" y="177"/>
                    <a:pt x="862" y="135"/>
                    <a:pt x="839" y="118"/>
                  </a:cubicBezTo>
                  <a:cubicBezTo>
                    <a:pt x="819" y="101"/>
                    <a:pt x="777" y="80"/>
                    <a:pt x="771" y="78"/>
                  </a:cubicBezTo>
                  <a:cubicBezTo>
                    <a:pt x="757" y="74"/>
                    <a:pt x="722" y="50"/>
                    <a:pt x="707" y="53"/>
                  </a:cubicBezTo>
                  <a:cubicBezTo>
                    <a:pt x="685" y="57"/>
                    <a:pt x="676" y="52"/>
                    <a:pt x="668" y="71"/>
                  </a:cubicBezTo>
                  <a:cubicBezTo>
                    <a:pt x="654" y="103"/>
                    <a:pt x="641" y="89"/>
                    <a:pt x="636" y="67"/>
                  </a:cubicBezTo>
                  <a:cubicBezTo>
                    <a:pt x="632" y="51"/>
                    <a:pt x="639" y="35"/>
                    <a:pt x="632" y="19"/>
                  </a:cubicBezTo>
                  <a:cubicBezTo>
                    <a:pt x="626" y="3"/>
                    <a:pt x="561" y="3"/>
                    <a:pt x="537" y="23"/>
                  </a:cubicBezTo>
                  <a:cubicBezTo>
                    <a:pt x="529" y="31"/>
                    <a:pt x="525" y="38"/>
                    <a:pt x="523" y="44"/>
                  </a:cubicBezTo>
                  <a:cubicBezTo>
                    <a:pt x="523" y="44"/>
                    <a:pt x="523" y="44"/>
                    <a:pt x="523" y="44"/>
                  </a:cubicBezTo>
                  <a:cubicBezTo>
                    <a:pt x="515" y="60"/>
                    <a:pt x="517" y="81"/>
                    <a:pt x="519" y="99"/>
                  </a:cubicBezTo>
                  <a:cubicBezTo>
                    <a:pt x="522" y="121"/>
                    <a:pt x="520" y="104"/>
                    <a:pt x="521" y="121"/>
                  </a:cubicBezTo>
                  <a:cubicBezTo>
                    <a:pt x="522" y="139"/>
                    <a:pt x="537" y="137"/>
                    <a:pt x="538" y="151"/>
                  </a:cubicBezTo>
                  <a:cubicBezTo>
                    <a:pt x="539" y="165"/>
                    <a:pt x="516" y="170"/>
                    <a:pt x="511" y="182"/>
                  </a:cubicBezTo>
                  <a:cubicBezTo>
                    <a:pt x="511" y="182"/>
                    <a:pt x="511" y="182"/>
                    <a:pt x="511" y="182"/>
                  </a:cubicBezTo>
                  <a:cubicBezTo>
                    <a:pt x="506" y="192"/>
                    <a:pt x="506" y="211"/>
                    <a:pt x="505" y="219"/>
                  </a:cubicBezTo>
                  <a:cubicBezTo>
                    <a:pt x="503" y="249"/>
                    <a:pt x="525" y="256"/>
                    <a:pt x="525" y="256"/>
                  </a:cubicBezTo>
                  <a:cubicBezTo>
                    <a:pt x="527" y="257"/>
                    <a:pt x="527" y="257"/>
                    <a:pt x="527" y="257"/>
                  </a:cubicBezTo>
                  <a:cubicBezTo>
                    <a:pt x="517" y="258"/>
                    <a:pt x="507" y="258"/>
                    <a:pt x="496" y="258"/>
                  </a:cubicBezTo>
                  <a:cubicBezTo>
                    <a:pt x="489" y="258"/>
                    <a:pt x="481" y="258"/>
                    <a:pt x="474" y="257"/>
                  </a:cubicBezTo>
                  <a:cubicBezTo>
                    <a:pt x="474" y="257"/>
                    <a:pt x="474" y="257"/>
                    <a:pt x="474" y="257"/>
                  </a:cubicBezTo>
                  <a:cubicBezTo>
                    <a:pt x="474" y="257"/>
                    <a:pt x="474" y="256"/>
                    <a:pt x="475" y="256"/>
                  </a:cubicBezTo>
                  <a:cubicBezTo>
                    <a:pt x="475" y="256"/>
                    <a:pt x="475" y="255"/>
                    <a:pt x="476" y="255"/>
                  </a:cubicBezTo>
                  <a:cubicBezTo>
                    <a:pt x="476" y="255"/>
                    <a:pt x="476" y="255"/>
                    <a:pt x="476" y="255"/>
                  </a:cubicBezTo>
                  <a:cubicBezTo>
                    <a:pt x="476" y="254"/>
                    <a:pt x="476" y="254"/>
                    <a:pt x="477" y="254"/>
                  </a:cubicBezTo>
                  <a:cubicBezTo>
                    <a:pt x="477" y="254"/>
                    <a:pt x="477" y="253"/>
                    <a:pt x="477" y="253"/>
                  </a:cubicBezTo>
                  <a:cubicBezTo>
                    <a:pt x="477" y="253"/>
                    <a:pt x="478" y="252"/>
                    <a:pt x="478" y="252"/>
                  </a:cubicBezTo>
                  <a:cubicBezTo>
                    <a:pt x="478" y="252"/>
                    <a:pt x="478" y="252"/>
                    <a:pt x="478" y="251"/>
                  </a:cubicBezTo>
                  <a:cubicBezTo>
                    <a:pt x="478" y="251"/>
                    <a:pt x="479" y="251"/>
                    <a:pt x="479" y="250"/>
                  </a:cubicBezTo>
                  <a:cubicBezTo>
                    <a:pt x="479" y="250"/>
                    <a:pt x="479" y="250"/>
                    <a:pt x="479" y="249"/>
                  </a:cubicBezTo>
                  <a:cubicBezTo>
                    <a:pt x="480" y="249"/>
                    <a:pt x="480" y="248"/>
                    <a:pt x="480" y="248"/>
                  </a:cubicBezTo>
                  <a:cubicBezTo>
                    <a:pt x="480" y="247"/>
                    <a:pt x="480" y="247"/>
                    <a:pt x="481" y="247"/>
                  </a:cubicBezTo>
                  <a:cubicBezTo>
                    <a:pt x="481" y="246"/>
                    <a:pt x="481" y="246"/>
                    <a:pt x="481" y="245"/>
                  </a:cubicBezTo>
                  <a:cubicBezTo>
                    <a:pt x="481" y="245"/>
                    <a:pt x="482" y="244"/>
                    <a:pt x="482" y="244"/>
                  </a:cubicBezTo>
                  <a:cubicBezTo>
                    <a:pt x="482" y="244"/>
                    <a:pt x="482" y="243"/>
                    <a:pt x="482" y="242"/>
                  </a:cubicBezTo>
                  <a:cubicBezTo>
                    <a:pt x="483" y="242"/>
                    <a:pt x="483" y="241"/>
                    <a:pt x="483" y="241"/>
                  </a:cubicBezTo>
                  <a:cubicBezTo>
                    <a:pt x="483" y="240"/>
                    <a:pt x="483" y="240"/>
                    <a:pt x="483" y="239"/>
                  </a:cubicBezTo>
                  <a:cubicBezTo>
                    <a:pt x="484" y="239"/>
                    <a:pt x="484" y="238"/>
                    <a:pt x="484" y="238"/>
                  </a:cubicBezTo>
                  <a:cubicBezTo>
                    <a:pt x="484" y="237"/>
                    <a:pt x="484" y="236"/>
                    <a:pt x="484" y="235"/>
                  </a:cubicBezTo>
                  <a:cubicBezTo>
                    <a:pt x="484" y="235"/>
                    <a:pt x="485" y="234"/>
                    <a:pt x="485" y="234"/>
                  </a:cubicBezTo>
                  <a:cubicBezTo>
                    <a:pt x="485" y="233"/>
                    <a:pt x="485" y="232"/>
                    <a:pt x="485" y="231"/>
                  </a:cubicBezTo>
                  <a:cubicBezTo>
                    <a:pt x="485" y="231"/>
                    <a:pt x="485" y="230"/>
                    <a:pt x="485" y="230"/>
                  </a:cubicBezTo>
                  <a:cubicBezTo>
                    <a:pt x="485" y="229"/>
                    <a:pt x="485" y="228"/>
                    <a:pt x="485" y="227"/>
                  </a:cubicBezTo>
                  <a:cubicBezTo>
                    <a:pt x="485" y="226"/>
                    <a:pt x="486" y="226"/>
                    <a:pt x="486" y="225"/>
                  </a:cubicBezTo>
                  <a:cubicBezTo>
                    <a:pt x="486" y="224"/>
                    <a:pt x="486" y="223"/>
                    <a:pt x="486" y="222"/>
                  </a:cubicBezTo>
                  <a:cubicBezTo>
                    <a:pt x="486" y="222"/>
                    <a:pt x="486" y="221"/>
                    <a:pt x="486" y="221"/>
                  </a:cubicBezTo>
                  <a:cubicBezTo>
                    <a:pt x="486" y="219"/>
                    <a:pt x="485" y="217"/>
                    <a:pt x="485" y="215"/>
                  </a:cubicBezTo>
                  <a:cubicBezTo>
                    <a:pt x="483" y="186"/>
                    <a:pt x="443" y="201"/>
                    <a:pt x="439" y="178"/>
                  </a:cubicBezTo>
                  <a:cubicBezTo>
                    <a:pt x="435" y="155"/>
                    <a:pt x="456" y="155"/>
                    <a:pt x="462" y="145"/>
                  </a:cubicBezTo>
                  <a:cubicBezTo>
                    <a:pt x="469" y="134"/>
                    <a:pt x="453" y="118"/>
                    <a:pt x="456" y="101"/>
                  </a:cubicBezTo>
                  <a:cubicBezTo>
                    <a:pt x="462" y="57"/>
                    <a:pt x="483" y="36"/>
                    <a:pt x="440" y="14"/>
                  </a:cubicBezTo>
                  <a:cubicBezTo>
                    <a:pt x="412" y="0"/>
                    <a:pt x="386" y="1"/>
                    <a:pt x="380" y="17"/>
                  </a:cubicBezTo>
                  <a:cubicBezTo>
                    <a:pt x="372" y="32"/>
                    <a:pt x="366" y="78"/>
                    <a:pt x="363" y="94"/>
                  </a:cubicBezTo>
                  <a:cubicBezTo>
                    <a:pt x="358" y="115"/>
                    <a:pt x="343" y="127"/>
                    <a:pt x="329" y="95"/>
                  </a:cubicBezTo>
                  <a:cubicBezTo>
                    <a:pt x="321" y="76"/>
                    <a:pt x="301" y="54"/>
                    <a:pt x="280" y="50"/>
                  </a:cubicBezTo>
                  <a:cubicBezTo>
                    <a:pt x="264" y="47"/>
                    <a:pt x="240" y="81"/>
                    <a:pt x="227" y="85"/>
                  </a:cubicBezTo>
                  <a:cubicBezTo>
                    <a:pt x="210" y="89"/>
                    <a:pt x="175" y="99"/>
                    <a:pt x="187" y="119"/>
                  </a:cubicBezTo>
                  <a:cubicBezTo>
                    <a:pt x="198" y="141"/>
                    <a:pt x="221" y="140"/>
                    <a:pt x="215" y="174"/>
                  </a:cubicBezTo>
                  <a:cubicBezTo>
                    <a:pt x="210" y="200"/>
                    <a:pt x="187" y="219"/>
                    <a:pt x="165" y="209"/>
                  </a:cubicBezTo>
                  <a:cubicBezTo>
                    <a:pt x="157" y="205"/>
                    <a:pt x="149" y="193"/>
                    <a:pt x="144" y="185"/>
                  </a:cubicBezTo>
                  <a:cubicBezTo>
                    <a:pt x="139" y="178"/>
                    <a:pt x="124" y="168"/>
                    <a:pt x="115" y="166"/>
                  </a:cubicBezTo>
                  <a:cubicBezTo>
                    <a:pt x="93" y="163"/>
                    <a:pt x="95" y="183"/>
                    <a:pt x="91" y="199"/>
                  </a:cubicBezTo>
                  <a:cubicBezTo>
                    <a:pt x="88" y="212"/>
                    <a:pt x="79" y="233"/>
                    <a:pt x="69" y="242"/>
                  </a:cubicBezTo>
                  <a:cubicBezTo>
                    <a:pt x="63" y="248"/>
                    <a:pt x="50" y="273"/>
                    <a:pt x="44" y="280"/>
                  </a:cubicBezTo>
                  <a:cubicBezTo>
                    <a:pt x="24" y="308"/>
                    <a:pt x="29" y="328"/>
                    <a:pt x="29" y="353"/>
                  </a:cubicBezTo>
                  <a:cubicBezTo>
                    <a:pt x="30" y="369"/>
                    <a:pt x="37" y="391"/>
                    <a:pt x="53" y="389"/>
                  </a:cubicBezTo>
                  <a:cubicBezTo>
                    <a:pt x="79" y="385"/>
                    <a:pt x="86" y="400"/>
                    <a:pt x="85" y="417"/>
                  </a:cubicBezTo>
                  <a:cubicBezTo>
                    <a:pt x="84" y="448"/>
                    <a:pt x="47" y="436"/>
                    <a:pt x="28" y="439"/>
                  </a:cubicBezTo>
                  <a:cubicBezTo>
                    <a:pt x="0" y="445"/>
                    <a:pt x="12" y="518"/>
                    <a:pt x="36" y="525"/>
                  </a:cubicBezTo>
                  <a:cubicBezTo>
                    <a:pt x="51" y="533"/>
                    <a:pt x="71" y="534"/>
                    <a:pt x="97" y="527"/>
                  </a:cubicBezTo>
                  <a:cubicBezTo>
                    <a:pt x="122" y="520"/>
                    <a:pt x="121" y="522"/>
                    <a:pt x="133" y="509"/>
                  </a:cubicBezTo>
                  <a:cubicBezTo>
                    <a:pt x="145" y="496"/>
                    <a:pt x="149" y="494"/>
                    <a:pt x="148" y="462"/>
                  </a:cubicBezTo>
                  <a:cubicBezTo>
                    <a:pt x="147" y="443"/>
                    <a:pt x="148" y="424"/>
                    <a:pt x="154" y="411"/>
                  </a:cubicBezTo>
                  <a:cubicBezTo>
                    <a:pt x="158" y="401"/>
                    <a:pt x="167" y="391"/>
                    <a:pt x="172" y="389"/>
                  </a:cubicBezTo>
                  <a:cubicBezTo>
                    <a:pt x="183" y="385"/>
                    <a:pt x="190" y="399"/>
                    <a:pt x="202" y="416"/>
                  </a:cubicBezTo>
                  <a:cubicBezTo>
                    <a:pt x="200" y="412"/>
                    <a:pt x="198" y="408"/>
                    <a:pt x="197" y="405"/>
                  </a:cubicBezTo>
                  <a:cubicBezTo>
                    <a:pt x="200" y="412"/>
                    <a:pt x="205" y="420"/>
                    <a:pt x="207" y="426"/>
                  </a:cubicBezTo>
                  <a:cubicBezTo>
                    <a:pt x="212" y="438"/>
                    <a:pt x="213" y="497"/>
                    <a:pt x="208" y="517"/>
                  </a:cubicBezTo>
                  <a:cubicBezTo>
                    <a:pt x="199" y="556"/>
                    <a:pt x="187" y="542"/>
                    <a:pt x="195" y="581"/>
                  </a:cubicBezTo>
                  <a:cubicBezTo>
                    <a:pt x="202" y="617"/>
                    <a:pt x="186" y="635"/>
                    <a:pt x="169" y="597"/>
                  </a:cubicBezTo>
                  <a:cubicBezTo>
                    <a:pt x="158" y="569"/>
                    <a:pt x="160" y="581"/>
                    <a:pt x="143" y="554"/>
                  </a:cubicBezTo>
                  <a:cubicBezTo>
                    <a:pt x="117" y="516"/>
                    <a:pt x="93" y="549"/>
                    <a:pt x="52" y="553"/>
                  </a:cubicBezTo>
                  <a:cubicBezTo>
                    <a:pt x="27" y="559"/>
                    <a:pt x="50" y="611"/>
                    <a:pt x="52" y="639"/>
                  </a:cubicBezTo>
                  <a:cubicBezTo>
                    <a:pt x="54" y="667"/>
                    <a:pt x="67" y="695"/>
                    <a:pt x="91" y="709"/>
                  </a:cubicBezTo>
                  <a:cubicBezTo>
                    <a:pt x="115" y="723"/>
                    <a:pt x="121" y="711"/>
                    <a:pt x="135" y="727"/>
                  </a:cubicBezTo>
                  <a:cubicBezTo>
                    <a:pt x="149" y="743"/>
                    <a:pt x="133" y="761"/>
                    <a:pt x="164" y="762"/>
                  </a:cubicBezTo>
                  <a:cubicBezTo>
                    <a:pt x="195" y="763"/>
                    <a:pt x="185" y="738"/>
                    <a:pt x="223" y="738"/>
                  </a:cubicBezTo>
                  <a:cubicBezTo>
                    <a:pt x="261" y="738"/>
                    <a:pt x="240" y="776"/>
                    <a:pt x="288" y="770"/>
                  </a:cubicBezTo>
                  <a:cubicBezTo>
                    <a:pt x="336" y="764"/>
                    <a:pt x="337" y="764"/>
                    <a:pt x="347" y="726"/>
                  </a:cubicBezTo>
                  <a:cubicBezTo>
                    <a:pt x="357" y="688"/>
                    <a:pt x="343" y="681"/>
                    <a:pt x="311" y="681"/>
                  </a:cubicBezTo>
                  <a:cubicBezTo>
                    <a:pt x="287" y="677"/>
                    <a:pt x="269" y="658"/>
                    <a:pt x="270" y="650"/>
                  </a:cubicBezTo>
                  <a:cubicBezTo>
                    <a:pt x="270" y="645"/>
                    <a:pt x="275" y="634"/>
                    <a:pt x="316" y="634"/>
                  </a:cubicBezTo>
                  <a:cubicBezTo>
                    <a:pt x="358" y="634"/>
                    <a:pt x="371" y="651"/>
                    <a:pt x="391" y="643"/>
                  </a:cubicBezTo>
                  <a:cubicBezTo>
                    <a:pt x="411" y="635"/>
                    <a:pt x="411" y="618"/>
                    <a:pt x="413" y="620"/>
                  </a:cubicBezTo>
                  <a:cubicBezTo>
                    <a:pt x="418" y="632"/>
                    <a:pt x="424" y="648"/>
                    <a:pt x="455" y="647"/>
                  </a:cubicBezTo>
                  <a:cubicBezTo>
                    <a:pt x="471" y="647"/>
                    <a:pt x="487" y="640"/>
                    <a:pt x="495" y="613"/>
                  </a:cubicBezTo>
                  <a:cubicBezTo>
                    <a:pt x="503" y="640"/>
                    <a:pt x="518" y="647"/>
                    <a:pt x="534" y="647"/>
                  </a:cubicBezTo>
                  <a:cubicBezTo>
                    <a:pt x="565" y="648"/>
                    <a:pt x="571" y="632"/>
                    <a:pt x="576" y="620"/>
                  </a:cubicBezTo>
                  <a:cubicBezTo>
                    <a:pt x="578" y="618"/>
                    <a:pt x="578" y="635"/>
                    <a:pt x="598" y="643"/>
                  </a:cubicBezTo>
                  <a:cubicBezTo>
                    <a:pt x="618" y="651"/>
                    <a:pt x="633" y="639"/>
                    <a:pt x="675" y="639"/>
                  </a:cubicBezTo>
                  <a:cubicBezTo>
                    <a:pt x="690" y="639"/>
                    <a:pt x="705" y="636"/>
                    <a:pt x="710" y="643"/>
                  </a:cubicBezTo>
                  <a:cubicBezTo>
                    <a:pt x="717" y="656"/>
                    <a:pt x="703" y="676"/>
                    <a:pt x="692" y="677"/>
                  </a:cubicBezTo>
                  <a:cubicBezTo>
                    <a:pt x="665" y="681"/>
                    <a:pt x="645" y="749"/>
                    <a:pt x="693" y="755"/>
                  </a:cubicBezTo>
                  <a:cubicBezTo>
                    <a:pt x="741" y="761"/>
                    <a:pt x="719" y="703"/>
                    <a:pt x="757" y="703"/>
                  </a:cubicBezTo>
                  <a:cubicBezTo>
                    <a:pt x="795" y="703"/>
                    <a:pt x="793" y="741"/>
                    <a:pt x="823" y="734"/>
                  </a:cubicBezTo>
                  <a:cubicBezTo>
                    <a:pt x="842" y="729"/>
                    <a:pt x="837" y="734"/>
                    <a:pt x="851" y="718"/>
                  </a:cubicBezTo>
                  <a:cubicBezTo>
                    <a:pt x="865" y="702"/>
                    <a:pt x="877" y="728"/>
                    <a:pt x="901" y="714"/>
                  </a:cubicBezTo>
                  <a:cubicBezTo>
                    <a:pt x="925" y="700"/>
                    <a:pt x="945" y="649"/>
                    <a:pt x="947" y="621"/>
                  </a:cubicBezTo>
                  <a:cubicBezTo>
                    <a:pt x="947" y="621"/>
                    <a:pt x="952" y="567"/>
                    <a:pt x="931" y="562"/>
                  </a:cubicBezTo>
                  <a:cubicBezTo>
                    <a:pt x="923" y="559"/>
                    <a:pt x="889" y="553"/>
                    <a:pt x="881" y="555"/>
                  </a:cubicBezTo>
                  <a:cubicBezTo>
                    <a:pt x="866" y="559"/>
                    <a:pt x="855" y="584"/>
                    <a:pt x="849" y="597"/>
                  </a:cubicBezTo>
                  <a:cubicBezTo>
                    <a:pt x="841" y="617"/>
                    <a:pt x="828" y="637"/>
                    <a:pt x="811" y="631"/>
                  </a:cubicBezTo>
                  <a:cubicBezTo>
                    <a:pt x="793" y="625"/>
                    <a:pt x="805" y="601"/>
                    <a:pt x="807" y="590"/>
                  </a:cubicBezTo>
                  <a:cubicBezTo>
                    <a:pt x="808" y="577"/>
                    <a:pt x="812" y="559"/>
                    <a:pt x="821" y="545"/>
                  </a:cubicBezTo>
                  <a:cubicBezTo>
                    <a:pt x="842" y="511"/>
                    <a:pt x="803" y="509"/>
                    <a:pt x="799" y="485"/>
                  </a:cubicBezTo>
                  <a:cubicBezTo>
                    <a:pt x="797" y="473"/>
                    <a:pt x="787" y="460"/>
                    <a:pt x="785" y="449"/>
                  </a:cubicBezTo>
                  <a:cubicBezTo>
                    <a:pt x="789" y="438"/>
                    <a:pt x="803" y="438"/>
                    <a:pt x="816" y="435"/>
                  </a:cubicBezTo>
                  <a:cubicBezTo>
                    <a:pt x="831" y="433"/>
                    <a:pt x="835" y="441"/>
                    <a:pt x="848" y="429"/>
                  </a:cubicBezTo>
                  <a:cubicBezTo>
                    <a:pt x="861" y="417"/>
                    <a:pt x="868" y="418"/>
                    <a:pt x="877" y="434"/>
                  </a:cubicBezTo>
                  <a:cubicBezTo>
                    <a:pt x="885" y="448"/>
                    <a:pt x="890" y="467"/>
                    <a:pt x="891" y="487"/>
                  </a:cubicBezTo>
                  <a:cubicBezTo>
                    <a:pt x="891" y="486"/>
                    <a:pt x="891" y="486"/>
                    <a:pt x="891" y="486"/>
                  </a:cubicBezTo>
                  <a:cubicBezTo>
                    <a:pt x="891" y="487"/>
                    <a:pt x="890" y="489"/>
                    <a:pt x="890" y="490"/>
                  </a:cubicBezTo>
                  <a:cubicBezTo>
                    <a:pt x="889" y="496"/>
                    <a:pt x="887" y="518"/>
                    <a:pt x="899" y="522"/>
                  </a:cubicBezTo>
                  <a:close/>
                </a:path>
              </a:pathLst>
            </a:custGeom>
            <a:noFill/>
            <a:ln w="158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4" name="Freeform 89">
              <a:extLst>
                <a:ext uri="{FF2B5EF4-FFF2-40B4-BE49-F238E27FC236}">
                  <a16:creationId xmlns:a16="http://schemas.microsoft.com/office/drawing/2014/main" id="{A6225969-8351-4D27-8216-38D9772DC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" y="1803"/>
              <a:ext cx="172" cy="210"/>
            </a:xfrm>
            <a:custGeom>
              <a:avLst/>
              <a:gdLst>
                <a:gd name="T0" fmla="*/ 715 w 69"/>
                <a:gd name="T1" fmla="*/ 375 h 79"/>
                <a:gd name="T2" fmla="*/ 1069 w 69"/>
                <a:gd name="T3" fmla="*/ 431 h 79"/>
                <a:gd name="T4" fmla="*/ 1025 w 69"/>
                <a:gd name="T5" fmla="*/ 261 h 79"/>
                <a:gd name="T6" fmla="*/ 434 w 69"/>
                <a:gd name="T7" fmla="*/ 191 h 79"/>
                <a:gd name="T8" fmla="*/ 279 w 69"/>
                <a:gd name="T9" fmla="*/ 861 h 79"/>
                <a:gd name="T10" fmla="*/ 92 w 69"/>
                <a:gd name="T11" fmla="*/ 1483 h 79"/>
                <a:gd name="T12" fmla="*/ 446 w 69"/>
                <a:gd name="T13" fmla="*/ 750 h 79"/>
                <a:gd name="T14" fmla="*/ 715 w 69"/>
                <a:gd name="T15" fmla="*/ 375 h 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9" h="79">
                  <a:moveTo>
                    <a:pt x="46" y="20"/>
                  </a:moveTo>
                  <a:cubicBezTo>
                    <a:pt x="56" y="16"/>
                    <a:pt x="63" y="18"/>
                    <a:pt x="69" y="23"/>
                  </a:cubicBezTo>
                  <a:cubicBezTo>
                    <a:pt x="69" y="20"/>
                    <a:pt x="68" y="17"/>
                    <a:pt x="66" y="14"/>
                  </a:cubicBezTo>
                  <a:cubicBezTo>
                    <a:pt x="56" y="0"/>
                    <a:pt x="48" y="8"/>
                    <a:pt x="28" y="10"/>
                  </a:cubicBezTo>
                  <a:cubicBezTo>
                    <a:pt x="12" y="16"/>
                    <a:pt x="20" y="26"/>
                    <a:pt x="18" y="46"/>
                  </a:cubicBezTo>
                  <a:cubicBezTo>
                    <a:pt x="16" y="62"/>
                    <a:pt x="0" y="76"/>
                    <a:pt x="6" y="79"/>
                  </a:cubicBezTo>
                  <a:cubicBezTo>
                    <a:pt x="17" y="68"/>
                    <a:pt x="30" y="54"/>
                    <a:pt x="29" y="40"/>
                  </a:cubicBezTo>
                  <a:cubicBezTo>
                    <a:pt x="27" y="27"/>
                    <a:pt x="33" y="26"/>
                    <a:pt x="46" y="20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5" name="Freeform 90">
              <a:extLst>
                <a:ext uri="{FF2B5EF4-FFF2-40B4-BE49-F238E27FC236}">
                  <a16:creationId xmlns:a16="http://schemas.microsoft.com/office/drawing/2014/main" id="{396F2F25-0352-4C6E-B791-7601D095B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2749"/>
              <a:ext cx="311" cy="166"/>
            </a:xfrm>
            <a:custGeom>
              <a:avLst/>
              <a:gdLst>
                <a:gd name="T0" fmla="*/ 567 w 124"/>
                <a:gd name="T1" fmla="*/ 1017 h 62"/>
                <a:gd name="T2" fmla="*/ 1076 w 124"/>
                <a:gd name="T3" fmla="*/ 710 h 62"/>
                <a:gd name="T4" fmla="*/ 1465 w 124"/>
                <a:gd name="T5" fmla="*/ 517 h 62"/>
                <a:gd name="T6" fmla="*/ 1718 w 124"/>
                <a:gd name="T7" fmla="*/ 653 h 62"/>
                <a:gd name="T8" fmla="*/ 1874 w 124"/>
                <a:gd name="T9" fmla="*/ 150 h 62"/>
                <a:gd name="T10" fmla="*/ 1736 w 124"/>
                <a:gd name="T11" fmla="*/ 35 h 62"/>
                <a:gd name="T12" fmla="*/ 1056 w 124"/>
                <a:gd name="T13" fmla="*/ 479 h 62"/>
                <a:gd name="T14" fmla="*/ 238 w 124"/>
                <a:gd name="T15" fmla="*/ 881 h 62"/>
                <a:gd name="T16" fmla="*/ 238 w 124"/>
                <a:gd name="T17" fmla="*/ 1189 h 62"/>
                <a:gd name="T18" fmla="*/ 567 w 124"/>
                <a:gd name="T19" fmla="*/ 1017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4" h="62">
                  <a:moveTo>
                    <a:pt x="36" y="53"/>
                  </a:moveTo>
                  <a:cubicBezTo>
                    <a:pt x="52" y="49"/>
                    <a:pt x="53" y="48"/>
                    <a:pt x="68" y="37"/>
                  </a:cubicBezTo>
                  <a:cubicBezTo>
                    <a:pt x="82" y="27"/>
                    <a:pt x="81" y="28"/>
                    <a:pt x="93" y="27"/>
                  </a:cubicBezTo>
                  <a:cubicBezTo>
                    <a:pt x="103" y="26"/>
                    <a:pt x="102" y="29"/>
                    <a:pt x="109" y="34"/>
                  </a:cubicBezTo>
                  <a:cubicBezTo>
                    <a:pt x="108" y="25"/>
                    <a:pt x="114" y="15"/>
                    <a:pt x="119" y="8"/>
                  </a:cubicBezTo>
                  <a:cubicBezTo>
                    <a:pt x="124" y="0"/>
                    <a:pt x="114" y="0"/>
                    <a:pt x="110" y="2"/>
                  </a:cubicBezTo>
                  <a:cubicBezTo>
                    <a:pt x="95" y="10"/>
                    <a:pt x="81" y="22"/>
                    <a:pt x="67" y="25"/>
                  </a:cubicBezTo>
                  <a:cubicBezTo>
                    <a:pt x="48" y="30"/>
                    <a:pt x="39" y="48"/>
                    <a:pt x="15" y="46"/>
                  </a:cubicBezTo>
                  <a:cubicBezTo>
                    <a:pt x="4" y="44"/>
                    <a:pt x="0" y="60"/>
                    <a:pt x="15" y="62"/>
                  </a:cubicBezTo>
                  <a:cubicBezTo>
                    <a:pt x="14" y="55"/>
                    <a:pt x="20" y="57"/>
                    <a:pt x="36" y="53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6" name="Freeform 91">
              <a:extLst>
                <a:ext uri="{FF2B5EF4-FFF2-40B4-BE49-F238E27FC236}">
                  <a16:creationId xmlns:a16="http://schemas.microsoft.com/office/drawing/2014/main" id="{C9B58591-2C5A-4E9C-8540-742EE7980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" y="2701"/>
              <a:ext cx="215" cy="200"/>
            </a:xfrm>
            <a:custGeom>
              <a:avLst/>
              <a:gdLst>
                <a:gd name="T0" fmla="*/ 1113 w 86"/>
                <a:gd name="T1" fmla="*/ 1331 h 75"/>
                <a:gd name="T2" fmla="*/ 1313 w 86"/>
                <a:gd name="T3" fmla="*/ 1421 h 75"/>
                <a:gd name="T4" fmla="*/ 1238 w 86"/>
                <a:gd name="T5" fmla="*/ 1229 h 75"/>
                <a:gd name="T6" fmla="*/ 988 w 86"/>
                <a:gd name="T7" fmla="*/ 832 h 75"/>
                <a:gd name="T8" fmla="*/ 563 w 86"/>
                <a:gd name="T9" fmla="*/ 171 h 75"/>
                <a:gd name="T10" fmla="*/ 33 w 86"/>
                <a:gd name="T11" fmla="*/ 171 h 75"/>
                <a:gd name="T12" fmla="*/ 208 w 86"/>
                <a:gd name="T13" fmla="*/ 568 h 75"/>
                <a:gd name="T14" fmla="*/ 238 w 86"/>
                <a:gd name="T15" fmla="*/ 341 h 75"/>
                <a:gd name="T16" fmla="*/ 720 w 86"/>
                <a:gd name="T17" fmla="*/ 627 h 75"/>
                <a:gd name="T18" fmla="*/ 1113 w 86"/>
                <a:gd name="T19" fmla="*/ 1331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6" h="75">
                  <a:moveTo>
                    <a:pt x="71" y="70"/>
                  </a:moveTo>
                  <a:cubicBezTo>
                    <a:pt x="76" y="72"/>
                    <a:pt x="81" y="74"/>
                    <a:pt x="84" y="75"/>
                  </a:cubicBezTo>
                  <a:cubicBezTo>
                    <a:pt x="86" y="72"/>
                    <a:pt x="85" y="68"/>
                    <a:pt x="79" y="65"/>
                  </a:cubicBezTo>
                  <a:cubicBezTo>
                    <a:pt x="69" y="59"/>
                    <a:pt x="65" y="49"/>
                    <a:pt x="63" y="44"/>
                  </a:cubicBezTo>
                  <a:cubicBezTo>
                    <a:pt x="56" y="31"/>
                    <a:pt x="50" y="16"/>
                    <a:pt x="36" y="9"/>
                  </a:cubicBezTo>
                  <a:cubicBezTo>
                    <a:pt x="29" y="6"/>
                    <a:pt x="6" y="0"/>
                    <a:pt x="2" y="9"/>
                  </a:cubicBezTo>
                  <a:cubicBezTo>
                    <a:pt x="0" y="15"/>
                    <a:pt x="8" y="23"/>
                    <a:pt x="13" y="30"/>
                  </a:cubicBezTo>
                  <a:cubicBezTo>
                    <a:pt x="11" y="24"/>
                    <a:pt x="10" y="21"/>
                    <a:pt x="15" y="18"/>
                  </a:cubicBezTo>
                  <a:cubicBezTo>
                    <a:pt x="23" y="13"/>
                    <a:pt x="31" y="15"/>
                    <a:pt x="46" y="33"/>
                  </a:cubicBezTo>
                  <a:cubicBezTo>
                    <a:pt x="60" y="50"/>
                    <a:pt x="54" y="63"/>
                    <a:pt x="71" y="70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7" name="Freeform 92">
              <a:extLst>
                <a:ext uri="{FF2B5EF4-FFF2-40B4-BE49-F238E27FC236}">
                  <a16:creationId xmlns:a16="http://schemas.microsoft.com/office/drawing/2014/main" id="{C4B31A07-8402-4626-90CF-BB6F2CE4D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" y="1219"/>
              <a:ext cx="97" cy="368"/>
            </a:xfrm>
            <a:custGeom>
              <a:avLst/>
              <a:gdLst>
                <a:gd name="T0" fmla="*/ 154 w 39"/>
                <a:gd name="T1" fmla="*/ 1459 h 138"/>
                <a:gd name="T2" fmla="*/ 415 w 39"/>
                <a:gd name="T3" fmla="*/ 2027 h 138"/>
                <a:gd name="T4" fmla="*/ 0 w 39"/>
                <a:gd name="T5" fmla="*/ 2616 h 138"/>
                <a:gd name="T6" fmla="*/ 62 w 39"/>
                <a:gd name="T7" fmla="*/ 2539 h 138"/>
                <a:gd name="T8" fmla="*/ 587 w 39"/>
                <a:gd name="T9" fmla="*/ 2069 h 138"/>
                <a:gd name="T10" fmla="*/ 279 w 39"/>
                <a:gd name="T11" fmla="*/ 1557 h 138"/>
                <a:gd name="T12" fmla="*/ 187 w 39"/>
                <a:gd name="T13" fmla="*/ 320 h 138"/>
                <a:gd name="T14" fmla="*/ 187 w 39"/>
                <a:gd name="T15" fmla="*/ 0 h 138"/>
                <a:gd name="T16" fmla="*/ 124 w 39"/>
                <a:gd name="T17" fmla="*/ 1045 h 138"/>
                <a:gd name="T18" fmla="*/ 154 w 39"/>
                <a:gd name="T19" fmla="*/ 1459 h 1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" h="138">
                  <a:moveTo>
                    <a:pt x="10" y="77"/>
                  </a:moveTo>
                  <a:cubicBezTo>
                    <a:pt x="11" y="95"/>
                    <a:pt x="26" y="93"/>
                    <a:pt x="27" y="107"/>
                  </a:cubicBezTo>
                  <a:cubicBezTo>
                    <a:pt x="28" y="121"/>
                    <a:pt x="5" y="126"/>
                    <a:pt x="0" y="138"/>
                  </a:cubicBezTo>
                  <a:cubicBezTo>
                    <a:pt x="1" y="136"/>
                    <a:pt x="2" y="135"/>
                    <a:pt x="4" y="134"/>
                  </a:cubicBezTo>
                  <a:cubicBezTo>
                    <a:pt x="22" y="122"/>
                    <a:pt x="39" y="136"/>
                    <a:pt x="38" y="109"/>
                  </a:cubicBezTo>
                  <a:cubicBezTo>
                    <a:pt x="37" y="81"/>
                    <a:pt x="28" y="92"/>
                    <a:pt x="18" y="82"/>
                  </a:cubicBezTo>
                  <a:cubicBezTo>
                    <a:pt x="12" y="75"/>
                    <a:pt x="12" y="26"/>
                    <a:pt x="12" y="17"/>
                  </a:cubicBezTo>
                  <a:cubicBezTo>
                    <a:pt x="11" y="12"/>
                    <a:pt x="11" y="7"/>
                    <a:pt x="12" y="0"/>
                  </a:cubicBezTo>
                  <a:cubicBezTo>
                    <a:pt x="4" y="16"/>
                    <a:pt x="6" y="37"/>
                    <a:pt x="8" y="55"/>
                  </a:cubicBezTo>
                  <a:cubicBezTo>
                    <a:pt x="11" y="77"/>
                    <a:pt x="9" y="60"/>
                    <a:pt x="10" y="77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8" name="Freeform 93">
              <a:extLst>
                <a:ext uri="{FF2B5EF4-FFF2-40B4-BE49-F238E27FC236}">
                  <a16:creationId xmlns:a16="http://schemas.microsoft.com/office/drawing/2014/main" id="{C010D02F-60ED-48F2-9AD3-A2A4716C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" y="2160"/>
              <a:ext cx="280" cy="240"/>
            </a:xfrm>
            <a:custGeom>
              <a:avLst/>
              <a:gdLst>
                <a:gd name="T0" fmla="*/ 520 w 112"/>
                <a:gd name="T1" fmla="*/ 717 h 90"/>
                <a:gd name="T2" fmla="*/ 1020 w 112"/>
                <a:gd name="T3" fmla="*/ 605 h 90"/>
                <a:gd name="T4" fmla="*/ 1470 w 112"/>
                <a:gd name="T5" fmla="*/ 704 h 90"/>
                <a:gd name="T6" fmla="*/ 1688 w 112"/>
                <a:gd name="T7" fmla="*/ 1707 h 90"/>
                <a:gd name="T8" fmla="*/ 1720 w 112"/>
                <a:gd name="T9" fmla="*/ 1459 h 90"/>
                <a:gd name="T10" fmla="*/ 1188 w 112"/>
                <a:gd name="T11" fmla="*/ 77 h 90"/>
                <a:gd name="T12" fmla="*/ 770 w 112"/>
                <a:gd name="T13" fmla="*/ 435 h 90"/>
                <a:gd name="T14" fmla="*/ 188 w 112"/>
                <a:gd name="T15" fmla="*/ 627 h 90"/>
                <a:gd name="T16" fmla="*/ 33 w 112"/>
                <a:gd name="T17" fmla="*/ 989 h 90"/>
                <a:gd name="T18" fmla="*/ 520 w 112"/>
                <a:gd name="T19" fmla="*/ 717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2" h="90">
                  <a:moveTo>
                    <a:pt x="33" y="38"/>
                  </a:moveTo>
                  <a:cubicBezTo>
                    <a:pt x="48" y="36"/>
                    <a:pt x="52" y="44"/>
                    <a:pt x="65" y="32"/>
                  </a:cubicBezTo>
                  <a:cubicBezTo>
                    <a:pt x="78" y="20"/>
                    <a:pt x="85" y="21"/>
                    <a:pt x="94" y="37"/>
                  </a:cubicBezTo>
                  <a:cubicBezTo>
                    <a:pt x="102" y="51"/>
                    <a:pt x="107" y="70"/>
                    <a:pt x="108" y="90"/>
                  </a:cubicBezTo>
                  <a:cubicBezTo>
                    <a:pt x="109" y="85"/>
                    <a:pt x="110" y="80"/>
                    <a:pt x="110" y="77"/>
                  </a:cubicBezTo>
                  <a:cubicBezTo>
                    <a:pt x="111" y="68"/>
                    <a:pt x="112" y="0"/>
                    <a:pt x="76" y="4"/>
                  </a:cubicBezTo>
                  <a:cubicBezTo>
                    <a:pt x="69" y="4"/>
                    <a:pt x="57" y="22"/>
                    <a:pt x="49" y="23"/>
                  </a:cubicBezTo>
                  <a:cubicBezTo>
                    <a:pt x="39" y="25"/>
                    <a:pt x="22" y="29"/>
                    <a:pt x="12" y="33"/>
                  </a:cubicBezTo>
                  <a:cubicBezTo>
                    <a:pt x="2" y="38"/>
                    <a:pt x="0" y="45"/>
                    <a:pt x="2" y="52"/>
                  </a:cubicBezTo>
                  <a:cubicBezTo>
                    <a:pt x="6" y="41"/>
                    <a:pt x="20" y="41"/>
                    <a:pt x="33" y="38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9" name="Freeform 94">
              <a:extLst>
                <a:ext uri="{FF2B5EF4-FFF2-40B4-BE49-F238E27FC236}">
                  <a16:creationId xmlns:a16="http://schemas.microsoft.com/office/drawing/2014/main" id="{077791EC-47E9-4A22-95CC-D440152BA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" y="2083"/>
              <a:ext cx="415" cy="442"/>
            </a:xfrm>
            <a:custGeom>
              <a:avLst/>
              <a:gdLst>
                <a:gd name="T0" fmla="*/ 958 w 166"/>
                <a:gd name="T1" fmla="*/ 2998 h 166"/>
                <a:gd name="T2" fmla="*/ 1520 w 166"/>
                <a:gd name="T3" fmla="*/ 2657 h 166"/>
                <a:gd name="T4" fmla="*/ 1750 w 166"/>
                <a:gd name="T5" fmla="*/ 1773 h 166"/>
                <a:gd name="T6" fmla="*/ 1845 w 166"/>
                <a:gd name="T7" fmla="*/ 809 h 166"/>
                <a:gd name="T8" fmla="*/ 2125 w 166"/>
                <a:gd name="T9" fmla="*/ 397 h 166"/>
                <a:gd name="T10" fmla="*/ 2595 w 166"/>
                <a:gd name="T11" fmla="*/ 908 h 166"/>
                <a:gd name="T12" fmla="*/ 2438 w 166"/>
                <a:gd name="T13" fmla="*/ 474 h 166"/>
                <a:gd name="T14" fmla="*/ 1738 w 166"/>
                <a:gd name="T15" fmla="*/ 511 h 166"/>
                <a:gd name="T16" fmla="*/ 988 w 166"/>
                <a:gd name="T17" fmla="*/ 2849 h 166"/>
                <a:gd name="T18" fmla="*/ 0 w 166"/>
                <a:gd name="T19" fmla="*/ 2964 h 166"/>
                <a:gd name="T20" fmla="*/ 958 w 166"/>
                <a:gd name="T21" fmla="*/ 2998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6" h="166">
                  <a:moveTo>
                    <a:pt x="61" y="159"/>
                  </a:moveTo>
                  <a:cubicBezTo>
                    <a:pt x="86" y="152"/>
                    <a:pt x="85" y="154"/>
                    <a:pt x="97" y="141"/>
                  </a:cubicBezTo>
                  <a:cubicBezTo>
                    <a:pt x="109" y="128"/>
                    <a:pt x="113" y="126"/>
                    <a:pt x="112" y="94"/>
                  </a:cubicBezTo>
                  <a:cubicBezTo>
                    <a:pt x="111" y="75"/>
                    <a:pt x="112" y="56"/>
                    <a:pt x="118" y="43"/>
                  </a:cubicBezTo>
                  <a:cubicBezTo>
                    <a:pt x="122" y="33"/>
                    <a:pt x="131" y="23"/>
                    <a:pt x="136" y="21"/>
                  </a:cubicBezTo>
                  <a:cubicBezTo>
                    <a:pt x="147" y="17"/>
                    <a:pt x="154" y="31"/>
                    <a:pt x="166" y="48"/>
                  </a:cubicBezTo>
                  <a:cubicBezTo>
                    <a:pt x="162" y="40"/>
                    <a:pt x="157" y="31"/>
                    <a:pt x="156" y="25"/>
                  </a:cubicBezTo>
                  <a:cubicBezTo>
                    <a:pt x="152" y="0"/>
                    <a:pt x="130" y="1"/>
                    <a:pt x="111" y="27"/>
                  </a:cubicBezTo>
                  <a:cubicBezTo>
                    <a:pt x="83" y="67"/>
                    <a:pt x="125" y="132"/>
                    <a:pt x="63" y="151"/>
                  </a:cubicBezTo>
                  <a:cubicBezTo>
                    <a:pt x="42" y="155"/>
                    <a:pt x="18" y="163"/>
                    <a:pt x="0" y="157"/>
                  </a:cubicBezTo>
                  <a:cubicBezTo>
                    <a:pt x="15" y="165"/>
                    <a:pt x="35" y="166"/>
                    <a:pt x="61" y="159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0" name="Freeform 95">
              <a:extLst>
                <a:ext uri="{FF2B5EF4-FFF2-40B4-BE49-F238E27FC236}">
                  <a16:creationId xmlns:a16="http://schemas.microsoft.com/office/drawing/2014/main" id="{6AA907D6-B390-4A23-A759-31F12384D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1" y="1101"/>
              <a:ext cx="2403" cy="2070"/>
            </a:xfrm>
            <a:custGeom>
              <a:avLst/>
              <a:gdLst>
                <a:gd name="T0" fmla="*/ 14556 w 961"/>
                <a:gd name="T1" fmla="*/ 9849 h 776"/>
                <a:gd name="T2" fmla="*/ 14526 w 961"/>
                <a:gd name="T3" fmla="*/ 6717 h 776"/>
                <a:gd name="T4" fmla="*/ 13805 w 961"/>
                <a:gd name="T5" fmla="*/ 4292 h 776"/>
                <a:gd name="T6" fmla="*/ 12055 w 961"/>
                <a:gd name="T7" fmla="*/ 1480 h 776"/>
                <a:gd name="T8" fmla="*/ 9942 w 961"/>
                <a:gd name="T9" fmla="*/ 1272 h 776"/>
                <a:gd name="T10" fmla="*/ 8179 w 961"/>
                <a:gd name="T11" fmla="*/ 1160 h 776"/>
                <a:gd name="T12" fmla="*/ 8054 w 961"/>
                <a:gd name="T13" fmla="*/ 3380 h 776"/>
                <a:gd name="T14" fmla="*/ 8242 w 961"/>
                <a:gd name="T15" fmla="*/ 4882 h 776"/>
                <a:gd name="T16" fmla="*/ 7397 w 961"/>
                <a:gd name="T17" fmla="*/ 4882 h 776"/>
                <a:gd name="T18" fmla="*/ 7584 w 961"/>
                <a:gd name="T19" fmla="*/ 4084 h 776"/>
                <a:gd name="T20" fmla="*/ 7129 w 961"/>
                <a:gd name="T21" fmla="*/ 1915 h 776"/>
                <a:gd name="T22" fmla="*/ 5676 w 961"/>
                <a:gd name="T23" fmla="*/ 1787 h 776"/>
                <a:gd name="T24" fmla="*/ 3551 w 961"/>
                <a:gd name="T25" fmla="*/ 1617 h 776"/>
                <a:gd name="T26" fmla="*/ 2583 w 961"/>
                <a:gd name="T27" fmla="*/ 3969 h 776"/>
                <a:gd name="T28" fmla="*/ 1425 w 961"/>
                <a:gd name="T29" fmla="*/ 3777 h 776"/>
                <a:gd name="T30" fmla="*/ 458 w 961"/>
                <a:gd name="T31" fmla="*/ 6703 h 776"/>
                <a:gd name="T32" fmla="*/ 438 w 961"/>
                <a:gd name="T33" fmla="*/ 8333 h 776"/>
                <a:gd name="T34" fmla="*/ 2300 w 961"/>
                <a:gd name="T35" fmla="*/ 7501 h 776"/>
                <a:gd name="T36" fmla="*/ 3251 w 961"/>
                <a:gd name="T37" fmla="*/ 9814 h 776"/>
                <a:gd name="T38" fmla="*/ 2238 w 961"/>
                <a:gd name="T39" fmla="*/ 10518 h 776"/>
                <a:gd name="T40" fmla="*/ 1425 w 961"/>
                <a:gd name="T41" fmla="*/ 13455 h 776"/>
                <a:gd name="T42" fmla="*/ 3488 w 961"/>
                <a:gd name="T43" fmla="*/ 14010 h 776"/>
                <a:gd name="T44" fmla="*/ 4864 w 961"/>
                <a:gd name="T45" fmla="*/ 12929 h 776"/>
                <a:gd name="T46" fmla="*/ 6116 w 961"/>
                <a:gd name="T47" fmla="*/ 12204 h 776"/>
                <a:gd name="T48" fmla="*/ 7742 w 961"/>
                <a:gd name="T49" fmla="*/ 11633 h 776"/>
                <a:gd name="T50" fmla="*/ 7742 w 961"/>
                <a:gd name="T51" fmla="*/ 11633 h 776"/>
                <a:gd name="T52" fmla="*/ 9347 w 961"/>
                <a:gd name="T53" fmla="*/ 12204 h 776"/>
                <a:gd name="T54" fmla="*/ 10817 w 961"/>
                <a:gd name="T55" fmla="*/ 12852 h 776"/>
                <a:gd name="T56" fmla="*/ 12868 w 961"/>
                <a:gd name="T57" fmla="*/ 13932 h 776"/>
                <a:gd name="T58" fmla="*/ 14806 w 961"/>
                <a:gd name="T59" fmla="*/ 11790 h 776"/>
                <a:gd name="T60" fmla="*/ 13275 w 961"/>
                <a:gd name="T61" fmla="*/ 11334 h 776"/>
                <a:gd name="T62" fmla="*/ 12838 w 961"/>
                <a:gd name="T63" fmla="*/ 10347 h 776"/>
                <a:gd name="T64" fmla="*/ 13005 w 961"/>
                <a:gd name="T65" fmla="*/ 7971 h 776"/>
                <a:gd name="T66" fmla="*/ 13913 w 961"/>
                <a:gd name="T67" fmla="*/ 9299 h 776"/>
                <a:gd name="T68" fmla="*/ 1500 w 961"/>
                <a:gd name="T69" fmla="*/ 5863 h 776"/>
                <a:gd name="T70" fmla="*/ 2000 w 961"/>
                <a:gd name="T71" fmla="*/ 6055 h 776"/>
                <a:gd name="T72" fmla="*/ 3301 w 961"/>
                <a:gd name="T73" fmla="*/ 13228 h 776"/>
                <a:gd name="T74" fmla="*/ 2533 w 961"/>
                <a:gd name="T75" fmla="*/ 12601 h 776"/>
                <a:gd name="T76" fmla="*/ 4158 w 961"/>
                <a:gd name="T77" fmla="*/ 11884 h 776"/>
                <a:gd name="T78" fmla="*/ 9647 w 961"/>
                <a:gd name="T79" fmla="*/ 7288 h 776"/>
                <a:gd name="T80" fmla="*/ 7742 w 961"/>
                <a:gd name="T81" fmla="*/ 11372 h 776"/>
                <a:gd name="T82" fmla="*/ 6929 w 961"/>
                <a:gd name="T83" fmla="*/ 9491 h 776"/>
                <a:gd name="T84" fmla="*/ 5471 w 961"/>
                <a:gd name="T85" fmla="*/ 4767 h 776"/>
                <a:gd name="T86" fmla="*/ 11180 w 961"/>
                <a:gd name="T87" fmla="*/ 4575 h 776"/>
                <a:gd name="T88" fmla="*/ 12255 w 961"/>
                <a:gd name="T89" fmla="*/ 12873 h 776"/>
                <a:gd name="T90" fmla="*/ 11397 w 961"/>
                <a:gd name="T91" fmla="*/ 12055 h 776"/>
                <a:gd name="T92" fmla="*/ 12130 w 961"/>
                <a:gd name="T93" fmla="*/ 12225 h 77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961" h="776">
                  <a:moveTo>
                    <a:pt x="890" y="490"/>
                  </a:moveTo>
                  <a:cubicBezTo>
                    <a:pt x="889" y="496"/>
                    <a:pt x="887" y="518"/>
                    <a:pt x="899" y="522"/>
                  </a:cubicBezTo>
                  <a:cubicBezTo>
                    <a:pt x="906" y="524"/>
                    <a:pt x="926" y="522"/>
                    <a:pt x="931" y="519"/>
                  </a:cubicBezTo>
                  <a:cubicBezTo>
                    <a:pt x="938" y="515"/>
                    <a:pt x="956" y="504"/>
                    <a:pt x="959" y="483"/>
                  </a:cubicBezTo>
                  <a:cubicBezTo>
                    <a:pt x="961" y="465"/>
                    <a:pt x="960" y="416"/>
                    <a:pt x="952" y="395"/>
                  </a:cubicBezTo>
                  <a:cubicBezTo>
                    <a:pt x="943" y="372"/>
                    <a:pt x="936" y="373"/>
                    <a:pt x="929" y="354"/>
                  </a:cubicBezTo>
                  <a:cubicBezTo>
                    <a:pt x="926" y="345"/>
                    <a:pt x="933" y="318"/>
                    <a:pt x="924" y="305"/>
                  </a:cubicBezTo>
                  <a:cubicBezTo>
                    <a:pt x="913" y="289"/>
                    <a:pt x="889" y="284"/>
                    <a:pt x="885" y="274"/>
                  </a:cubicBezTo>
                  <a:cubicBezTo>
                    <a:pt x="879" y="256"/>
                    <a:pt x="894" y="240"/>
                    <a:pt x="883" y="226"/>
                  </a:cubicBezTo>
                  <a:cubicBezTo>
                    <a:pt x="874" y="216"/>
                    <a:pt x="859" y="210"/>
                    <a:pt x="853" y="198"/>
                  </a:cubicBezTo>
                  <a:cubicBezTo>
                    <a:pt x="843" y="177"/>
                    <a:pt x="862" y="135"/>
                    <a:pt x="839" y="118"/>
                  </a:cubicBezTo>
                  <a:cubicBezTo>
                    <a:pt x="819" y="101"/>
                    <a:pt x="777" y="80"/>
                    <a:pt x="771" y="78"/>
                  </a:cubicBezTo>
                  <a:cubicBezTo>
                    <a:pt x="757" y="74"/>
                    <a:pt x="722" y="50"/>
                    <a:pt x="707" y="53"/>
                  </a:cubicBezTo>
                  <a:cubicBezTo>
                    <a:pt x="685" y="57"/>
                    <a:pt x="676" y="52"/>
                    <a:pt x="668" y="71"/>
                  </a:cubicBezTo>
                  <a:cubicBezTo>
                    <a:pt x="654" y="103"/>
                    <a:pt x="641" y="89"/>
                    <a:pt x="636" y="67"/>
                  </a:cubicBezTo>
                  <a:cubicBezTo>
                    <a:pt x="632" y="51"/>
                    <a:pt x="639" y="35"/>
                    <a:pt x="632" y="19"/>
                  </a:cubicBezTo>
                  <a:cubicBezTo>
                    <a:pt x="626" y="3"/>
                    <a:pt x="561" y="3"/>
                    <a:pt x="537" y="23"/>
                  </a:cubicBezTo>
                  <a:cubicBezTo>
                    <a:pt x="520" y="38"/>
                    <a:pt x="522" y="52"/>
                    <a:pt x="523" y="61"/>
                  </a:cubicBezTo>
                  <a:cubicBezTo>
                    <a:pt x="523" y="70"/>
                    <a:pt x="523" y="119"/>
                    <a:pt x="529" y="126"/>
                  </a:cubicBezTo>
                  <a:cubicBezTo>
                    <a:pt x="539" y="136"/>
                    <a:pt x="548" y="125"/>
                    <a:pt x="549" y="153"/>
                  </a:cubicBezTo>
                  <a:cubicBezTo>
                    <a:pt x="550" y="180"/>
                    <a:pt x="533" y="166"/>
                    <a:pt x="515" y="178"/>
                  </a:cubicBezTo>
                  <a:cubicBezTo>
                    <a:pt x="506" y="184"/>
                    <a:pt x="506" y="210"/>
                    <a:pt x="505" y="219"/>
                  </a:cubicBezTo>
                  <a:cubicBezTo>
                    <a:pt x="503" y="249"/>
                    <a:pt x="525" y="256"/>
                    <a:pt x="525" y="256"/>
                  </a:cubicBezTo>
                  <a:cubicBezTo>
                    <a:pt x="527" y="257"/>
                    <a:pt x="527" y="257"/>
                    <a:pt x="527" y="257"/>
                  </a:cubicBezTo>
                  <a:cubicBezTo>
                    <a:pt x="517" y="258"/>
                    <a:pt x="507" y="258"/>
                    <a:pt x="496" y="258"/>
                  </a:cubicBezTo>
                  <a:cubicBezTo>
                    <a:pt x="489" y="258"/>
                    <a:pt x="481" y="258"/>
                    <a:pt x="474" y="257"/>
                  </a:cubicBezTo>
                  <a:cubicBezTo>
                    <a:pt x="474" y="257"/>
                    <a:pt x="473" y="257"/>
                    <a:pt x="473" y="257"/>
                  </a:cubicBezTo>
                  <a:cubicBezTo>
                    <a:pt x="473" y="257"/>
                    <a:pt x="473" y="257"/>
                    <a:pt x="473" y="257"/>
                  </a:cubicBezTo>
                  <a:cubicBezTo>
                    <a:pt x="473" y="257"/>
                    <a:pt x="473" y="257"/>
                    <a:pt x="474" y="257"/>
                  </a:cubicBezTo>
                  <a:cubicBezTo>
                    <a:pt x="475" y="256"/>
                    <a:pt x="488" y="243"/>
                    <a:pt x="485" y="215"/>
                  </a:cubicBezTo>
                  <a:cubicBezTo>
                    <a:pt x="483" y="186"/>
                    <a:pt x="443" y="201"/>
                    <a:pt x="439" y="178"/>
                  </a:cubicBezTo>
                  <a:cubicBezTo>
                    <a:pt x="435" y="155"/>
                    <a:pt x="456" y="155"/>
                    <a:pt x="462" y="145"/>
                  </a:cubicBezTo>
                  <a:cubicBezTo>
                    <a:pt x="469" y="134"/>
                    <a:pt x="453" y="118"/>
                    <a:pt x="456" y="101"/>
                  </a:cubicBezTo>
                  <a:cubicBezTo>
                    <a:pt x="462" y="57"/>
                    <a:pt x="483" y="36"/>
                    <a:pt x="440" y="14"/>
                  </a:cubicBezTo>
                  <a:cubicBezTo>
                    <a:pt x="412" y="0"/>
                    <a:pt x="386" y="1"/>
                    <a:pt x="380" y="17"/>
                  </a:cubicBezTo>
                  <a:cubicBezTo>
                    <a:pt x="372" y="32"/>
                    <a:pt x="366" y="78"/>
                    <a:pt x="363" y="94"/>
                  </a:cubicBezTo>
                  <a:cubicBezTo>
                    <a:pt x="358" y="115"/>
                    <a:pt x="343" y="127"/>
                    <a:pt x="329" y="95"/>
                  </a:cubicBezTo>
                  <a:cubicBezTo>
                    <a:pt x="321" y="76"/>
                    <a:pt x="301" y="54"/>
                    <a:pt x="280" y="50"/>
                  </a:cubicBezTo>
                  <a:cubicBezTo>
                    <a:pt x="264" y="47"/>
                    <a:pt x="240" y="81"/>
                    <a:pt x="227" y="85"/>
                  </a:cubicBezTo>
                  <a:cubicBezTo>
                    <a:pt x="210" y="89"/>
                    <a:pt x="175" y="99"/>
                    <a:pt x="187" y="119"/>
                  </a:cubicBezTo>
                  <a:cubicBezTo>
                    <a:pt x="198" y="141"/>
                    <a:pt x="221" y="140"/>
                    <a:pt x="215" y="174"/>
                  </a:cubicBezTo>
                  <a:cubicBezTo>
                    <a:pt x="210" y="200"/>
                    <a:pt x="187" y="219"/>
                    <a:pt x="165" y="209"/>
                  </a:cubicBezTo>
                  <a:cubicBezTo>
                    <a:pt x="157" y="205"/>
                    <a:pt x="149" y="193"/>
                    <a:pt x="144" y="185"/>
                  </a:cubicBezTo>
                  <a:cubicBezTo>
                    <a:pt x="139" y="178"/>
                    <a:pt x="124" y="168"/>
                    <a:pt x="115" y="166"/>
                  </a:cubicBezTo>
                  <a:cubicBezTo>
                    <a:pt x="93" y="163"/>
                    <a:pt x="95" y="183"/>
                    <a:pt x="91" y="199"/>
                  </a:cubicBezTo>
                  <a:cubicBezTo>
                    <a:pt x="88" y="212"/>
                    <a:pt x="79" y="233"/>
                    <a:pt x="69" y="242"/>
                  </a:cubicBezTo>
                  <a:cubicBezTo>
                    <a:pt x="63" y="248"/>
                    <a:pt x="50" y="273"/>
                    <a:pt x="44" y="280"/>
                  </a:cubicBezTo>
                  <a:cubicBezTo>
                    <a:pt x="24" y="308"/>
                    <a:pt x="29" y="328"/>
                    <a:pt x="29" y="353"/>
                  </a:cubicBezTo>
                  <a:cubicBezTo>
                    <a:pt x="30" y="369"/>
                    <a:pt x="37" y="391"/>
                    <a:pt x="53" y="389"/>
                  </a:cubicBezTo>
                  <a:cubicBezTo>
                    <a:pt x="79" y="385"/>
                    <a:pt x="86" y="400"/>
                    <a:pt x="85" y="417"/>
                  </a:cubicBezTo>
                  <a:cubicBezTo>
                    <a:pt x="84" y="448"/>
                    <a:pt x="47" y="436"/>
                    <a:pt x="28" y="439"/>
                  </a:cubicBezTo>
                  <a:cubicBezTo>
                    <a:pt x="0" y="445"/>
                    <a:pt x="12" y="518"/>
                    <a:pt x="36" y="525"/>
                  </a:cubicBezTo>
                  <a:cubicBezTo>
                    <a:pt x="54" y="531"/>
                    <a:pt x="78" y="523"/>
                    <a:pt x="99" y="519"/>
                  </a:cubicBezTo>
                  <a:cubicBezTo>
                    <a:pt x="161" y="500"/>
                    <a:pt x="119" y="435"/>
                    <a:pt x="147" y="395"/>
                  </a:cubicBezTo>
                  <a:cubicBezTo>
                    <a:pt x="166" y="369"/>
                    <a:pt x="188" y="368"/>
                    <a:pt x="192" y="393"/>
                  </a:cubicBezTo>
                  <a:cubicBezTo>
                    <a:pt x="194" y="401"/>
                    <a:pt x="203" y="416"/>
                    <a:pt x="207" y="426"/>
                  </a:cubicBezTo>
                  <a:cubicBezTo>
                    <a:pt x="212" y="438"/>
                    <a:pt x="213" y="497"/>
                    <a:pt x="208" y="517"/>
                  </a:cubicBezTo>
                  <a:cubicBezTo>
                    <a:pt x="199" y="556"/>
                    <a:pt x="187" y="542"/>
                    <a:pt x="195" y="581"/>
                  </a:cubicBezTo>
                  <a:cubicBezTo>
                    <a:pt x="202" y="617"/>
                    <a:pt x="186" y="635"/>
                    <a:pt x="169" y="597"/>
                  </a:cubicBezTo>
                  <a:cubicBezTo>
                    <a:pt x="158" y="569"/>
                    <a:pt x="160" y="581"/>
                    <a:pt x="143" y="554"/>
                  </a:cubicBezTo>
                  <a:cubicBezTo>
                    <a:pt x="117" y="516"/>
                    <a:pt x="93" y="549"/>
                    <a:pt x="52" y="553"/>
                  </a:cubicBezTo>
                  <a:cubicBezTo>
                    <a:pt x="27" y="559"/>
                    <a:pt x="50" y="611"/>
                    <a:pt x="52" y="639"/>
                  </a:cubicBezTo>
                  <a:cubicBezTo>
                    <a:pt x="54" y="667"/>
                    <a:pt x="67" y="695"/>
                    <a:pt x="91" y="709"/>
                  </a:cubicBezTo>
                  <a:cubicBezTo>
                    <a:pt x="115" y="723"/>
                    <a:pt x="121" y="711"/>
                    <a:pt x="135" y="727"/>
                  </a:cubicBezTo>
                  <a:cubicBezTo>
                    <a:pt x="149" y="743"/>
                    <a:pt x="133" y="761"/>
                    <a:pt x="164" y="762"/>
                  </a:cubicBezTo>
                  <a:cubicBezTo>
                    <a:pt x="195" y="763"/>
                    <a:pt x="185" y="738"/>
                    <a:pt x="223" y="738"/>
                  </a:cubicBezTo>
                  <a:cubicBezTo>
                    <a:pt x="261" y="738"/>
                    <a:pt x="240" y="776"/>
                    <a:pt x="288" y="770"/>
                  </a:cubicBezTo>
                  <a:cubicBezTo>
                    <a:pt x="336" y="764"/>
                    <a:pt x="337" y="764"/>
                    <a:pt x="347" y="726"/>
                  </a:cubicBezTo>
                  <a:cubicBezTo>
                    <a:pt x="357" y="688"/>
                    <a:pt x="343" y="681"/>
                    <a:pt x="311" y="681"/>
                  </a:cubicBezTo>
                  <a:cubicBezTo>
                    <a:pt x="287" y="677"/>
                    <a:pt x="269" y="658"/>
                    <a:pt x="270" y="650"/>
                  </a:cubicBezTo>
                  <a:cubicBezTo>
                    <a:pt x="270" y="645"/>
                    <a:pt x="275" y="634"/>
                    <a:pt x="316" y="634"/>
                  </a:cubicBezTo>
                  <a:cubicBezTo>
                    <a:pt x="358" y="634"/>
                    <a:pt x="371" y="651"/>
                    <a:pt x="391" y="643"/>
                  </a:cubicBezTo>
                  <a:cubicBezTo>
                    <a:pt x="411" y="635"/>
                    <a:pt x="411" y="618"/>
                    <a:pt x="413" y="620"/>
                  </a:cubicBezTo>
                  <a:cubicBezTo>
                    <a:pt x="418" y="632"/>
                    <a:pt x="424" y="648"/>
                    <a:pt x="455" y="647"/>
                  </a:cubicBezTo>
                  <a:cubicBezTo>
                    <a:pt x="471" y="647"/>
                    <a:pt x="487" y="640"/>
                    <a:pt x="495" y="613"/>
                  </a:cubicBezTo>
                  <a:cubicBezTo>
                    <a:pt x="495" y="613"/>
                    <a:pt x="494" y="613"/>
                    <a:pt x="494" y="613"/>
                  </a:cubicBezTo>
                  <a:cubicBezTo>
                    <a:pt x="495" y="613"/>
                    <a:pt x="495" y="613"/>
                    <a:pt x="495" y="613"/>
                  </a:cubicBezTo>
                  <a:cubicBezTo>
                    <a:pt x="495" y="613"/>
                    <a:pt x="495" y="613"/>
                    <a:pt x="495" y="613"/>
                  </a:cubicBezTo>
                  <a:cubicBezTo>
                    <a:pt x="503" y="640"/>
                    <a:pt x="518" y="647"/>
                    <a:pt x="534" y="647"/>
                  </a:cubicBezTo>
                  <a:cubicBezTo>
                    <a:pt x="565" y="648"/>
                    <a:pt x="571" y="632"/>
                    <a:pt x="576" y="620"/>
                  </a:cubicBezTo>
                  <a:cubicBezTo>
                    <a:pt x="578" y="618"/>
                    <a:pt x="578" y="635"/>
                    <a:pt x="598" y="643"/>
                  </a:cubicBezTo>
                  <a:cubicBezTo>
                    <a:pt x="618" y="651"/>
                    <a:pt x="633" y="639"/>
                    <a:pt x="675" y="639"/>
                  </a:cubicBezTo>
                  <a:cubicBezTo>
                    <a:pt x="690" y="639"/>
                    <a:pt x="705" y="636"/>
                    <a:pt x="710" y="643"/>
                  </a:cubicBezTo>
                  <a:cubicBezTo>
                    <a:pt x="717" y="656"/>
                    <a:pt x="703" y="676"/>
                    <a:pt x="692" y="677"/>
                  </a:cubicBezTo>
                  <a:cubicBezTo>
                    <a:pt x="665" y="681"/>
                    <a:pt x="645" y="749"/>
                    <a:pt x="693" y="755"/>
                  </a:cubicBezTo>
                  <a:cubicBezTo>
                    <a:pt x="741" y="761"/>
                    <a:pt x="719" y="703"/>
                    <a:pt x="757" y="703"/>
                  </a:cubicBezTo>
                  <a:cubicBezTo>
                    <a:pt x="795" y="703"/>
                    <a:pt x="793" y="741"/>
                    <a:pt x="823" y="734"/>
                  </a:cubicBezTo>
                  <a:cubicBezTo>
                    <a:pt x="842" y="729"/>
                    <a:pt x="837" y="734"/>
                    <a:pt x="851" y="718"/>
                  </a:cubicBezTo>
                  <a:cubicBezTo>
                    <a:pt x="865" y="702"/>
                    <a:pt x="877" y="728"/>
                    <a:pt x="901" y="714"/>
                  </a:cubicBezTo>
                  <a:cubicBezTo>
                    <a:pt x="925" y="700"/>
                    <a:pt x="945" y="649"/>
                    <a:pt x="947" y="621"/>
                  </a:cubicBezTo>
                  <a:cubicBezTo>
                    <a:pt x="947" y="621"/>
                    <a:pt x="952" y="567"/>
                    <a:pt x="931" y="562"/>
                  </a:cubicBezTo>
                  <a:cubicBezTo>
                    <a:pt x="923" y="559"/>
                    <a:pt x="889" y="553"/>
                    <a:pt x="881" y="555"/>
                  </a:cubicBezTo>
                  <a:cubicBezTo>
                    <a:pt x="866" y="559"/>
                    <a:pt x="855" y="584"/>
                    <a:pt x="849" y="597"/>
                  </a:cubicBezTo>
                  <a:cubicBezTo>
                    <a:pt x="841" y="617"/>
                    <a:pt x="828" y="637"/>
                    <a:pt x="811" y="631"/>
                  </a:cubicBezTo>
                  <a:cubicBezTo>
                    <a:pt x="793" y="625"/>
                    <a:pt x="805" y="601"/>
                    <a:pt x="807" y="590"/>
                  </a:cubicBezTo>
                  <a:cubicBezTo>
                    <a:pt x="808" y="577"/>
                    <a:pt x="812" y="559"/>
                    <a:pt x="821" y="545"/>
                  </a:cubicBezTo>
                  <a:cubicBezTo>
                    <a:pt x="842" y="511"/>
                    <a:pt x="803" y="509"/>
                    <a:pt x="799" y="485"/>
                  </a:cubicBezTo>
                  <a:cubicBezTo>
                    <a:pt x="795" y="466"/>
                    <a:pt x="771" y="442"/>
                    <a:pt x="795" y="430"/>
                  </a:cubicBezTo>
                  <a:cubicBezTo>
                    <a:pt x="805" y="426"/>
                    <a:pt x="822" y="422"/>
                    <a:pt x="832" y="420"/>
                  </a:cubicBezTo>
                  <a:cubicBezTo>
                    <a:pt x="840" y="419"/>
                    <a:pt x="852" y="401"/>
                    <a:pt x="859" y="401"/>
                  </a:cubicBezTo>
                  <a:cubicBezTo>
                    <a:pt x="895" y="397"/>
                    <a:pt x="894" y="465"/>
                    <a:pt x="893" y="474"/>
                  </a:cubicBezTo>
                  <a:cubicBezTo>
                    <a:pt x="893" y="477"/>
                    <a:pt x="891" y="484"/>
                    <a:pt x="890" y="490"/>
                  </a:cubicBezTo>
                  <a:close/>
                  <a:moveTo>
                    <a:pt x="128" y="319"/>
                  </a:moveTo>
                  <a:cubicBezTo>
                    <a:pt x="118" y="331"/>
                    <a:pt x="124" y="335"/>
                    <a:pt x="96" y="341"/>
                  </a:cubicBezTo>
                  <a:cubicBezTo>
                    <a:pt x="68" y="347"/>
                    <a:pt x="94" y="329"/>
                    <a:pt x="96" y="309"/>
                  </a:cubicBezTo>
                  <a:cubicBezTo>
                    <a:pt x="98" y="289"/>
                    <a:pt x="90" y="279"/>
                    <a:pt x="106" y="273"/>
                  </a:cubicBezTo>
                  <a:cubicBezTo>
                    <a:pt x="126" y="271"/>
                    <a:pt x="134" y="263"/>
                    <a:pt x="144" y="277"/>
                  </a:cubicBezTo>
                  <a:cubicBezTo>
                    <a:pt x="154" y="291"/>
                    <a:pt x="138" y="307"/>
                    <a:pt x="128" y="319"/>
                  </a:cubicBezTo>
                  <a:close/>
                  <a:moveTo>
                    <a:pt x="270" y="681"/>
                  </a:moveTo>
                  <a:cubicBezTo>
                    <a:pt x="279" y="693"/>
                    <a:pt x="268" y="694"/>
                    <a:pt x="262" y="693"/>
                  </a:cubicBezTo>
                  <a:cubicBezTo>
                    <a:pt x="244" y="689"/>
                    <a:pt x="224" y="689"/>
                    <a:pt x="211" y="697"/>
                  </a:cubicBezTo>
                  <a:cubicBezTo>
                    <a:pt x="209" y="698"/>
                    <a:pt x="205" y="700"/>
                    <a:pt x="200" y="697"/>
                  </a:cubicBezTo>
                  <a:cubicBezTo>
                    <a:pt x="184" y="681"/>
                    <a:pt x="181" y="683"/>
                    <a:pt x="162" y="680"/>
                  </a:cubicBezTo>
                  <a:cubicBezTo>
                    <a:pt x="147" y="678"/>
                    <a:pt x="151" y="662"/>
                    <a:pt x="162" y="664"/>
                  </a:cubicBezTo>
                  <a:cubicBezTo>
                    <a:pt x="186" y="666"/>
                    <a:pt x="195" y="648"/>
                    <a:pt x="214" y="643"/>
                  </a:cubicBezTo>
                  <a:cubicBezTo>
                    <a:pt x="228" y="640"/>
                    <a:pt x="242" y="628"/>
                    <a:pt x="257" y="620"/>
                  </a:cubicBezTo>
                  <a:cubicBezTo>
                    <a:pt x="261" y="618"/>
                    <a:pt x="271" y="618"/>
                    <a:pt x="266" y="626"/>
                  </a:cubicBezTo>
                  <a:cubicBezTo>
                    <a:pt x="260" y="633"/>
                    <a:pt x="254" y="644"/>
                    <a:pt x="256" y="653"/>
                  </a:cubicBezTo>
                  <a:cubicBezTo>
                    <a:pt x="257" y="663"/>
                    <a:pt x="264" y="673"/>
                    <a:pt x="270" y="681"/>
                  </a:cubicBezTo>
                  <a:close/>
                  <a:moveTo>
                    <a:pt x="617" y="384"/>
                  </a:moveTo>
                  <a:cubicBezTo>
                    <a:pt x="585" y="438"/>
                    <a:pt x="552" y="486"/>
                    <a:pt x="546" y="500"/>
                  </a:cubicBezTo>
                  <a:cubicBezTo>
                    <a:pt x="535" y="529"/>
                    <a:pt x="522" y="599"/>
                    <a:pt x="495" y="599"/>
                  </a:cubicBezTo>
                  <a:cubicBezTo>
                    <a:pt x="495" y="599"/>
                    <a:pt x="495" y="599"/>
                    <a:pt x="495" y="599"/>
                  </a:cubicBezTo>
                  <a:cubicBezTo>
                    <a:pt x="494" y="599"/>
                    <a:pt x="494" y="599"/>
                    <a:pt x="494" y="599"/>
                  </a:cubicBezTo>
                  <a:cubicBezTo>
                    <a:pt x="494" y="599"/>
                    <a:pt x="495" y="599"/>
                    <a:pt x="495" y="599"/>
                  </a:cubicBezTo>
                  <a:cubicBezTo>
                    <a:pt x="467" y="599"/>
                    <a:pt x="454" y="529"/>
                    <a:pt x="443" y="500"/>
                  </a:cubicBezTo>
                  <a:cubicBezTo>
                    <a:pt x="437" y="486"/>
                    <a:pt x="404" y="438"/>
                    <a:pt x="372" y="384"/>
                  </a:cubicBezTo>
                  <a:cubicBezTo>
                    <a:pt x="340" y="329"/>
                    <a:pt x="238" y="271"/>
                    <a:pt x="274" y="241"/>
                  </a:cubicBezTo>
                  <a:cubicBezTo>
                    <a:pt x="288" y="230"/>
                    <a:pt x="312" y="235"/>
                    <a:pt x="350" y="251"/>
                  </a:cubicBezTo>
                  <a:cubicBezTo>
                    <a:pt x="392" y="270"/>
                    <a:pt x="437" y="290"/>
                    <a:pt x="495" y="290"/>
                  </a:cubicBezTo>
                  <a:cubicBezTo>
                    <a:pt x="552" y="290"/>
                    <a:pt x="597" y="270"/>
                    <a:pt x="640" y="251"/>
                  </a:cubicBezTo>
                  <a:cubicBezTo>
                    <a:pt x="677" y="235"/>
                    <a:pt x="701" y="230"/>
                    <a:pt x="715" y="241"/>
                  </a:cubicBezTo>
                  <a:cubicBezTo>
                    <a:pt x="751" y="271"/>
                    <a:pt x="649" y="329"/>
                    <a:pt x="617" y="384"/>
                  </a:cubicBezTo>
                  <a:close/>
                  <a:moveTo>
                    <a:pt x="792" y="665"/>
                  </a:moveTo>
                  <a:cubicBezTo>
                    <a:pt x="803" y="670"/>
                    <a:pt x="798" y="679"/>
                    <a:pt x="784" y="678"/>
                  </a:cubicBezTo>
                  <a:cubicBezTo>
                    <a:pt x="777" y="677"/>
                    <a:pt x="764" y="678"/>
                    <a:pt x="758" y="677"/>
                  </a:cubicBezTo>
                  <a:cubicBezTo>
                    <a:pt x="748" y="676"/>
                    <a:pt x="738" y="686"/>
                    <a:pt x="732" y="677"/>
                  </a:cubicBezTo>
                  <a:cubicBezTo>
                    <a:pt x="726" y="667"/>
                    <a:pt x="736" y="648"/>
                    <a:pt x="729" y="635"/>
                  </a:cubicBezTo>
                  <a:cubicBezTo>
                    <a:pt x="725" y="627"/>
                    <a:pt x="712" y="616"/>
                    <a:pt x="715" y="609"/>
                  </a:cubicBezTo>
                  <a:cubicBezTo>
                    <a:pt x="719" y="600"/>
                    <a:pt x="742" y="606"/>
                    <a:pt x="749" y="609"/>
                  </a:cubicBezTo>
                  <a:cubicBezTo>
                    <a:pt x="763" y="616"/>
                    <a:pt x="769" y="631"/>
                    <a:pt x="776" y="644"/>
                  </a:cubicBezTo>
                  <a:cubicBezTo>
                    <a:pt x="778" y="649"/>
                    <a:pt x="782" y="659"/>
                    <a:pt x="792" y="665"/>
                  </a:cubicBezTo>
                  <a:close/>
                </a:path>
              </a:pathLst>
            </a:custGeom>
            <a:solidFill>
              <a:srgbClr val="EBEA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1" name="Freeform 96">
              <a:extLst>
                <a:ext uri="{FF2B5EF4-FFF2-40B4-BE49-F238E27FC236}">
                  <a16:creationId xmlns:a16="http://schemas.microsoft.com/office/drawing/2014/main" id="{96F23BF7-C837-44C2-8D38-5D096CCFC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" y="1637"/>
              <a:ext cx="780" cy="224"/>
            </a:xfrm>
            <a:custGeom>
              <a:avLst/>
              <a:gdLst>
                <a:gd name="T0" fmla="*/ 0 w 312"/>
                <a:gd name="T1" fmla="*/ 819 h 84"/>
                <a:gd name="T2" fmla="*/ 2238 w 312"/>
                <a:gd name="T3" fmla="*/ 1592 h 84"/>
                <a:gd name="T4" fmla="*/ 4875 w 312"/>
                <a:gd name="T5" fmla="*/ 605 h 84"/>
                <a:gd name="T6" fmla="*/ 4363 w 312"/>
                <a:gd name="T7" fmla="*/ 0 h 84"/>
                <a:gd name="T8" fmla="*/ 2738 w 312"/>
                <a:gd name="T9" fmla="*/ 1059 h 84"/>
                <a:gd name="T10" fmla="*/ 2738 w 312"/>
                <a:gd name="T11" fmla="*/ 1059 h 84"/>
                <a:gd name="T12" fmla="*/ 2720 w 312"/>
                <a:gd name="T13" fmla="*/ 1059 h 84"/>
                <a:gd name="T14" fmla="*/ 2595 w 312"/>
                <a:gd name="T15" fmla="*/ 1059 h 84"/>
                <a:gd name="T16" fmla="*/ 2613 w 312"/>
                <a:gd name="T17" fmla="*/ 1080 h 84"/>
                <a:gd name="T18" fmla="*/ 2625 w 312"/>
                <a:gd name="T19" fmla="*/ 1059 h 84"/>
                <a:gd name="T20" fmla="*/ 2613 w 312"/>
                <a:gd name="T21" fmla="*/ 1080 h 84"/>
                <a:gd name="T22" fmla="*/ 2613 w 312"/>
                <a:gd name="T23" fmla="*/ 1080 h 84"/>
                <a:gd name="T24" fmla="*/ 2595 w 312"/>
                <a:gd name="T25" fmla="*/ 1080 h 84"/>
                <a:gd name="T26" fmla="*/ 363 w 312"/>
                <a:gd name="T27" fmla="*/ 248 h 84"/>
                <a:gd name="T28" fmla="*/ 0 w 312"/>
                <a:gd name="T29" fmla="*/ 819 h 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2" h="84">
                  <a:moveTo>
                    <a:pt x="0" y="43"/>
                  </a:moveTo>
                  <a:cubicBezTo>
                    <a:pt x="40" y="60"/>
                    <a:pt x="89" y="84"/>
                    <a:pt x="143" y="84"/>
                  </a:cubicBezTo>
                  <a:cubicBezTo>
                    <a:pt x="208" y="84"/>
                    <a:pt x="268" y="48"/>
                    <a:pt x="312" y="32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36" y="34"/>
                    <a:pt x="224" y="51"/>
                    <a:pt x="175" y="56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5" y="56"/>
                    <a:pt x="174" y="56"/>
                    <a:pt x="174" y="56"/>
                  </a:cubicBezTo>
                  <a:cubicBezTo>
                    <a:pt x="171" y="56"/>
                    <a:pt x="169" y="56"/>
                    <a:pt x="166" y="56"/>
                  </a:cubicBezTo>
                  <a:cubicBezTo>
                    <a:pt x="167" y="56"/>
                    <a:pt x="167" y="56"/>
                    <a:pt x="167" y="57"/>
                  </a:cubicBezTo>
                  <a:cubicBezTo>
                    <a:pt x="167" y="56"/>
                    <a:pt x="167" y="56"/>
                    <a:pt x="168" y="56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6" y="57"/>
                    <a:pt x="166" y="57"/>
                    <a:pt x="166" y="57"/>
                  </a:cubicBezTo>
                  <a:cubicBezTo>
                    <a:pt x="90" y="65"/>
                    <a:pt x="49" y="37"/>
                    <a:pt x="23" y="13"/>
                  </a:cubicBezTo>
                  <a:lnTo>
                    <a:pt x="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2" name="Freeform 97">
              <a:extLst>
                <a:ext uri="{FF2B5EF4-FFF2-40B4-BE49-F238E27FC236}">
                  <a16:creationId xmlns:a16="http://schemas.microsoft.com/office/drawing/2014/main" id="{0C57F10F-1CD6-4300-87A6-AFB45D07E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1109"/>
              <a:ext cx="1145" cy="2022"/>
            </a:xfrm>
            <a:custGeom>
              <a:avLst/>
              <a:gdLst>
                <a:gd name="T0" fmla="*/ 6188 w 458"/>
                <a:gd name="T1" fmla="*/ 9849 h 758"/>
                <a:gd name="T2" fmla="*/ 7125 w 458"/>
                <a:gd name="T3" fmla="*/ 9107 h 758"/>
                <a:gd name="T4" fmla="*/ 6658 w 458"/>
                <a:gd name="T5" fmla="*/ 6661 h 758"/>
                <a:gd name="T6" fmla="*/ 5970 w 458"/>
                <a:gd name="T7" fmla="*/ 5146 h 758"/>
                <a:gd name="T8" fmla="*/ 5470 w 458"/>
                <a:gd name="T9" fmla="*/ 3700 h 758"/>
                <a:gd name="T10" fmla="*/ 4188 w 458"/>
                <a:gd name="T11" fmla="*/ 1424 h 758"/>
                <a:gd name="T12" fmla="*/ 2583 w 458"/>
                <a:gd name="T13" fmla="*/ 1288 h 758"/>
                <a:gd name="T14" fmla="*/ 2020 w 458"/>
                <a:gd name="T15" fmla="*/ 307 h 758"/>
                <a:gd name="T16" fmla="*/ 313 w 458"/>
                <a:gd name="T17" fmla="*/ 1102 h 758"/>
                <a:gd name="T18" fmla="*/ 720 w 458"/>
                <a:gd name="T19" fmla="*/ 2846 h 758"/>
                <a:gd name="T20" fmla="*/ 33 w 458"/>
                <a:gd name="T21" fmla="*/ 4100 h 758"/>
                <a:gd name="T22" fmla="*/ 375 w 458"/>
                <a:gd name="T23" fmla="*/ 4826 h 758"/>
                <a:gd name="T24" fmla="*/ 533 w 458"/>
                <a:gd name="T25" fmla="*/ 4271 h 758"/>
                <a:gd name="T26" fmla="*/ 1095 w 458"/>
                <a:gd name="T27" fmla="*/ 2940 h 758"/>
                <a:gd name="T28" fmla="*/ 970 w 458"/>
                <a:gd name="T29" fmla="*/ 2163 h 758"/>
                <a:gd name="T30" fmla="*/ 895 w 458"/>
                <a:gd name="T31" fmla="*/ 760 h 758"/>
                <a:gd name="T32" fmla="*/ 1658 w 458"/>
                <a:gd name="T33" fmla="*/ 854 h 758"/>
                <a:gd name="T34" fmla="*/ 2238 w 458"/>
                <a:gd name="T35" fmla="*/ 2107 h 758"/>
                <a:gd name="T36" fmla="*/ 3770 w 458"/>
                <a:gd name="T37" fmla="*/ 1745 h 758"/>
                <a:gd name="T38" fmla="*/ 4908 w 458"/>
                <a:gd name="T39" fmla="*/ 3052 h 758"/>
                <a:gd name="T40" fmla="*/ 5145 w 458"/>
                <a:gd name="T41" fmla="*/ 3836 h 758"/>
                <a:gd name="T42" fmla="*/ 5583 w 458"/>
                <a:gd name="T43" fmla="*/ 4668 h 758"/>
                <a:gd name="T44" fmla="*/ 5625 w 458"/>
                <a:gd name="T45" fmla="*/ 5223 h 758"/>
                <a:gd name="T46" fmla="*/ 6238 w 458"/>
                <a:gd name="T47" fmla="*/ 6226 h 758"/>
                <a:gd name="T48" fmla="*/ 6270 w 458"/>
                <a:gd name="T49" fmla="*/ 6776 h 758"/>
                <a:gd name="T50" fmla="*/ 6625 w 458"/>
                <a:gd name="T51" fmla="*/ 7629 h 758"/>
                <a:gd name="T52" fmla="*/ 6658 w 458"/>
                <a:gd name="T53" fmla="*/ 9336 h 758"/>
                <a:gd name="T54" fmla="*/ 6375 w 458"/>
                <a:gd name="T55" fmla="*/ 8312 h 758"/>
                <a:gd name="T56" fmla="*/ 5583 w 458"/>
                <a:gd name="T57" fmla="*/ 7080 h 758"/>
                <a:gd name="T58" fmla="*/ 4395 w 458"/>
                <a:gd name="T59" fmla="*/ 7629 h 758"/>
                <a:gd name="T60" fmla="*/ 3988 w 458"/>
                <a:gd name="T61" fmla="*/ 8355 h 758"/>
                <a:gd name="T62" fmla="*/ 4220 w 458"/>
                <a:gd name="T63" fmla="*/ 9222 h 758"/>
                <a:gd name="T64" fmla="*/ 4395 w 458"/>
                <a:gd name="T65" fmla="*/ 10972 h 758"/>
                <a:gd name="T66" fmla="*/ 4313 w 458"/>
                <a:gd name="T67" fmla="*/ 11577 h 758"/>
                <a:gd name="T68" fmla="*/ 5738 w 458"/>
                <a:gd name="T69" fmla="*/ 11350 h 758"/>
                <a:gd name="T70" fmla="*/ 6500 w 458"/>
                <a:gd name="T71" fmla="*/ 11655 h 758"/>
                <a:gd name="T72" fmla="*/ 6238 w 458"/>
                <a:gd name="T73" fmla="*/ 12682 h 758"/>
                <a:gd name="T74" fmla="*/ 5020 w 458"/>
                <a:gd name="T75" fmla="*/ 13386 h 758"/>
                <a:gd name="T76" fmla="*/ 4113 w 458"/>
                <a:gd name="T77" fmla="*/ 12908 h 758"/>
                <a:gd name="T78" fmla="*/ 2970 w 458"/>
                <a:gd name="T79" fmla="*/ 13327 h 758"/>
                <a:gd name="T80" fmla="*/ 3238 w 458"/>
                <a:gd name="T81" fmla="*/ 12148 h 758"/>
                <a:gd name="T82" fmla="*/ 2970 w 458"/>
                <a:gd name="T83" fmla="*/ 14274 h 758"/>
                <a:gd name="T84" fmla="*/ 5000 w 458"/>
                <a:gd name="T85" fmla="*/ 13877 h 758"/>
                <a:gd name="T86" fmla="*/ 6220 w 458"/>
                <a:gd name="T87" fmla="*/ 13498 h 758"/>
                <a:gd name="T88" fmla="*/ 6688 w 458"/>
                <a:gd name="T89" fmla="*/ 10609 h 758"/>
                <a:gd name="T90" fmla="*/ 5408 w 458"/>
                <a:gd name="T91" fmla="*/ 11278 h 758"/>
                <a:gd name="T92" fmla="*/ 4750 w 458"/>
                <a:gd name="T93" fmla="*/ 11142 h 758"/>
                <a:gd name="T94" fmla="*/ 4625 w 458"/>
                <a:gd name="T95" fmla="*/ 9150 h 758"/>
                <a:gd name="T96" fmla="*/ 5145 w 458"/>
                <a:gd name="T97" fmla="*/ 7912 h 758"/>
                <a:gd name="T98" fmla="*/ 6095 w 458"/>
                <a:gd name="T99" fmla="*/ 8936 h 75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58" h="758">
                  <a:moveTo>
                    <a:pt x="387" y="487"/>
                  </a:moveTo>
                  <a:cubicBezTo>
                    <a:pt x="386" y="493"/>
                    <a:pt x="384" y="515"/>
                    <a:pt x="396" y="519"/>
                  </a:cubicBezTo>
                  <a:cubicBezTo>
                    <a:pt x="403" y="521"/>
                    <a:pt x="423" y="519"/>
                    <a:pt x="428" y="516"/>
                  </a:cubicBezTo>
                  <a:cubicBezTo>
                    <a:pt x="435" y="512"/>
                    <a:pt x="453" y="501"/>
                    <a:pt x="456" y="480"/>
                  </a:cubicBezTo>
                  <a:cubicBezTo>
                    <a:pt x="458" y="462"/>
                    <a:pt x="457" y="413"/>
                    <a:pt x="449" y="392"/>
                  </a:cubicBezTo>
                  <a:cubicBezTo>
                    <a:pt x="440" y="369"/>
                    <a:pt x="433" y="370"/>
                    <a:pt x="426" y="351"/>
                  </a:cubicBezTo>
                  <a:cubicBezTo>
                    <a:pt x="423" y="342"/>
                    <a:pt x="430" y="315"/>
                    <a:pt x="421" y="302"/>
                  </a:cubicBezTo>
                  <a:cubicBezTo>
                    <a:pt x="410" y="286"/>
                    <a:pt x="386" y="281"/>
                    <a:pt x="382" y="271"/>
                  </a:cubicBezTo>
                  <a:cubicBezTo>
                    <a:pt x="376" y="253"/>
                    <a:pt x="391" y="237"/>
                    <a:pt x="380" y="223"/>
                  </a:cubicBezTo>
                  <a:cubicBezTo>
                    <a:pt x="371" y="213"/>
                    <a:pt x="356" y="207"/>
                    <a:pt x="350" y="195"/>
                  </a:cubicBezTo>
                  <a:cubicBezTo>
                    <a:pt x="340" y="174"/>
                    <a:pt x="359" y="132"/>
                    <a:pt x="336" y="115"/>
                  </a:cubicBezTo>
                  <a:cubicBezTo>
                    <a:pt x="316" y="98"/>
                    <a:pt x="274" y="77"/>
                    <a:pt x="268" y="75"/>
                  </a:cubicBezTo>
                  <a:cubicBezTo>
                    <a:pt x="254" y="71"/>
                    <a:pt x="219" y="47"/>
                    <a:pt x="204" y="50"/>
                  </a:cubicBezTo>
                  <a:cubicBezTo>
                    <a:pt x="182" y="54"/>
                    <a:pt x="173" y="49"/>
                    <a:pt x="165" y="68"/>
                  </a:cubicBezTo>
                  <a:cubicBezTo>
                    <a:pt x="151" y="100"/>
                    <a:pt x="138" y="86"/>
                    <a:pt x="133" y="64"/>
                  </a:cubicBezTo>
                  <a:cubicBezTo>
                    <a:pt x="129" y="48"/>
                    <a:pt x="136" y="32"/>
                    <a:pt x="129" y="16"/>
                  </a:cubicBezTo>
                  <a:cubicBezTo>
                    <a:pt x="123" y="0"/>
                    <a:pt x="58" y="0"/>
                    <a:pt x="34" y="20"/>
                  </a:cubicBezTo>
                  <a:cubicBezTo>
                    <a:pt x="17" y="35"/>
                    <a:pt x="19" y="49"/>
                    <a:pt x="20" y="58"/>
                  </a:cubicBezTo>
                  <a:cubicBezTo>
                    <a:pt x="20" y="67"/>
                    <a:pt x="20" y="116"/>
                    <a:pt x="26" y="123"/>
                  </a:cubicBezTo>
                  <a:cubicBezTo>
                    <a:pt x="36" y="133"/>
                    <a:pt x="45" y="122"/>
                    <a:pt x="46" y="150"/>
                  </a:cubicBezTo>
                  <a:cubicBezTo>
                    <a:pt x="47" y="177"/>
                    <a:pt x="30" y="163"/>
                    <a:pt x="12" y="175"/>
                  </a:cubicBezTo>
                  <a:cubicBezTo>
                    <a:pt x="3" y="181"/>
                    <a:pt x="3" y="207"/>
                    <a:pt x="2" y="216"/>
                  </a:cubicBezTo>
                  <a:cubicBezTo>
                    <a:pt x="0" y="246"/>
                    <a:pt x="22" y="253"/>
                    <a:pt x="22" y="253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33" y="253"/>
                    <a:pt x="42" y="252"/>
                    <a:pt x="51" y="249"/>
                  </a:cubicBezTo>
                  <a:cubicBezTo>
                    <a:pt x="48" y="239"/>
                    <a:pt x="42" y="229"/>
                    <a:pt x="34" y="225"/>
                  </a:cubicBezTo>
                  <a:cubicBezTo>
                    <a:pt x="32" y="224"/>
                    <a:pt x="20" y="206"/>
                    <a:pt x="36" y="201"/>
                  </a:cubicBezTo>
                  <a:cubicBezTo>
                    <a:pt x="65" y="194"/>
                    <a:pt x="70" y="174"/>
                    <a:pt x="70" y="155"/>
                  </a:cubicBezTo>
                  <a:cubicBezTo>
                    <a:pt x="70" y="154"/>
                    <a:pt x="70" y="153"/>
                    <a:pt x="70" y="151"/>
                  </a:cubicBezTo>
                  <a:cubicBezTo>
                    <a:pt x="70" y="139"/>
                    <a:pt x="72" y="126"/>
                    <a:pt x="62" y="114"/>
                  </a:cubicBezTo>
                  <a:cubicBezTo>
                    <a:pt x="59" y="111"/>
                    <a:pt x="54" y="91"/>
                    <a:pt x="52" y="87"/>
                  </a:cubicBezTo>
                  <a:cubicBezTo>
                    <a:pt x="49" y="78"/>
                    <a:pt x="44" y="48"/>
                    <a:pt x="57" y="40"/>
                  </a:cubicBezTo>
                  <a:cubicBezTo>
                    <a:pt x="62" y="37"/>
                    <a:pt x="83" y="31"/>
                    <a:pt x="96" y="31"/>
                  </a:cubicBezTo>
                  <a:cubicBezTo>
                    <a:pt x="108" y="29"/>
                    <a:pt x="106" y="41"/>
                    <a:pt x="106" y="45"/>
                  </a:cubicBezTo>
                  <a:cubicBezTo>
                    <a:pt x="106" y="51"/>
                    <a:pt x="106" y="57"/>
                    <a:pt x="108" y="64"/>
                  </a:cubicBezTo>
                  <a:cubicBezTo>
                    <a:pt x="114" y="93"/>
                    <a:pt x="121" y="110"/>
                    <a:pt x="143" y="111"/>
                  </a:cubicBezTo>
                  <a:cubicBezTo>
                    <a:pt x="154" y="112"/>
                    <a:pt x="176" y="112"/>
                    <a:pt x="191" y="84"/>
                  </a:cubicBezTo>
                  <a:cubicBezTo>
                    <a:pt x="192" y="82"/>
                    <a:pt x="212" y="74"/>
                    <a:pt x="241" y="92"/>
                  </a:cubicBezTo>
                  <a:cubicBezTo>
                    <a:pt x="251" y="98"/>
                    <a:pt x="313" y="120"/>
                    <a:pt x="314" y="148"/>
                  </a:cubicBezTo>
                  <a:cubicBezTo>
                    <a:pt x="314" y="152"/>
                    <a:pt x="314" y="157"/>
                    <a:pt x="314" y="161"/>
                  </a:cubicBezTo>
                  <a:cubicBezTo>
                    <a:pt x="313" y="165"/>
                    <a:pt x="313" y="170"/>
                    <a:pt x="313" y="175"/>
                  </a:cubicBezTo>
                  <a:cubicBezTo>
                    <a:pt x="313" y="186"/>
                    <a:pt x="324" y="191"/>
                    <a:pt x="329" y="202"/>
                  </a:cubicBezTo>
                  <a:cubicBezTo>
                    <a:pt x="335" y="214"/>
                    <a:pt x="343" y="222"/>
                    <a:pt x="351" y="228"/>
                  </a:cubicBezTo>
                  <a:cubicBezTo>
                    <a:pt x="353" y="230"/>
                    <a:pt x="359" y="230"/>
                    <a:pt x="357" y="246"/>
                  </a:cubicBezTo>
                  <a:cubicBezTo>
                    <a:pt x="357" y="249"/>
                    <a:pt x="357" y="251"/>
                    <a:pt x="357" y="254"/>
                  </a:cubicBezTo>
                  <a:cubicBezTo>
                    <a:pt x="357" y="260"/>
                    <a:pt x="358" y="267"/>
                    <a:pt x="360" y="275"/>
                  </a:cubicBezTo>
                  <a:cubicBezTo>
                    <a:pt x="366" y="292"/>
                    <a:pt x="378" y="302"/>
                    <a:pt x="388" y="308"/>
                  </a:cubicBezTo>
                  <a:cubicBezTo>
                    <a:pt x="405" y="316"/>
                    <a:pt x="399" y="325"/>
                    <a:pt x="399" y="328"/>
                  </a:cubicBezTo>
                  <a:cubicBezTo>
                    <a:pt x="399" y="331"/>
                    <a:pt x="398" y="334"/>
                    <a:pt x="398" y="337"/>
                  </a:cubicBezTo>
                  <a:cubicBezTo>
                    <a:pt x="398" y="344"/>
                    <a:pt x="399" y="350"/>
                    <a:pt x="401" y="357"/>
                  </a:cubicBezTo>
                  <a:cubicBezTo>
                    <a:pt x="406" y="370"/>
                    <a:pt x="412" y="381"/>
                    <a:pt x="416" y="387"/>
                  </a:cubicBezTo>
                  <a:cubicBezTo>
                    <a:pt x="419" y="391"/>
                    <a:pt x="421" y="394"/>
                    <a:pt x="424" y="402"/>
                  </a:cubicBezTo>
                  <a:cubicBezTo>
                    <a:pt x="429" y="418"/>
                    <a:pt x="438" y="443"/>
                    <a:pt x="437" y="461"/>
                  </a:cubicBezTo>
                  <a:cubicBezTo>
                    <a:pt x="436" y="479"/>
                    <a:pt x="437" y="484"/>
                    <a:pt x="426" y="492"/>
                  </a:cubicBezTo>
                  <a:cubicBezTo>
                    <a:pt x="415" y="500"/>
                    <a:pt x="407" y="497"/>
                    <a:pt x="404" y="483"/>
                  </a:cubicBezTo>
                  <a:cubicBezTo>
                    <a:pt x="401" y="469"/>
                    <a:pt x="409" y="459"/>
                    <a:pt x="408" y="438"/>
                  </a:cubicBezTo>
                  <a:cubicBezTo>
                    <a:pt x="407" y="417"/>
                    <a:pt x="403" y="399"/>
                    <a:pt x="392" y="385"/>
                  </a:cubicBezTo>
                  <a:cubicBezTo>
                    <a:pt x="380" y="375"/>
                    <a:pt x="373" y="372"/>
                    <a:pt x="357" y="373"/>
                  </a:cubicBezTo>
                  <a:cubicBezTo>
                    <a:pt x="348" y="374"/>
                    <a:pt x="333" y="390"/>
                    <a:pt x="317" y="397"/>
                  </a:cubicBezTo>
                  <a:cubicBezTo>
                    <a:pt x="302" y="404"/>
                    <a:pt x="286" y="400"/>
                    <a:pt x="281" y="402"/>
                  </a:cubicBezTo>
                  <a:cubicBezTo>
                    <a:pt x="264" y="410"/>
                    <a:pt x="262" y="414"/>
                    <a:pt x="258" y="423"/>
                  </a:cubicBezTo>
                  <a:cubicBezTo>
                    <a:pt x="256" y="429"/>
                    <a:pt x="255" y="434"/>
                    <a:pt x="255" y="440"/>
                  </a:cubicBezTo>
                  <a:cubicBezTo>
                    <a:pt x="255" y="454"/>
                    <a:pt x="261" y="467"/>
                    <a:pt x="266" y="476"/>
                  </a:cubicBezTo>
                  <a:cubicBezTo>
                    <a:pt x="267" y="479"/>
                    <a:pt x="270" y="484"/>
                    <a:pt x="270" y="486"/>
                  </a:cubicBezTo>
                  <a:cubicBezTo>
                    <a:pt x="273" y="502"/>
                    <a:pt x="302" y="517"/>
                    <a:pt x="291" y="534"/>
                  </a:cubicBezTo>
                  <a:cubicBezTo>
                    <a:pt x="283" y="552"/>
                    <a:pt x="282" y="568"/>
                    <a:pt x="281" y="578"/>
                  </a:cubicBezTo>
                  <a:cubicBezTo>
                    <a:pt x="281" y="579"/>
                    <a:pt x="280" y="583"/>
                    <a:pt x="280" y="583"/>
                  </a:cubicBezTo>
                  <a:cubicBezTo>
                    <a:pt x="277" y="594"/>
                    <a:pt x="276" y="603"/>
                    <a:pt x="276" y="610"/>
                  </a:cubicBezTo>
                  <a:cubicBezTo>
                    <a:pt x="276" y="639"/>
                    <a:pt x="287" y="644"/>
                    <a:pt x="303" y="649"/>
                  </a:cubicBezTo>
                  <a:cubicBezTo>
                    <a:pt x="318" y="655"/>
                    <a:pt x="339" y="663"/>
                    <a:pt x="367" y="598"/>
                  </a:cubicBezTo>
                  <a:cubicBezTo>
                    <a:pt x="372" y="587"/>
                    <a:pt x="382" y="580"/>
                    <a:pt x="401" y="580"/>
                  </a:cubicBezTo>
                  <a:cubicBezTo>
                    <a:pt x="420" y="580"/>
                    <a:pt x="416" y="611"/>
                    <a:pt x="416" y="614"/>
                  </a:cubicBezTo>
                  <a:cubicBezTo>
                    <a:pt x="416" y="614"/>
                    <a:pt x="416" y="614"/>
                    <a:pt x="416" y="614"/>
                  </a:cubicBezTo>
                  <a:cubicBezTo>
                    <a:pt x="415" y="629"/>
                    <a:pt x="404" y="652"/>
                    <a:pt x="399" y="668"/>
                  </a:cubicBezTo>
                  <a:cubicBezTo>
                    <a:pt x="391" y="686"/>
                    <a:pt x="383" y="683"/>
                    <a:pt x="380" y="683"/>
                  </a:cubicBezTo>
                  <a:cubicBezTo>
                    <a:pt x="366" y="681"/>
                    <a:pt x="339" y="684"/>
                    <a:pt x="321" y="705"/>
                  </a:cubicBezTo>
                  <a:cubicBezTo>
                    <a:pt x="321" y="705"/>
                    <a:pt x="315" y="710"/>
                    <a:pt x="310" y="702"/>
                  </a:cubicBezTo>
                  <a:cubicBezTo>
                    <a:pt x="302" y="692"/>
                    <a:pt x="292" y="680"/>
                    <a:pt x="263" y="680"/>
                  </a:cubicBezTo>
                  <a:cubicBezTo>
                    <a:pt x="241" y="684"/>
                    <a:pt x="233" y="684"/>
                    <a:pt x="221" y="702"/>
                  </a:cubicBezTo>
                  <a:cubicBezTo>
                    <a:pt x="209" y="720"/>
                    <a:pt x="182" y="717"/>
                    <a:pt x="190" y="702"/>
                  </a:cubicBezTo>
                  <a:cubicBezTo>
                    <a:pt x="198" y="688"/>
                    <a:pt x="231" y="649"/>
                    <a:pt x="206" y="639"/>
                  </a:cubicBezTo>
                  <a:cubicBezTo>
                    <a:pt x="206" y="639"/>
                    <a:pt x="206" y="640"/>
                    <a:pt x="207" y="640"/>
                  </a:cubicBezTo>
                  <a:cubicBezTo>
                    <a:pt x="214" y="653"/>
                    <a:pt x="200" y="673"/>
                    <a:pt x="189" y="674"/>
                  </a:cubicBezTo>
                  <a:cubicBezTo>
                    <a:pt x="162" y="678"/>
                    <a:pt x="142" y="746"/>
                    <a:pt x="190" y="752"/>
                  </a:cubicBezTo>
                  <a:cubicBezTo>
                    <a:pt x="238" y="758"/>
                    <a:pt x="216" y="700"/>
                    <a:pt x="254" y="700"/>
                  </a:cubicBezTo>
                  <a:cubicBezTo>
                    <a:pt x="292" y="700"/>
                    <a:pt x="290" y="738"/>
                    <a:pt x="320" y="731"/>
                  </a:cubicBezTo>
                  <a:cubicBezTo>
                    <a:pt x="339" y="726"/>
                    <a:pt x="334" y="731"/>
                    <a:pt x="348" y="715"/>
                  </a:cubicBezTo>
                  <a:cubicBezTo>
                    <a:pt x="362" y="699"/>
                    <a:pt x="374" y="725"/>
                    <a:pt x="398" y="711"/>
                  </a:cubicBezTo>
                  <a:cubicBezTo>
                    <a:pt x="422" y="697"/>
                    <a:pt x="442" y="646"/>
                    <a:pt x="444" y="618"/>
                  </a:cubicBezTo>
                  <a:cubicBezTo>
                    <a:pt x="444" y="618"/>
                    <a:pt x="449" y="564"/>
                    <a:pt x="428" y="559"/>
                  </a:cubicBezTo>
                  <a:cubicBezTo>
                    <a:pt x="420" y="556"/>
                    <a:pt x="386" y="550"/>
                    <a:pt x="378" y="552"/>
                  </a:cubicBezTo>
                  <a:cubicBezTo>
                    <a:pt x="363" y="556"/>
                    <a:pt x="352" y="581"/>
                    <a:pt x="346" y="594"/>
                  </a:cubicBezTo>
                  <a:cubicBezTo>
                    <a:pt x="338" y="614"/>
                    <a:pt x="325" y="634"/>
                    <a:pt x="308" y="628"/>
                  </a:cubicBezTo>
                  <a:cubicBezTo>
                    <a:pt x="290" y="622"/>
                    <a:pt x="302" y="598"/>
                    <a:pt x="304" y="587"/>
                  </a:cubicBezTo>
                  <a:cubicBezTo>
                    <a:pt x="305" y="574"/>
                    <a:pt x="309" y="556"/>
                    <a:pt x="318" y="542"/>
                  </a:cubicBezTo>
                  <a:cubicBezTo>
                    <a:pt x="339" y="508"/>
                    <a:pt x="300" y="506"/>
                    <a:pt x="296" y="482"/>
                  </a:cubicBezTo>
                  <a:cubicBezTo>
                    <a:pt x="292" y="463"/>
                    <a:pt x="268" y="439"/>
                    <a:pt x="292" y="427"/>
                  </a:cubicBezTo>
                  <a:cubicBezTo>
                    <a:pt x="302" y="423"/>
                    <a:pt x="319" y="419"/>
                    <a:pt x="329" y="417"/>
                  </a:cubicBezTo>
                  <a:cubicBezTo>
                    <a:pt x="337" y="416"/>
                    <a:pt x="349" y="398"/>
                    <a:pt x="356" y="398"/>
                  </a:cubicBezTo>
                  <a:cubicBezTo>
                    <a:pt x="392" y="394"/>
                    <a:pt x="391" y="462"/>
                    <a:pt x="390" y="471"/>
                  </a:cubicBezTo>
                  <a:cubicBezTo>
                    <a:pt x="390" y="474"/>
                    <a:pt x="388" y="481"/>
                    <a:pt x="387" y="487"/>
                  </a:cubicBezTo>
                  <a:close/>
                </a:path>
              </a:pathLst>
            </a:custGeom>
            <a:solidFill>
              <a:srgbClr val="DDD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3" name="Freeform 98">
              <a:extLst>
                <a:ext uri="{FF2B5EF4-FFF2-40B4-BE49-F238E27FC236}">
                  <a16:creationId xmlns:a16="http://schemas.microsoft.com/office/drawing/2014/main" id="{56377888-0CE6-4878-AB8E-7B12283A8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" y="1101"/>
              <a:ext cx="1220" cy="2070"/>
            </a:xfrm>
            <a:custGeom>
              <a:avLst/>
              <a:gdLst>
                <a:gd name="T0" fmla="*/ 6895 w 488"/>
                <a:gd name="T1" fmla="*/ 931 h 776"/>
                <a:gd name="T2" fmla="*/ 6750 w 488"/>
                <a:gd name="T3" fmla="*/ 2014 h 776"/>
                <a:gd name="T4" fmla="*/ 6738 w 488"/>
                <a:gd name="T5" fmla="*/ 2598 h 776"/>
                <a:gd name="T6" fmla="*/ 6458 w 488"/>
                <a:gd name="T7" fmla="*/ 3436 h 776"/>
                <a:gd name="T8" fmla="*/ 7158 w 488"/>
                <a:gd name="T9" fmla="*/ 4575 h 776"/>
                <a:gd name="T10" fmla="*/ 7408 w 488"/>
                <a:gd name="T11" fmla="*/ 4882 h 776"/>
                <a:gd name="T12" fmla="*/ 6863 w 488"/>
                <a:gd name="T13" fmla="*/ 3380 h 776"/>
                <a:gd name="T14" fmla="*/ 7125 w 488"/>
                <a:gd name="T15" fmla="*/ 1915 h 776"/>
                <a:gd name="T16" fmla="*/ 5938 w 488"/>
                <a:gd name="T17" fmla="*/ 320 h 776"/>
                <a:gd name="T18" fmla="*/ 5145 w 488"/>
                <a:gd name="T19" fmla="*/ 1801 h 776"/>
                <a:gd name="T20" fmla="*/ 3550 w 488"/>
                <a:gd name="T21" fmla="*/ 1617 h 776"/>
                <a:gd name="T22" fmla="*/ 3363 w 488"/>
                <a:gd name="T23" fmla="*/ 3302 h 776"/>
                <a:gd name="T24" fmla="*/ 2250 w 488"/>
                <a:gd name="T25" fmla="*/ 3508 h 776"/>
                <a:gd name="T26" fmla="*/ 1425 w 488"/>
                <a:gd name="T27" fmla="*/ 3777 h 776"/>
                <a:gd name="T28" fmla="*/ 688 w 488"/>
                <a:gd name="T29" fmla="*/ 5316 h 776"/>
                <a:gd name="T30" fmla="*/ 833 w 488"/>
                <a:gd name="T31" fmla="*/ 7386 h 776"/>
                <a:gd name="T32" fmla="*/ 438 w 488"/>
                <a:gd name="T33" fmla="*/ 8333 h 776"/>
                <a:gd name="T34" fmla="*/ 1550 w 488"/>
                <a:gd name="T35" fmla="*/ 9849 h 776"/>
                <a:gd name="T36" fmla="*/ 3000 w 488"/>
                <a:gd name="T37" fmla="*/ 7458 h 776"/>
                <a:gd name="T38" fmla="*/ 3250 w 488"/>
                <a:gd name="T39" fmla="*/ 9814 h 776"/>
                <a:gd name="T40" fmla="*/ 2645 w 488"/>
                <a:gd name="T41" fmla="*/ 11334 h 776"/>
                <a:gd name="T42" fmla="*/ 813 w 488"/>
                <a:gd name="T43" fmla="*/ 10497 h 776"/>
                <a:gd name="T44" fmla="*/ 1425 w 488"/>
                <a:gd name="T45" fmla="*/ 13455 h 776"/>
                <a:gd name="T46" fmla="*/ 2563 w 488"/>
                <a:gd name="T47" fmla="*/ 14466 h 776"/>
                <a:gd name="T48" fmla="*/ 4500 w 488"/>
                <a:gd name="T49" fmla="*/ 14615 h 776"/>
                <a:gd name="T50" fmla="*/ 4863 w 488"/>
                <a:gd name="T51" fmla="*/ 12929 h 776"/>
                <a:gd name="T52" fmla="*/ 4250 w 488"/>
                <a:gd name="T53" fmla="*/ 12225 h 776"/>
                <a:gd name="T54" fmla="*/ 4863 w 488"/>
                <a:gd name="T55" fmla="*/ 13250 h 776"/>
                <a:gd name="T56" fmla="*/ 4783 w 488"/>
                <a:gd name="T57" fmla="*/ 14181 h 776"/>
                <a:gd name="T58" fmla="*/ 4333 w 488"/>
                <a:gd name="T59" fmla="*/ 14103 h 776"/>
                <a:gd name="T60" fmla="*/ 2813 w 488"/>
                <a:gd name="T61" fmla="*/ 13740 h 776"/>
                <a:gd name="T62" fmla="*/ 1783 w 488"/>
                <a:gd name="T63" fmla="*/ 13114 h 776"/>
                <a:gd name="T64" fmla="*/ 1175 w 488"/>
                <a:gd name="T65" fmla="*/ 12111 h 776"/>
                <a:gd name="T66" fmla="*/ 1563 w 488"/>
                <a:gd name="T67" fmla="*/ 10758 h 776"/>
                <a:gd name="T68" fmla="*/ 2250 w 488"/>
                <a:gd name="T69" fmla="*/ 11406 h 776"/>
                <a:gd name="T70" fmla="*/ 3425 w 488"/>
                <a:gd name="T71" fmla="*/ 11334 h 776"/>
                <a:gd name="T72" fmla="*/ 3675 w 488"/>
                <a:gd name="T73" fmla="*/ 9051 h 776"/>
                <a:gd name="T74" fmla="*/ 3470 w 488"/>
                <a:gd name="T75" fmla="*/ 7650 h 776"/>
                <a:gd name="T76" fmla="*/ 2833 w 488"/>
                <a:gd name="T77" fmla="*/ 6682 h 776"/>
                <a:gd name="T78" fmla="*/ 1708 w 488"/>
                <a:gd name="T79" fmla="*/ 9166 h 776"/>
                <a:gd name="T80" fmla="*/ 595 w 488"/>
                <a:gd name="T81" fmla="*/ 9016 h 776"/>
                <a:gd name="T82" fmla="*/ 1563 w 488"/>
                <a:gd name="T83" fmla="*/ 7650 h 776"/>
                <a:gd name="T84" fmla="*/ 863 w 488"/>
                <a:gd name="T85" fmla="*/ 6418 h 776"/>
                <a:gd name="T86" fmla="*/ 1000 w 488"/>
                <a:gd name="T87" fmla="*/ 5658 h 776"/>
                <a:gd name="T88" fmla="*/ 1345 w 488"/>
                <a:gd name="T89" fmla="*/ 5010 h 776"/>
                <a:gd name="T90" fmla="*/ 2020 w 488"/>
                <a:gd name="T91" fmla="*/ 3927 h 776"/>
                <a:gd name="T92" fmla="*/ 3208 w 488"/>
                <a:gd name="T93" fmla="*/ 4383 h 776"/>
                <a:gd name="T94" fmla="*/ 3738 w 488"/>
                <a:gd name="T95" fmla="*/ 3110 h 776"/>
                <a:gd name="T96" fmla="*/ 3613 w 488"/>
                <a:gd name="T97" fmla="*/ 2049 h 776"/>
                <a:gd name="T98" fmla="*/ 4738 w 488"/>
                <a:gd name="T99" fmla="*/ 1857 h 776"/>
                <a:gd name="T100" fmla="*/ 6033 w 488"/>
                <a:gd name="T101" fmla="*/ 1971 h 776"/>
                <a:gd name="T102" fmla="*/ 6645 w 488"/>
                <a:gd name="T103" fmla="*/ 648 h 7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88" h="776">
                  <a:moveTo>
                    <a:pt x="425" y="34"/>
                  </a:moveTo>
                  <a:cubicBezTo>
                    <a:pt x="443" y="35"/>
                    <a:pt x="440" y="48"/>
                    <a:pt x="441" y="49"/>
                  </a:cubicBezTo>
                  <a:cubicBezTo>
                    <a:pt x="441" y="52"/>
                    <a:pt x="434" y="85"/>
                    <a:pt x="433" y="98"/>
                  </a:cubicBezTo>
                  <a:cubicBezTo>
                    <a:pt x="432" y="101"/>
                    <a:pt x="432" y="104"/>
                    <a:pt x="432" y="106"/>
                  </a:cubicBezTo>
                  <a:cubicBezTo>
                    <a:pt x="432" y="112"/>
                    <a:pt x="433" y="118"/>
                    <a:pt x="434" y="123"/>
                  </a:cubicBezTo>
                  <a:cubicBezTo>
                    <a:pt x="435" y="126"/>
                    <a:pt x="432" y="135"/>
                    <a:pt x="431" y="137"/>
                  </a:cubicBezTo>
                  <a:cubicBezTo>
                    <a:pt x="425" y="144"/>
                    <a:pt x="412" y="152"/>
                    <a:pt x="412" y="169"/>
                  </a:cubicBezTo>
                  <a:cubicBezTo>
                    <a:pt x="412" y="173"/>
                    <a:pt x="412" y="177"/>
                    <a:pt x="413" y="181"/>
                  </a:cubicBezTo>
                  <a:cubicBezTo>
                    <a:pt x="417" y="204"/>
                    <a:pt x="436" y="212"/>
                    <a:pt x="452" y="217"/>
                  </a:cubicBezTo>
                  <a:cubicBezTo>
                    <a:pt x="457" y="218"/>
                    <a:pt x="467" y="229"/>
                    <a:pt x="458" y="241"/>
                  </a:cubicBezTo>
                  <a:cubicBezTo>
                    <a:pt x="455" y="244"/>
                    <a:pt x="451" y="249"/>
                    <a:pt x="448" y="254"/>
                  </a:cubicBezTo>
                  <a:cubicBezTo>
                    <a:pt x="457" y="256"/>
                    <a:pt x="465" y="257"/>
                    <a:pt x="474" y="257"/>
                  </a:cubicBezTo>
                  <a:cubicBezTo>
                    <a:pt x="475" y="256"/>
                    <a:pt x="488" y="243"/>
                    <a:pt x="485" y="215"/>
                  </a:cubicBezTo>
                  <a:cubicBezTo>
                    <a:pt x="483" y="186"/>
                    <a:pt x="443" y="201"/>
                    <a:pt x="439" y="178"/>
                  </a:cubicBezTo>
                  <a:cubicBezTo>
                    <a:pt x="435" y="155"/>
                    <a:pt x="456" y="155"/>
                    <a:pt x="462" y="145"/>
                  </a:cubicBezTo>
                  <a:cubicBezTo>
                    <a:pt x="469" y="134"/>
                    <a:pt x="453" y="118"/>
                    <a:pt x="456" y="101"/>
                  </a:cubicBezTo>
                  <a:cubicBezTo>
                    <a:pt x="462" y="57"/>
                    <a:pt x="483" y="36"/>
                    <a:pt x="440" y="14"/>
                  </a:cubicBezTo>
                  <a:cubicBezTo>
                    <a:pt x="412" y="0"/>
                    <a:pt x="386" y="1"/>
                    <a:pt x="380" y="17"/>
                  </a:cubicBezTo>
                  <a:cubicBezTo>
                    <a:pt x="372" y="32"/>
                    <a:pt x="366" y="78"/>
                    <a:pt x="363" y="94"/>
                  </a:cubicBezTo>
                  <a:cubicBezTo>
                    <a:pt x="358" y="115"/>
                    <a:pt x="343" y="127"/>
                    <a:pt x="329" y="95"/>
                  </a:cubicBezTo>
                  <a:cubicBezTo>
                    <a:pt x="321" y="76"/>
                    <a:pt x="301" y="54"/>
                    <a:pt x="280" y="50"/>
                  </a:cubicBezTo>
                  <a:cubicBezTo>
                    <a:pt x="264" y="47"/>
                    <a:pt x="240" y="81"/>
                    <a:pt x="227" y="85"/>
                  </a:cubicBezTo>
                  <a:cubicBezTo>
                    <a:pt x="210" y="89"/>
                    <a:pt x="175" y="99"/>
                    <a:pt x="187" y="119"/>
                  </a:cubicBezTo>
                  <a:cubicBezTo>
                    <a:pt x="198" y="141"/>
                    <a:pt x="221" y="140"/>
                    <a:pt x="215" y="174"/>
                  </a:cubicBezTo>
                  <a:cubicBezTo>
                    <a:pt x="210" y="200"/>
                    <a:pt x="187" y="219"/>
                    <a:pt x="165" y="209"/>
                  </a:cubicBezTo>
                  <a:cubicBezTo>
                    <a:pt x="157" y="205"/>
                    <a:pt x="149" y="193"/>
                    <a:pt x="144" y="185"/>
                  </a:cubicBezTo>
                  <a:cubicBezTo>
                    <a:pt x="139" y="178"/>
                    <a:pt x="124" y="168"/>
                    <a:pt x="115" y="166"/>
                  </a:cubicBezTo>
                  <a:cubicBezTo>
                    <a:pt x="93" y="163"/>
                    <a:pt x="95" y="183"/>
                    <a:pt x="91" y="199"/>
                  </a:cubicBezTo>
                  <a:cubicBezTo>
                    <a:pt x="88" y="212"/>
                    <a:pt x="79" y="233"/>
                    <a:pt x="69" y="242"/>
                  </a:cubicBezTo>
                  <a:cubicBezTo>
                    <a:pt x="63" y="248"/>
                    <a:pt x="50" y="273"/>
                    <a:pt x="44" y="280"/>
                  </a:cubicBezTo>
                  <a:cubicBezTo>
                    <a:pt x="24" y="308"/>
                    <a:pt x="29" y="328"/>
                    <a:pt x="29" y="353"/>
                  </a:cubicBezTo>
                  <a:cubicBezTo>
                    <a:pt x="30" y="369"/>
                    <a:pt x="37" y="391"/>
                    <a:pt x="53" y="389"/>
                  </a:cubicBezTo>
                  <a:cubicBezTo>
                    <a:pt x="79" y="385"/>
                    <a:pt x="86" y="400"/>
                    <a:pt x="85" y="417"/>
                  </a:cubicBezTo>
                  <a:cubicBezTo>
                    <a:pt x="84" y="448"/>
                    <a:pt x="47" y="436"/>
                    <a:pt x="28" y="439"/>
                  </a:cubicBezTo>
                  <a:cubicBezTo>
                    <a:pt x="0" y="445"/>
                    <a:pt x="12" y="518"/>
                    <a:pt x="36" y="525"/>
                  </a:cubicBezTo>
                  <a:cubicBezTo>
                    <a:pt x="54" y="531"/>
                    <a:pt x="78" y="523"/>
                    <a:pt x="99" y="519"/>
                  </a:cubicBezTo>
                  <a:cubicBezTo>
                    <a:pt x="161" y="500"/>
                    <a:pt x="119" y="435"/>
                    <a:pt x="147" y="395"/>
                  </a:cubicBezTo>
                  <a:cubicBezTo>
                    <a:pt x="166" y="369"/>
                    <a:pt x="188" y="368"/>
                    <a:pt x="192" y="393"/>
                  </a:cubicBezTo>
                  <a:cubicBezTo>
                    <a:pt x="194" y="401"/>
                    <a:pt x="203" y="416"/>
                    <a:pt x="207" y="426"/>
                  </a:cubicBezTo>
                  <a:cubicBezTo>
                    <a:pt x="212" y="438"/>
                    <a:pt x="213" y="497"/>
                    <a:pt x="208" y="517"/>
                  </a:cubicBezTo>
                  <a:cubicBezTo>
                    <a:pt x="199" y="556"/>
                    <a:pt x="187" y="542"/>
                    <a:pt x="195" y="581"/>
                  </a:cubicBezTo>
                  <a:cubicBezTo>
                    <a:pt x="202" y="617"/>
                    <a:pt x="186" y="635"/>
                    <a:pt x="169" y="597"/>
                  </a:cubicBezTo>
                  <a:cubicBezTo>
                    <a:pt x="158" y="569"/>
                    <a:pt x="160" y="581"/>
                    <a:pt x="143" y="554"/>
                  </a:cubicBezTo>
                  <a:cubicBezTo>
                    <a:pt x="117" y="516"/>
                    <a:pt x="93" y="549"/>
                    <a:pt x="52" y="553"/>
                  </a:cubicBezTo>
                  <a:cubicBezTo>
                    <a:pt x="27" y="559"/>
                    <a:pt x="50" y="611"/>
                    <a:pt x="52" y="639"/>
                  </a:cubicBezTo>
                  <a:cubicBezTo>
                    <a:pt x="54" y="667"/>
                    <a:pt x="67" y="695"/>
                    <a:pt x="91" y="709"/>
                  </a:cubicBezTo>
                  <a:cubicBezTo>
                    <a:pt x="115" y="723"/>
                    <a:pt x="121" y="711"/>
                    <a:pt x="135" y="727"/>
                  </a:cubicBezTo>
                  <a:cubicBezTo>
                    <a:pt x="149" y="743"/>
                    <a:pt x="133" y="761"/>
                    <a:pt x="164" y="762"/>
                  </a:cubicBezTo>
                  <a:cubicBezTo>
                    <a:pt x="195" y="763"/>
                    <a:pt x="185" y="738"/>
                    <a:pt x="223" y="738"/>
                  </a:cubicBezTo>
                  <a:cubicBezTo>
                    <a:pt x="261" y="738"/>
                    <a:pt x="240" y="776"/>
                    <a:pt x="288" y="770"/>
                  </a:cubicBezTo>
                  <a:cubicBezTo>
                    <a:pt x="336" y="764"/>
                    <a:pt x="337" y="764"/>
                    <a:pt x="347" y="726"/>
                  </a:cubicBezTo>
                  <a:cubicBezTo>
                    <a:pt x="357" y="688"/>
                    <a:pt x="343" y="681"/>
                    <a:pt x="311" y="681"/>
                  </a:cubicBezTo>
                  <a:cubicBezTo>
                    <a:pt x="287" y="677"/>
                    <a:pt x="269" y="658"/>
                    <a:pt x="270" y="650"/>
                  </a:cubicBezTo>
                  <a:cubicBezTo>
                    <a:pt x="270" y="648"/>
                    <a:pt x="270" y="646"/>
                    <a:pt x="272" y="644"/>
                  </a:cubicBezTo>
                  <a:cubicBezTo>
                    <a:pt x="272" y="645"/>
                    <a:pt x="271" y="645"/>
                    <a:pt x="271" y="645"/>
                  </a:cubicBezTo>
                  <a:cubicBezTo>
                    <a:pt x="261" y="654"/>
                    <a:pt x="295" y="690"/>
                    <a:pt x="311" y="698"/>
                  </a:cubicBezTo>
                  <a:cubicBezTo>
                    <a:pt x="326" y="707"/>
                    <a:pt x="323" y="724"/>
                    <a:pt x="323" y="732"/>
                  </a:cubicBezTo>
                  <a:cubicBezTo>
                    <a:pt x="322" y="740"/>
                    <a:pt x="313" y="745"/>
                    <a:pt x="306" y="747"/>
                  </a:cubicBezTo>
                  <a:cubicBezTo>
                    <a:pt x="300" y="748"/>
                    <a:pt x="294" y="749"/>
                    <a:pt x="287" y="750"/>
                  </a:cubicBezTo>
                  <a:cubicBezTo>
                    <a:pt x="281" y="749"/>
                    <a:pt x="279" y="746"/>
                    <a:pt x="277" y="743"/>
                  </a:cubicBezTo>
                  <a:cubicBezTo>
                    <a:pt x="270" y="732"/>
                    <a:pt x="252" y="711"/>
                    <a:pt x="223" y="711"/>
                  </a:cubicBezTo>
                  <a:cubicBezTo>
                    <a:pt x="203" y="711"/>
                    <a:pt x="190" y="715"/>
                    <a:pt x="180" y="724"/>
                  </a:cubicBezTo>
                  <a:cubicBezTo>
                    <a:pt x="171" y="734"/>
                    <a:pt x="164" y="723"/>
                    <a:pt x="159" y="717"/>
                  </a:cubicBezTo>
                  <a:cubicBezTo>
                    <a:pt x="144" y="700"/>
                    <a:pt x="126" y="693"/>
                    <a:pt x="114" y="691"/>
                  </a:cubicBezTo>
                  <a:cubicBezTo>
                    <a:pt x="110" y="690"/>
                    <a:pt x="108" y="690"/>
                    <a:pt x="102" y="687"/>
                  </a:cubicBezTo>
                  <a:cubicBezTo>
                    <a:pt x="90" y="680"/>
                    <a:pt x="77" y="657"/>
                    <a:pt x="75" y="638"/>
                  </a:cubicBezTo>
                  <a:cubicBezTo>
                    <a:pt x="74" y="627"/>
                    <a:pt x="72" y="615"/>
                    <a:pt x="69" y="603"/>
                  </a:cubicBezTo>
                  <a:cubicBezTo>
                    <a:pt x="68" y="598"/>
                    <a:pt x="69" y="572"/>
                    <a:pt x="100" y="567"/>
                  </a:cubicBezTo>
                  <a:cubicBezTo>
                    <a:pt x="104" y="565"/>
                    <a:pt x="125" y="560"/>
                    <a:pt x="136" y="585"/>
                  </a:cubicBezTo>
                  <a:cubicBezTo>
                    <a:pt x="138" y="588"/>
                    <a:pt x="139" y="588"/>
                    <a:pt x="144" y="601"/>
                  </a:cubicBezTo>
                  <a:cubicBezTo>
                    <a:pt x="164" y="648"/>
                    <a:pt x="180" y="638"/>
                    <a:pt x="191" y="635"/>
                  </a:cubicBezTo>
                  <a:cubicBezTo>
                    <a:pt x="208" y="630"/>
                    <a:pt x="219" y="628"/>
                    <a:pt x="219" y="597"/>
                  </a:cubicBezTo>
                  <a:cubicBezTo>
                    <a:pt x="215" y="563"/>
                    <a:pt x="227" y="546"/>
                    <a:pt x="231" y="526"/>
                  </a:cubicBezTo>
                  <a:cubicBezTo>
                    <a:pt x="234" y="515"/>
                    <a:pt x="235" y="497"/>
                    <a:pt x="235" y="477"/>
                  </a:cubicBezTo>
                  <a:cubicBezTo>
                    <a:pt x="235" y="453"/>
                    <a:pt x="235" y="432"/>
                    <a:pt x="230" y="420"/>
                  </a:cubicBezTo>
                  <a:cubicBezTo>
                    <a:pt x="228" y="414"/>
                    <a:pt x="225" y="408"/>
                    <a:pt x="222" y="403"/>
                  </a:cubicBezTo>
                  <a:cubicBezTo>
                    <a:pt x="221" y="400"/>
                    <a:pt x="214" y="380"/>
                    <a:pt x="212" y="375"/>
                  </a:cubicBezTo>
                  <a:cubicBezTo>
                    <a:pt x="206" y="363"/>
                    <a:pt x="195" y="355"/>
                    <a:pt x="181" y="352"/>
                  </a:cubicBezTo>
                  <a:cubicBezTo>
                    <a:pt x="153" y="346"/>
                    <a:pt x="132" y="379"/>
                    <a:pt x="120" y="402"/>
                  </a:cubicBezTo>
                  <a:cubicBezTo>
                    <a:pt x="112" y="420"/>
                    <a:pt x="117" y="459"/>
                    <a:pt x="109" y="483"/>
                  </a:cubicBezTo>
                  <a:cubicBezTo>
                    <a:pt x="102" y="506"/>
                    <a:pt x="89" y="505"/>
                    <a:pt x="65" y="509"/>
                  </a:cubicBezTo>
                  <a:cubicBezTo>
                    <a:pt x="40" y="513"/>
                    <a:pt x="42" y="491"/>
                    <a:pt x="38" y="475"/>
                  </a:cubicBezTo>
                  <a:cubicBezTo>
                    <a:pt x="34" y="459"/>
                    <a:pt x="47" y="459"/>
                    <a:pt x="71" y="454"/>
                  </a:cubicBezTo>
                  <a:cubicBezTo>
                    <a:pt x="95" y="449"/>
                    <a:pt x="103" y="432"/>
                    <a:pt x="100" y="403"/>
                  </a:cubicBezTo>
                  <a:cubicBezTo>
                    <a:pt x="97" y="373"/>
                    <a:pt x="87" y="369"/>
                    <a:pt x="71" y="366"/>
                  </a:cubicBezTo>
                  <a:cubicBezTo>
                    <a:pt x="47" y="362"/>
                    <a:pt x="55" y="338"/>
                    <a:pt x="55" y="338"/>
                  </a:cubicBezTo>
                  <a:cubicBezTo>
                    <a:pt x="55" y="334"/>
                    <a:pt x="54" y="330"/>
                    <a:pt x="54" y="326"/>
                  </a:cubicBezTo>
                  <a:cubicBezTo>
                    <a:pt x="54" y="316"/>
                    <a:pt x="56" y="309"/>
                    <a:pt x="64" y="298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7" y="277"/>
                    <a:pt x="83" y="267"/>
                    <a:pt x="86" y="264"/>
                  </a:cubicBezTo>
                  <a:cubicBezTo>
                    <a:pt x="97" y="253"/>
                    <a:pt x="110" y="228"/>
                    <a:pt x="115" y="209"/>
                  </a:cubicBezTo>
                  <a:cubicBezTo>
                    <a:pt x="116" y="203"/>
                    <a:pt x="125" y="202"/>
                    <a:pt x="129" y="207"/>
                  </a:cubicBezTo>
                  <a:cubicBezTo>
                    <a:pt x="137" y="216"/>
                    <a:pt x="146" y="225"/>
                    <a:pt x="154" y="229"/>
                  </a:cubicBezTo>
                  <a:cubicBezTo>
                    <a:pt x="172" y="237"/>
                    <a:pt x="187" y="240"/>
                    <a:pt x="205" y="231"/>
                  </a:cubicBezTo>
                  <a:cubicBezTo>
                    <a:pt x="226" y="221"/>
                    <a:pt x="232" y="208"/>
                    <a:pt x="237" y="182"/>
                  </a:cubicBezTo>
                  <a:cubicBezTo>
                    <a:pt x="239" y="176"/>
                    <a:pt x="239" y="170"/>
                    <a:pt x="239" y="164"/>
                  </a:cubicBezTo>
                  <a:cubicBezTo>
                    <a:pt x="239" y="148"/>
                    <a:pt x="235" y="133"/>
                    <a:pt x="224" y="122"/>
                  </a:cubicBezTo>
                  <a:cubicBezTo>
                    <a:pt x="215" y="113"/>
                    <a:pt x="226" y="110"/>
                    <a:pt x="231" y="108"/>
                  </a:cubicBezTo>
                  <a:cubicBezTo>
                    <a:pt x="245" y="101"/>
                    <a:pt x="263" y="91"/>
                    <a:pt x="271" y="83"/>
                  </a:cubicBezTo>
                  <a:cubicBezTo>
                    <a:pt x="274" y="81"/>
                    <a:pt x="295" y="71"/>
                    <a:pt x="303" y="98"/>
                  </a:cubicBezTo>
                  <a:cubicBezTo>
                    <a:pt x="318" y="136"/>
                    <a:pt x="338" y="141"/>
                    <a:pt x="351" y="139"/>
                  </a:cubicBezTo>
                  <a:cubicBezTo>
                    <a:pt x="373" y="138"/>
                    <a:pt x="379" y="132"/>
                    <a:pt x="386" y="104"/>
                  </a:cubicBezTo>
                  <a:cubicBezTo>
                    <a:pt x="390" y="82"/>
                    <a:pt x="390" y="82"/>
                    <a:pt x="390" y="82"/>
                  </a:cubicBezTo>
                  <a:cubicBezTo>
                    <a:pt x="392" y="72"/>
                    <a:pt x="391" y="29"/>
                    <a:pt x="425" y="34"/>
                  </a:cubicBezTo>
                  <a:close/>
                </a:path>
              </a:pathLst>
            </a:custGeom>
            <a:solidFill>
              <a:srgbClr val="DDD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4" name="Freeform 99">
              <a:extLst>
                <a:ext uri="{FF2B5EF4-FFF2-40B4-BE49-F238E27FC236}">
                  <a16:creationId xmlns:a16="http://schemas.microsoft.com/office/drawing/2014/main" id="{190CFF0D-56F8-4D66-87EA-BFD720949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187"/>
              <a:ext cx="1045" cy="1842"/>
            </a:xfrm>
            <a:custGeom>
              <a:avLst/>
              <a:gdLst>
                <a:gd name="T0" fmla="*/ 488 w 418"/>
                <a:gd name="T1" fmla="*/ 4164 h 691"/>
                <a:gd name="T2" fmla="*/ 220 w 418"/>
                <a:gd name="T3" fmla="*/ 3708 h 691"/>
                <a:gd name="T4" fmla="*/ 250 w 418"/>
                <a:gd name="T5" fmla="*/ 3263 h 691"/>
                <a:gd name="T6" fmla="*/ 783 w 418"/>
                <a:gd name="T7" fmla="*/ 2388 h 691"/>
                <a:gd name="T8" fmla="*/ 783 w 418"/>
                <a:gd name="T9" fmla="*/ 2308 h 691"/>
                <a:gd name="T10" fmla="*/ 658 w 418"/>
                <a:gd name="T11" fmla="*/ 1613 h 691"/>
                <a:gd name="T12" fmla="*/ 500 w 418"/>
                <a:gd name="T13" fmla="*/ 1101 h 691"/>
                <a:gd name="T14" fmla="*/ 583 w 418"/>
                <a:gd name="T15" fmla="*/ 205 h 691"/>
                <a:gd name="T16" fmla="*/ 1188 w 418"/>
                <a:gd name="T17" fmla="*/ 35 h 691"/>
                <a:gd name="T18" fmla="*/ 1345 w 418"/>
                <a:gd name="T19" fmla="*/ 307 h 691"/>
                <a:gd name="T20" fmla="*/ 1375 w 418"/>
                <a:gd name="T21" fmla="*/ 661 h 691"/>
                <a:gd name="T22" fmla="*/ 1925 w 418"/>
                <a:gd name="T23" fmla="*/ 1557 h 691"/>
                <a:gd name="T24" fmla="*/ 2675 w 418"/>
                <a:gd name="T25" fmla="*/ 1045 h 691"/>
                <a:gd name="T26" fmla="*/ 3458 w 418"/>
                <a:gd name="T27" fmla="*/ 1194 h 691"/>
                <a:gd name="T28" fmla="*/ 4595 w 418"/>
                <a:gd name="T29" fmla="*/ 2253 h 691"/>
                <a:gd name="T30" fmla="*/ 4595 w 418"/>
                <a:gd name="T31" fmla="*/ 2500 h 691"/>
                <a:gd name="T32" fmla="*/ 4583 w 418"/>
                <a:gd name="T33" fmla="*/ 2764 h 691"/>
                <a:gd name="T34" fmla="*/ 4833 w 418"/>
                <a:gd name="T35" fmla="*/ 3276 h 691"/>
                <a:gd name="T36" fmla="*/ 5175 w 418"/>
                <a:gd name="T37" fmla="*/ 3767 h 691"/>
                <a:gd name="T38" fmla="*/ 5270 w 418"/>
                <a:gd name="T39" fmla="*/ 4108 h 691"/>
                <a:gd name="T40" fmla="*/ 5270 w 418"/>
                <a:gd name="T41" fmla="*/ 4262 h 691"/>
                <a:gd name="T42" fmla="*/ 5313 w 418"/>
                <a:gd name="T43" fmla="*/ 4662 h 691"/>
                <a:gd name="T44" fmla="*/ 5750 w 418"/>
                <a:gd name="T45" fmla="*/ 5286 h 691"/>
                <a:gd name="T46" fmla="*/ 5925 w 418"/>
                <a:gd name="T47" fmla="*/ 5665 h 691"/>
                <a:gd name="T48" fmla="*/ 5908 w 418"/>
                <a:gd name="T49" fmla="*/ 5835 h 691"/>
                <a:gd name="T50" fmla="*/ 5958 w 418"/>
                <a:gd name="T51" fmla="*/ 6211 h 691"/>
                <a:gd name="T52" fmla="*/ 6188 w 418"/>
                <a:gd name="T53" fmla="*/ 6779 h 691"/>
                <a:gd name="T54" fmla="*/ 6313 w 418"/>
                <a:gd name="T55" fmla="*/ 7064 h 691"/>
                <a:gd name="T56" fmla="*/ 6520 w 418"/>
                <a:gd name="T57" fmla="*/ 8186 h 691"/>
                <a:gd name="T58" fmla="*/ 6345 w 418"/>
                <a:gd name="T59" fmla="*/ 8767 h 691"/>
                <a:gd name="T60" fmla="*/ 6000 w 418"/>
                <a:gd name="T61" fmla="*/ 8597 h 691"/>
                <a:gd name="T62" fmla="*/ 6063 w 418"/>
                <a:gd name="T63" fmla="*/ 7747 h 691"/>
                <a:gd name="T64" fmla="*/ 5813 w 418"/>
                <a:gd name="T65" fmla="*/ 6744 h 691"/>
                <a:gd name="T66" fmla="*/ 5270 w 418"/>
                <a:gd name="T67" fmla="*/ 6515 h 691"/>
                <a:gd name="T68" fmla="*/ 4645 w 418"/>
                <a:gd name="T69" fmla="*/ 6971 h 691"/>
                <a:gd name="T70" fmla="*/ 4083 w 418"/>
                <a:gd name="T71" fmla="*/ 7064 h 691"/>
                <a:gd name="T72" fmla="*/ 3720 w 418"/>
                <a:gd name="T73" fmla="*/ 7461 h 691"/>
                <a:gd name="T74" fmla="*/ 3675 w 418"/>
                <a:gd name="T75" fmla="*/ 7789 h 691"/>
                <a:gd name="T76" fmla="*/ 3845 w 418"/>
                <a:gd name="T77" fmla="*/ 8472 h 691"/>
                <a:gd name="T78" fmla="*/ 3908 w 418"/>
                <a:gd name="T79" fmla="*/ 8656 h 691"/>
                <a:gd name="T80" fmla="*/ 4238 w 418"/>
                <a:gd name="T81" fmla="*/ 9565 h 691"/>
                <a:gd name="T82" fmla="*/ 4083 w 418"/>
                <a:gd name="T83" fmla="*/ 10396 h 691"/>
                <a:gd name="T84" fmla="*/ 4063 w 418"/>
                <a:gd name="T85" fmla="*/ 10495 h 691"/>
                <a:gd name="T86" fmla="*/ 4000 w 418"/>
                <a:gd name="T87" fmla="*/ 11007 h 691"/>
                <a:gd name="T88" fmla="*/ 4425 w 418"/>
                <a:gd name="T89" fmla="*/ 11745 h 691"/>
                <a:gd name="T90" fmla="*/ 5425 w 418"/>
                <a:gd name="T91" fmla="*/ 10780 h 691"/>
                <a:gd name="T92" fmla="*/ 5958 w 418"/>
                <a:gd name="T93" fmla="*/ 10439 h 691"/>
                <a:gd name="T94" fmla="*/ 6188 w 418"/>
                <a:gd name="T95" fmla="*/ 11079 h 691"/>
                <a:gd name="T96" fmla="*/ 6188 w 418"/>
                <a:gd name="T97" fmla="*/ 11079 h 691"/>
                <a:gd name="T98" fmla="*/ 5925 w 418"/>
                <a:gd name="T99" fmla="*/ 12102 h 691"/>
                <a:gd name="T100" fmla="*/ 5625 w 418"/>
                <a:gd name="T101" fmla="*/ 12385 h 691"/>
                <a:gd name="T102" fmla="*/ 4708 w 418"/>
                <a:gd name="T103" fmla="*/ 12806 h 691"/>
                <a:gd name="T104" fmla="*/ 4533 w 418"/>
                <a:gd name="T105" fmla="*/ 12747 h 691"/>
                <a:gd name="T106" fmla="*/ 3800 w 418"/>
                <a:gd name="T107" fmla="*/ 12329 h 691"/>
                <a:gd name="T108" fmla="*/ 3145 w 418"/>
                <a:gd name="T109" fmla="*/ 12747 h 691"/>
                <a:gd name="T110" fmla="*/ 2658 w 418"/>
                <a:gd name="T111" fmla="*/ 12747 h 691"/>
                <a:gd name="T112" fmla="*/ 2908 w 418"/>
                <a:gd name="T113" fmla="*/ 11553 h 69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18" h="691">
                  <a:moveTo>
                    <a:pt x="31" y="220"/>
                  </a:moveTo>
                  <a:cubicBezTo>
                    <a:pt x="28" y="210"/>
                    <a:pt x="22" y="200"/>
                    <a:pt x="14" y="196"/>
                  </a:cubicBezTo>
                  <a:cubicBezTo>
                    <a:pt x="12" y="195"/>
                    <a:pt x="0" y="177"/>
                    <a:pt x="16" y="172"/>
                  </a:cubicBezTo>
                  <a:cubicBezTo>
                    <a:pt x="45" y="165"/>
                    <a:pt x="50" y="145"/>
                    <a:pt x="50" y="126"/>
                  </a:cubicBezTo>
                  <a:cubicBezTo>
                    <a:pt x="50" y="125"/>
                    <a:pt x="50" y="124"/>
                    <a:pt x="50" y="122"/>
                  </a:cubicBezTo>
                  <a:cubicBezTo>
                    <a:pt x="50" y="110"/>
                    <a:pt x="52" y="97"/>
                    <a:pt x="42" y="85"/>
                  </a:cubicBezTo>
                  <a:cubicBezTo>
                    <a:pt x="39" y="82"/>
                    <a:pt x="34" y="62"/>
                    <a:pt x="32" y="58"/>
                  </a:cubicBezTo>
                  <a:cubicBezTo>
                    <a:pt x="29" y="49"/>
                    <a:pt x="24" y="19"/>
                    <a:pt x="37" y="11"/>
                  </a:cubicBezTo>
                  <a:cubicBezTo>
                    <a:pt x="42" y="8"/>
                    <a:pt x="63" y="2"/>
                    <a:pt x="76" y="2"/>
                  </a:cubicBezTo>
                  <a:cubicBezTo>
                    <a:pt x="88" y="0"/>
                    <a:pt x="86" y="12"/>
                    <a:pt x="86" y="16"/>
                  </a:cubicBezTo>
                  <a:cubicBezTo>
                    <a:pt x="86" y="22"/>
                    <a:pt x="86" y="28"/>
                    <a:pt x="88" y="35"/>
                  </a:cubicBezTo>
                  <a:cubicBezTo>
                    <a:pt x="94" y="64"/>
                    <a:pt x="101" y="81"/>
                    <a:pt x="123" y="82"/>
                  </a:cubicBezTo>
                  <a:cubicBezTo>
                    <a:pt x="134" y="83"/>
                    <a:pt x="156" y="83"/>
                    <a:pt x="171" y="55"/>
                  </a:cubicBezTo>
                  <a:cubicBezTo>
                    <a:pt x="172" y="53"/>
                    <a:pt x="192" y="45"/>
                    <a:pt x="221" y="63"/>
                  </a:cubicBezTo>
                  <a:cubicBezTo>
                    <a:pt x="231" y="69"/>
                    <a:pt x="293" y="91"/>
                    <a:pt x="294" y="119"/>
                  </a:cubicBezTo>
                  <a:cubicBezTo>
                    <a:pt x="294" y="123"/>
                    <a:pt x="294" y="128"/>
                    <a:pt x="294" y="132"/>
                  </a:cubicBezTo>
                  <a:cubicBezTo>
                    <a:pt x="293" y="136"/>
                    <a:pt x="293" y="141"/>
                    <a:pt x="293" y="146"/>
                  </a:cubicBezTo>
                  <a:cubicBezTo>
                    <a:pt x="293" y="157"/>
                    <a:pt x="304" y="162"/>
                    <a:pt x="309" y="173"/>
                  </a:cubicBezTo>
                  <a:cubicBezTo>
                    <a:pt x="315" y="185"/>
                    <a:pt x="323" y="193"/>
                    <a:pt x="331" y="199"/>
                  </a:cubicBezTo>
                  <a:cubicBezTo>
                    <a:pt x="333" y="201"/>
                    <a:pt x="339" y="201"/>
                    <a:pt x="337" y="217"/>
                  </a:cubicBezTo>
                  <a:cubicBezTo>
                    <a:pt x="337" y="220"/>
                    <a:pt x="337" y="222"/>
                    <a:pt x="337" y="225"/>
                  </a:cubicBezTo>
                  <a:cubicBezTo>
                    <a:pt x="337" y="231"/>
                    <a:pt x="338" y="238"/>
                    <a:pt x="340" y="246"/>
                  </a:cubicBezTo>
                  <a:cubicBezTo>
                    <a:pt x="346" y="263"/>
                    <a:pt x="358" y="273"/>
                    <a:pt x="368" y="279"/>
                  </a:cubicBezTo>
                  <a:cubicBezTo>
                    <a:pt x="385" y="287"/>
                    <a:pt x="379" y="296"/>
                    <a:pt x="379" y="299"/>
                  </a:cubicBezTo>
                  <a:cubicBezTo>
                    <a:pt x="379" y="302"/>
                    <a:pt x="378" y="305"/>
                    <a:pt x="378" y="308"/>
                  </a:cubicBezTo>
                  <a:cubicBezTo>
                    <a:pt x="378" y="315"/>
                    <a:pt x="379" y="321"/>
                    <a:pt x="381" y="328"/>
                  </a:cubicBezTo>
                  <a:cubicBezTo>
                    <a:pt x="386" y="341"/>
                    <a:pt x="392" y="352"/>
                    <a:pt x="396" y="358"/>
                  </a:cubicBezTo>
                  <a:cubicBezTo>
                    <a:pt x="399" y="362"/>
                    <a:pt x="401" y="365"/>
                    <a:pt x="404" y="373"/>
                  </a:cubicBezTo>
                  <a:cubicBezTo>
                    <a:pt x="409" y="389"/>
                    <a:pt x="418" y="414"/>
                    <a:pt x="417" y="432"/>
                  </a:cubicBezTo>
                  <a:cubicBezTo>
                    <a:pt x="416" y="450"/>
                    <a:pt x="417" y="455"/>
                    <a:pt x="406" y="463"/>
                  </a:cubicBezTo>
                  <a:cubicBezTo>
                    <a:pt x="395" y="471"/>
                    <a:pt x="387" y="468"/>
                    <a:pt x="384" y="454"/>
                  </a:cubicBezTo>
                  <a:cubicBezTo>
                    <a:pt x="381" y="440"/>
                    <a:pt x="389" y="430"/>
                    <a:pt x="388" y="409"/>
                  </a:cubicBezTo>
                  <a:cubicBezTo>
                    <a:pt x="387" y="388"/>
                    <a:pt x="383" y="370"/>
                    <a:pt x="372" y="356"/>
                  </a:cubicBezTo>
                  <a:cubicBezTo>
                    <a:pt x="360" y="346"/>
                    <a:pt x="353" y="343"/>
                    <a:pt x="337" y="344"/>
                  </a:cubicBezTo>
                  <a:cubicBezTo>
                    <a:pt x="328" y="345"/>
                    <a:pt x="313" y="361"/>
                    <a:pt x="297" y="368"/>
                  </a:cubicBezTo>
                  <a:cubicBezTo>
                    <a:pt x="282" y="375"/>
                    <a:pt x="266" y="371"/>
                    <a:pt x="261" y="373"/>
                  </a:cubicBezTo>
                  <a:cubicBezTo>
                    <a:pt x="244" y="381"/>
                    <a:pt x="242" y="385"/>
                    <a:pt x="238" y="394"/>
                  </a:cubicBezTo>
                  <a:cubicBezTo>
                    <a:pt x="236" y="400"/>
                    <a:pt x="235" y="405"/>
                    <a:pt x="235" y="411"/>
                  </a:cubicBezTo>
                  <a:cubicBezTo>
                    <a:pt x="235" y="425"/>
                    <a:pt x="241" y="438"/>
                    <a:pt x="246" y="447"/>
                  </a:cubicBezTo>
                  <a:cubicBezTo>
                    <a:pt x="247" y="450"/>
                    <a:pt x="250" y="455"/>
                    <a:pt x="250" y="457"/>
                  </a:cubicBezTo>
                  <a:cubicBezTo>
                    <a:pt x="253" y="473"/>
                    <a:pt x="282" y="488"/>
                    <a:pt x="271" y="505"/>
                  </a:cubicBezTo>
                  <a:cubicBezTo>
                    <a:pt x="263" y="523"/>
                    <a:pt x="262" y="539"/>
                    <a:pt x="261" y="549"/>
                  </a:cubicBezTo>
                  <a:cubicBezTo>
                    <a:pt x="261" y="550"/>
                    <a:pt x="260" y="554"/>
                    <a:pt x="260" y="554"/>
                  </a:cubicBezTo>
                  <a:cubicBezTo>
                    <a:pt x="257" y="565"/>
                    <a:pt x="256" y="574"/>
                    <a:pt x="256" y="581"/>
                  </a:cubicBezTo>
                  <a:cubicBezTo>
                    <a:pt x="256" y="610"/>
                    <a:pt x="267" y="615"/>
                    <a:pt x="283" y="620"/>
                  </a:cubicBezTo>
                  <a:cubicBezTo>
                    <a:pt x="298" y="626"/>
                    <a:pt x="319" y="634"/>
                    <a:pt x="347" y="569"/>
                  </a:cubicBezTo>
                  <a:cubicBezTo>
                    <a:pt x="352" y="558"/>
                    <a:pt x="362" y="551"/>
                    <a:pt x="381" y="551"/>
                  </a:cubicBezTo>
                  <a:cubicBezTo>
                    <a:pt x="400" y="551"/>
                    <a:pt x="396" y="582"/>
                    <a:pt x="396" y="585"/>
                  </a:cubicBezTo>
                  <a:cubicBezTo>
                    <a:pt x="396" y="585"/>
                    <a:pt x="396" y="585"/>
                    <a:pt x="396" y="585"/>
                  </a:cubicBezTo>
                  <a:cubicBezTo>
                    <a:pt x="395" y="600"/>
                    <a:pt x="384" y="623"/>
                    <a:pt x="379" y="639"/>
                  </a:cubicBezTo>
                  <a:cubicBezTo>
                    <a:pt x="371" y="657"/>
                    <a:pt x="363" y="654"/>
                    <a:pt x="360" y="654"/>
                  </a:cubicBezTo>
                  <a:cubicBezTo>
                    <a:pt x="346" y="652"/>
                    <a:pt x="319" y="655"/>
                    <a:pt x="301" y="676"/>
                  </a:cubicBezTo>
                  <a:cubicBezTo>
                    <a:pt x="301" y="676"/>
                    <a:pt x="295" y="681"/>
                    <a:pt x="290" y="673"/>
                  </a:cubicBezTo>
                  <a:cubicBezTo>
                    <a:pt x="282" y="663"/>
                    <a:pt x="272" y="651"/>
                    <a:pt x="243" y="651"/>
                  </a:cubicBezTo>
                  <a:cubicBezTo>
                    <a:pt x="221" y="655"/>
                    <a:pt x="213" y="655"/>
                    <a:pt x="201" y="673"/>
                  </a:cubicBezTo>
                  <a:cubicBezTo>
                    <a:pt x="189" y="691"/>
                    <a:pt x="162" y="688"/>
                    <a:pt x="170" y="673"/>
                  </a:cubicBezTo>
                  <a:cubicBezTo>
                    <a:pt x="178" y="659"/>
                    <a:pt x="211" y="620"/>
                    <a:pt x="186" y="610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5" name="Freeform 100">
              <a:extLst>
                <a:ext uri="{FF2B5EF4-FFF2-40B4-BE49-F238E27FC236}">
                  <a16:creationId xmlns:a16="http://schemas.microsoft.com/office/drawing/2014/main" id="{96C16E9D-A6EA-477F-8C30-36349C57E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6" y="1179"/>
              <a:ext cx="1083" cy="1922"/>
            </a:xfrm>
            <a:custGeom>
              <a:avLst/>
              <a:gdLst>
                <a:gd name="T0" fmla="*/ 3754 w 433"/>
                <a:gd name="T1" fmla="*/ 11932 h 721"/>
                <a:gd name="T2" fmla="*/ 3692 w 433"/>
                <a:gd name="T3" fmla="*/ 11761 h 721"/>
                <a:gd name="T4" fmla="*/ 3722 w 433"/>
                <a:gd name="T5" fmla="*/ 11647 h 721"/>
                <a:gd name="T6" fmla="*/ 3709 w 433"/>
                <a:gd name="T7" fmla="*/ 11668 h 721"/>
                <a:gd name="T8" fmla="*/ 4335 w 433"/>
                <a:gd name="T9" fmla="*/ 12670 h 721"/>
                <a:gd name="T10" fmla="*/ 4522 w 433"/>
                <a:gd name="T11" fmla="*/ 13318 h 721"/>
                <a:gd name="T12" fmla="*/ 4254 w 433"/>
                <a:gd name="T13" fmla="*/ 13601 h 721"/>
                <a:gd name="T14" fmla="*/ 3959 w 433"/>
                <a:gd name="T15" fmla="*/ 13659 h 721"/>
                <a:gd name="T16" fmla="*/ 3804 w 433"/>
                <a:gd name="T17" fmla="*/ 13523 h 721"/>
                <a:gd name="T18" fmla="*/ 2959 w 433"/>
                <a:gd name="T19" fmla="*/ 12918 h 721"/>
                <a:gd name="T20" fmla="*/ 2284 w 433"/>
                <a:gd name="T21" fmla="*/ 13169 h 721"/>
                <a:gd name="T22" fmla="*/ 1958 w 433"/>
                <a:gd name="T23" fmla="*/ 13033 h 721"/>
                <a:gd name="T24" fmla="*/ 1251 w 433"/>
                <a:gd name="T25" fmla="*/ 12542 h 721"/>
                <a:gd name="T26" fmla="*/ 1063 w 433"/>
                <a:gd name="T27" fmla="*/ 12465 h 721"/>
                <a:gd name="T28" fmla="*/ 645 w 433"/>
                <a:gd name="T29" fmla="*/ 11532 h 721"/>
                <a:gd name="T30" fmla="*/ 550 w 433"/>
                <a:gd name="T31" fmla="*/ 10874 h 721"/>
                <a:gd name="T32" fmla="*/ 1033 w 433"/>
                <a:gd name="T33" fmla="*/ 10191 h 721"/>
                <a:gd name="T34" fmla="*/ 1596 w 433"/>
                <a:gd name="T35" fmla="*/ 10532 h 721"/>
                <a:gd name="T36" fmla="*/ 1721 w 433"/>
                <a:gd name="T37" fmla="*/ 10836 h 721"/>
                <a:gd name="T38" fmla="*/ 2459 w 433"/>
                <a:gd name="T39" fmla="*/ 11476 h 721"/>
                <a:gd name="T40" fmla="*/ 2896 w 433"/>
                <a:gd name="T41" fmla="*/ 10759 h 721"/>
                <a:gd name="T42" fmla="*/ 3084 w 433"/>
                <a:gd name="T43" fmla="*/ 9415 h 721"/>
                <a:gd name="T44" fmla="*/ 3146 w 433"/>
                <a:gd name="T45" fmla="*/ 8485 h 721"/>
                <a:gd name="T46" fmla="*/ 3066 w 433"/>
                <a:gd name="T47" fmla="*/ 7405 h 721"/>
                <a:gd name="T48" fmla="*/ 2941 w 433"/>
                <a:gd name="T49" fmla="*/ 7086 h 721"/>
                <a:gd name="T50" fmla="*/ 2784 w 433"/>
                <a:gd name="T51" fmla="*/ 6552 h 721"/>
                <a:gd name="T52" fmla="*/ 2301 w 433"/>
                <a:gd name="T53" fmla="*/ 6118 h 721"/>
                <a:gd name="T54" fmla="*/ 1346 w 433"/>
                <a:gd name="T55" fmla="*/ 7064 h 721"/>
                <a:gd name="T56" fmla="*/ 1176 w 433"/>
                <a:gd name="T57" fmla="*/ 8600 h 721"/>
                <a:gd name="T58" fmla="*/ 488 w 433"/>
                <a:gd name="T59" fmla="*/ 9096 h 721"/>
                <a:gd name="T60" fmla="*/ 63 w 433"/>
                <a:gd name="T61" fmla="*/ 8450 h 721"/>
                <a:gd name="T62" fmla="*/ 583 w 433"/>
                <a:gd name="T63" fmla="*/ 8051 h 721"/>
                <a:gd name="T64" fmla="*/ 1033 w 433"/>
                <a:gd name="T65" fmla="*/ 7086 h 721"/>
                <a:gd name="T66" fmla="*/ 583 w 433"/>
                <a:gd name="T67" fmla="*/ 6382 h 721"/>
                <a:gd name="T68" fmla="*/ 333 w 433"/>
                <a:gd name="T69" fmla="*/ 5857 h 721"/>
                <a:gd name="T70" fmla="*/ 313 w 433"/>
                <a:gd name="T71" fmla="*/ 5627 h 721"/>
                <a:gd name="T72" fmla="*/ 470 w 433"/>
                <a:gd name="T73" fmla="*/ 5094 h 721"/>
                <a:gd name="T74" fmla="*/ 625 w 433"/>
                <a:gd name="T75" fmla="*/ 4790 h 721"/>
                <a:gd name="T76" fmla="*/ 813 w 433"/>
                <a:gd name="T77" fmla="*/ 4449 h 721"/>
                <a:gd name="T78" fmla="*/ 1271 w 433"/>
                <a:gd name="T79" fmla="*/ 3412 h 721"/>
                <a:gd name="T80" fmla="*/ 1488 w 433"/>
                <a:gd name="T81" fmla="*/ 3375 h 721"/>
                <a:gd name="T82" fmla="*/ 1876 w 433"/>
                <a:gd name="T83" fmla="*/ 3788 h 721"/>
                <a:gd name="T84" fmla="*/ 2676 w 433"/>
                <a:gd name="T85" fmla="*/ 3823 h 721"/>
                <a:gd name="T86" fmla="*/ 3179 w 433"/>
                <a:gd name="T87" fmla="*/ 2900 h 721"/>
                <a:gd name="T88" fmla="*/ 3209 w 433"/>
                <a:gd name="T89" fmla="*/ 2559 h 721"/>
                <a:gd name="T90" fmla="*/ 2971 w 433"/>
                <a:gd name="T91" fmla="*/ 1762 h 721"/>
                <a:gd name="T92" fmla="*/ 3084 w 433"/>
                <a:gd name="T93" fmla="*/ 1498 h 721"/>
                <a:gd name="T94" fmla="*/ 3709 w 433"/>
                <a:gd name="T95" fmla="*/ 1024 h 721"/>
                <a:gd name="T96" fmla="*/ 4209 w 433"/>
                <a:gd name="T97" fmla="*/ 1306 h 721"/>
                <a:gd name="T98" fmla="*/ 4960 w 433"/>
                <a:gd name="T99" fmla="*/ 2082 h 721"/>
                <a:gd name="T100" fmla="*/ 5505 w 433"/>
                <a:gd name="T101" fmla="*/ 1421 h 721"/>
                <a:gd name="T102" fmla="*/ 5568 w 433"/>
                <a:gd name="T103" fmla="*/ 1002 h 721"/>
                <a:gd name="T104" fmla="*/ 6118 w 433"/>
                <a:gd name="T105" fmla="*/ 93 h 721"/>
                <a:gd name="T106" fmla="*/ 6368 w 433"/>
                <a:gd name="T107" fmla="*/ 376 h 721"/>
                <a:gd name="T108" fmla="*/ 6243 w 433"/>
                <a:gd name="T109" fmla="*/ 1306 h 721"/>
                <a:gd name="T110" fmla="*/ 6225 w 433"/>
                <a:gd name="T111" fmla="*/ 1455 h 721"/>
                <a:gd name="T112" fmla="*/ 6255 w 433"/>
                <a:gd name="T113" fmla="*/ 1783 h 721"/>
                <a:gd name="T114" fmla="*/ 6213 w 433"/>
                <a:gd name="T115" fmla="*/ 2047 h 721"/>
                <a:gd name="T116" fmla="*/ 5913 w 433"/>
                <a:gd name="T117" fmla="*/ 2650 h 721"/>
                <a:gd name="T118" fmla="*/ 5930 w 433"/>
                <a:gd name="T119" fmla="*/ 2879 h 721"/>
                <a:gd name="T120" fmla="*/ 6538 w 433"/>
                <a:gd name="T121" fmla="*/ 3561 h 721"/>
                <a:gd name="T122" fmla="*/ 6631 w 433"/>
                <a:gd name="T123" fmla="*/ 4015 h 721"/>
                <a:gd name="T124" fmla="*/ 6475 w 433"/>
                <a:gd name="T125" fmla="*/ 4263 h 7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33" h="721">
                  <a:moveTo>
                    <a:pt x="240" y="630"/>
                  </a:moveTo>
                  <a:cubicBezTo>
                    <a:pt x="237" y="627"/>
                    <a:pt x="236" y="623"/>
                    <a:pt x="236" y="621"/>
                  </a:cubicBezTo>
                  <a:cubicBezTo>
                    <a:pt x="236" y="619"/>
                    <a:pt x="236" y="617"/>
                    <a:pt x="238" y="615"/>
                  </a:cubicBezTo>
                  <a:cubicBezTo>
                    <a:pt x="238" y="616"/>
                    <a:pt x="237" y="616"/>
                    <a:pt x="237" y="616"/>
                  </a:cubicBezTo>
                  <a:cubicBezTo>
                    <a:pt x="227" y="625"/>
                    <a:pt x="261" y="661"/>
                    <a:pt x="277" y="669"/>
                  </a:cubicBezTo>
                  <a:cubicBezTo>
                    <a:pt x="292" y="678"/>
                    <a:pt x="289" y="695"/>
                    <a:pt x="289" y="703"/>
                  </a:cubicBezTo>
                  <a:cubicBezTo>
                    <a:pt x="288" y="711"/>
                    <a:pt x="279" y="716"/>
                    <a:pt x="272" y="718"/>
                  </a:cubicBezTo>
                  <a:cubicBezTo>
                    <a:pt x="266" y="719"/>
                    <a:pt x="260" y="720"/>
                    <a:pt x="253" y="721"/>
                  </a:cubicBezTo>
                  <a:cubicBezTo>
                    <a:pt x="247" y="720"/>
                    <a:pt x="245" y="717"/>
                    <a:pt x="243" y="714"/>
                  </a:cubicBezTo>
                  <a:cubicBezTo>
                    <a:pt x="236" y="703"/>
                    <a:pt x="218" y="682"/>
                    <a:pt x="189" y="682"/>
                  </a:cubicBezTo>
                  <a:cubicBezTo>
                    <a:pt x="169" y="682"/>
                    <a:pt x="156" y="686"/>
                    <a:pt x="146" y="695"/>
                  </a:cubicBezTo>
                  <a:cubicBezTo>
                    <a:pt x="137" y="705"/>
                    <a:pt x="130" y="694"/>
                    <a:pt x="125" y="688"/>
                  </a:cubicBezTo>
                  <a:cubicBezTo>
                    <a:pt x="110" y="671"/>
                    <a:pt x="92" y="664"/>
                    <a:pt x="80" y="662"/>
                  </a:cubicBezTo>
                  <a:cubicBezTo>
                    <a:pt x="76" y="661"/>
                    <a:pt x="74" y="661"/>
                    <a:pt x="68" y="658"/>
                  </a:cubicBezTo>
                  <a:cubicBezTo>
                    <a:pt x="56" y="651"/>
                    <a:pt x="43" y="628"/>
                    <a:pt x="41" y="609"/>
                  </a:cubicBezTo>
                  <a:cubicBezTo>
                    <a:pt x="40" y="598"/>
                    <a:pt x="38" y="586"/>
                    <a:pt x="35" y="574"/>
                  </a:cubicBezTo>
                  <a:cubicBezTo>
                    <a:pt x="34" y="569"/>
                    <a:pt x="35" y="543"/>
                    <a:pt x="66" y="538"/>
                  </a:cubicBezTo>
                  <a:cubicBezTo>
                    <a:pt x="70" y="536"/>
                    <a:pt x="91" y="531"/>
                    <a:pt x="102" y="556"/>
                  </a:cubicBezTo>
                  <a:cubicBezTo>
                    <a:pt x="104" y="559"/>
                    <a:pt x="105" y="559"/>
                    <a:pt x="110" y="572"/>
                  </a:cubicBezTo>
                  <a:cubicBezTo>
                    <a:pt x="130" y="619"/>
                    <a:pt x="146" y="609"/>
                    <a:pt x="157" y="606"/>
                  </a:cubicBezTo>
                  <a:cubicBezTo>
                    <a:pt x="174" y="601"/>
                    <a:pt x="185" y="599"/>
                    <a:pt x="185" y="568"/>
                  </a:cubicBezTo>
                  <a:cubicBezTo>
                    <a:pt x="181" y="534"/>
                    <a:pt x="193" y="517"/>
                    <a:pt x="197" y="497"/>
                  </a:cubicBezTo>
                  <a:cubicBezTo>
                    <a:pt x="200" y="486"/>
                    <a:pt x="201" y="468"/>
                    <a:pt x="201" y="448"/>
                  </a:cubicBezTo>
                  <a:cubicBezTo>
                    <a:pt x="201" y="424"/>
                    <a:pt x="201" y="403"/>
                    <a:pt x="196" y="391"/>
                  </a:cubicBezTo>
                  <a:cubicBezTo>
                    <a:pt x="194" y="385"/>
                    <a:pt x="191" y="379"/>
                    <a:pt x="188" y="374"/>
                  </a:cubicBezTo>
                  <a:cubicBezTo>
                    <a:pt x="187" y="371"/>
                    <a:pt x="180" y="351"/>
                    <a:pt x="178" y="346"/>
                  </a:cubicBezTo>
                  <a:cubicBezTo>
                    <a:pt x="172" y="334"/>
                    <a:pt x="161" y="326"/>
                    <a:pt x="147" y="323"/>
                  </a:cubicBezTo>
                  <a:cubicBezTo>
                    <a:pt x="119" y="317"/>
                    <a:pt x="98" y="350"/>
                    <a:pt x="86" y="373"/>
                  </a:cubicBezTo>
                  <a:cubicBezTo>
                    <a:pt x="78" y="391"/>
                    <a:pt x="83" y="430"/>
                    <a:pt x="75" y="454"/>
                  </a:cubicBezTo>
                  <a:cubicBezTo>
                    <a:pt x="68" y="477"/>
                    <a:pt x="55" y="476"/>
                    <a:pt x="31" y="480"/>
                  </a:cubicBezTo>
                  <a:cubicBezTo>
                    <a:pt x="6" y="484"/>
                    <a:pt x="8" y="462"/>
                    <a:pt x="4" y="446"/>
                  </a:cubicBezTo>
                  <a:cubicBezTo>
                    <a:pt x="0" y="430"/>
                    <a:pt x="13" y="430"/>
                    <a:pt x="37" y="425"/>
                  </a:cubicBezTo>
                  <a:cubicBezTo>
                    <a:pt x="61" y="420"/>
                    <a:pt x="69" y="403"/>
                    <a:pt x="66" y="374"/>
                  </a:cubicBezTo>
                  <a:cubicBezTo>
                    <a:pt x="63" y="344"/>
                    <a:pt x="53" y="340"/>
                    <a:pt x="37" y="337"/>
                  </a:cubicBezTo>
                  <a:cubicBezTo>
                    <a:pt x="13" y="333"/>
                    <a:pt x="21" y="309"/>
                    <a:pt x="21" y="309"/>
                  </a:cubicBezTo>
                  <a:cubicBezTo>
                    <a:pt x="21" y="305"/>
                    <a:pt x="20" y="301"/>
                    <a:pt x="20" y="297"/>
                  </a:cubicBezTo>
                  <a:cubicBezTo>
                    <a:pt x="20" y="287"/>
                    <a:pt x="22" y="280"/>
                    <a:pt x="30" y="269"/>
                  </a:cubicBezTo>
                  <a:cubicBezTo>
                    <a:pt x="40" y="253"/>
                    <a:pt x="40" y="253"/>
                    <a:pt x="40" y="253"/>
                  </a:cubicBezTo>
                  <a:cubicBezTo>
                    <a:pt x="43" y="248"/>
                    <a:pt x="49" y="238"/>
                    <a:pt x="52" y="235"/>
                  </a:cubicBezTo>
                  <a:cubicBezTo>
                    <a:pt x="63" y="224"/>
                    <a:pt x="76" y="199"/>
                    <a:pt x="81" y="180"/>
                  </a:cubicBezTo>
                  <a:cubicBezTo>
                    <a:pt x="82" y="174"/>
                    <a:pt x="91" y="173"/>
                    <a:pt x="95" y="178"/>
                  </a:cubicBezTo>
                  <a:cubicBezTo>
                    <a:pt x="103" y="187"/>
                    <a:pt x="112" y="196"/>
                    <a:pt x="120" y="200"/>
                  </a:cubicBezTo>
                  <a:cubicBezTo>
                    <a:pt x="138" y="208"/>
                    <a:pt x="153" y="211"/>
                    <a:pt x="171" y="202"/>
                  </a:cubicBezTo>
                  <a:cubicBezTo>
                    <a:pt x="192" y="192"/>
                    <a:pt x="198" y="179"/>
                    <a:pt x="203" y="153"/>
                  </a:cubicBezTo>
                  <a:cubicBezTo>
                    <a:pt x="205" y="147"/>
                    <a:pt x="205" y="141"/>
                    <a:pt x="205" y="135"/>
                  </a:cubicBezTo>
                  <a:cubicBezTo>
                    <a:pt x="205" y="119"/>
                    <a:pt x="201" y="104"/>
                    <a:pt x="190" y="93"/>
                  </a:cubicBezTo>
                  <a:cubicBezTo>
                    <a:pt x="181" y="84"/>
                    <a:pt x="192" y="81"/>
                    <a:pt x="197" y="79"/>
                  </a:cubicBezTo>
                  <a:cubicBezTo>
                    <a:pt x="211" y="72"/>
                    <a:pt x="229" y="62"/>
                    <a:pt x="237" y="54"/>
                  </a:cubicBezTo>
                  <a:cubicBezTo>
                    <a:pt x="240" y="52"/>
                    <a:pt x="261" y="42"/>
                    <a:pt x="269" y="69"/>
                  </a:cubicBezTo>
                  <a:cubicBezTo>
                    <a:pt x="284" y="107"/>
                    <a:pt x="304" y="112"/>
                    <a:pt x="317" y="110"/>
                  </a:cubicBezTo>
                  <a:cubicBezTo>
                    <a:pt x="339" y="109"/>
                    <a:pt x="345" y="103"/>
                    <a:pt x="352" y="75"/>
                  </a:cubicBezTo>
                  <a:cubicBezTo>
                    <a:pt x="356" y="53"/>
                    <a:pt x="356" y="53"/>
                    <a:pt x="356" y="53"/>
                  </a:cubicBezTo>
                  <a:cubicBezTo>
                    <a:pt x="358" y="43"/>
                    <a:pt x="357" y="0"/>
                    <a:pt x="391" y="5"/>
                  </a:cubicBezTo>
                  <a:cubicBezTo>
                    <a:pt x="409" y="6"/>
                    <a:pt x="406" y="19"/>
                    <a:pt x="407" y="20"/>
                  </a:cubicBezTo>
                  <a:cubicBezTo>
                    <a:pt x="407" y="23"/>
                    <a:pt x="400" y="56"/>
                    <a:pt x="399" y="69"/>
                  </a:cubicBezTo>
                  <a:cubicBezTo>
                    <a:pt x="398" y="72"/>
                    <a:pt x="398" y="75"/>
                    <a:pt x="398" y="77"/>
                  </a:cubicBezTo>
                  <a:cubicBezTo>
                    <a:pt x="398" y="83"/>
                    <a:pt x="399" y="89"/>
                    <a:pt x="400" y="94"/>
                  </a:cubicBezTo>
                  <a:cubicBezTo>
                    <a:pt x="401" y="97"/>
                    <a:pt x="398" y="106"/>
                    <a:pt x="397" y="108"/>
                  </a:cubicBezTo>
                  <a:cubicBezTo>
                    <a:pt x="391" y="115"/>
                    <a:pt x="378" y="123"/>
                    <a:pt x="378" y="140"/>
                  </a:cubicBezTo>
                  <a:cubicBezTo>
                    <a:pt x="378" y="144"/>
                    <a:pt x="378" y="148"/>
                    <a:pt x="379" y="152"/>
                  </a:cubicBezTo>
                  <a:cubicBezTo>
                    <a:pt x="383" y="175"/>
                    <a:pt x="402" y="183"/>
                    <a:pt x="418" y="188"/>
                  </a:cubicBezTo>
                  <a:cubicBezTo>
                    <a:pt x="423" y="189"/>
                    <a:pt x="433" y="200"/>
                    <a:pt x="424" y="212"/>
                  </a:cubicBezTo>
                  <a:cubicBezTo>
                    <a:pt x="421" y="215"/>
                    <a:pt x="417" y="220"/>
                    <a:pt x="414" y="225"/>
                  </a:cubicBezTo>
                </a:path>
              </a:pathLst>
            </a:custGeom>
            <a:noFill/>
            <a:ln w="1587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6" name="Freeform 101">
              <a:extLst>
                <a:ext uri="{FF2B5EF4-FFF2-40B4-BE49-F238E27FC236}">
                  <a16:creationId xmlns:a16="http://schemas.microsoft.com/office/drawing/2014/main" id="{33F7A6B8-5165-4262-8CA9-1C88AC64F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" y="1789"/>
              <a:ext cx="40" cy="1"/>
            </a:xfrm>
            <a:custGeom>
              <a:avLst/>
              <a:gdLst>
                <a:gd name="T0" fmla="*/ 250 w 16"/>
                <a:gd name="T1" fmla="*/ 0 h 1"/>
                <a:gd name="T2" fmla="*/ 0 w 16"/>
                <a:gd name="T3" fmla="*/ 0 h 1"/>
                <a:gd name="T4" fmla="*/ 250 w 1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1" y="0"/>
                    <a:pt x="6" y="0"/>
                    <a:pt x="0" y="0"/>
                  </a:cubicBezTo>
                  <a:cubicBezTo>
                    <a:pt x="6" y="0"/>
                    <a:pt x="11" y="0"/>
                    <a:pt x="16" y="0"/>
                  </a:cubicBezTo>
                  <a:close/>
                </a:path>
              </a:pathLst>
            </a:custGeom>
            <a:solidFill>
              <a:srgbClr val="DDD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7" name="Freeform 102">
              <a:extLst>
                <a:ext uri="{FF2B5EF4-FFF2-40B4-BE49-F238E27FC236}">
                  <a16:creationId xmlns:a16="http://schemas.microsoft.com/office/drawing/2014/main" id="{1C896F3A-3A84-4775-945F-245CBA4D2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" y="1787"/>
              <a:ext cx="28" cy="2"/>
            </a:xfrm>
            <a:custGeom>
              <a:avLst/>
              <a:gdLst>
                <a:gd name="T0" fmla="*/ 0 w 11"/>
                <a:gd name="T1" fmla="*/ 0 h 1"/>
                <a:gd name="T2" fmla="*/ 181 w 11"/>
                <a:gd name="T3" fmla="*/ 8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">
                  <a:moveTo>
                    <a:pt x="0" y="0"/>
                  </a:moveTo>
                  <a:cubicBezTo>
                    <a:pt x="4" y="0"/>
                    <a:pt x="7" y="1"/>
                    <a:pt x="11" y="1"/>
                  </a:cubicBezTo>
                  <a:cubicBezTo>
                    <a:pt x="7" y="1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DD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8" name="Freeform 103">
              <a:extLst>
                <a:ext uri="{FF2B5EF4-FFF2-40B4-BE49-F238E27FC236}">
                  <a16:creationId xmlns:a16="http://schemas.microsoft.com/office/drawing/2014/main" id="{D59FA8B0-5B20-4094-89F8-6077FA769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1789"/>
              <a:ext cx="27" cy="1"/>
            </a:xfrm>
            <a:custGeom>
              <a:avLst/>
              <a:gdLst>
                <a:gd name="T0" fmla="*/ 162 w 11"/>
                <a:gd name="T1" fmla="*/ 0 h 1"/>
                <a:gd name="T2" fmla="*/ 0 w 11"/>
                <a:gd name="T3" fmla="*/ 0 h 1"/>
                <a:gd name="T4" fmla="*/ 162 w 1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">
                  <a:moveTo>
                    <a:pt x="11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4" y="0"/>
                    <a:pt x="8" y="0"/>
                    <a:pt x="11" y="0"/>
                  </a:cubicBezTo>
                  <a:close/>
                </a:path>
              </a:pathLst>
            </a:custGeom>
            <a:solidFill>
              <a:srgbClr val="DDD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9" name="Freeform 104">
              <a:extLst>
                <a:ext uri="{FF2B5EF4-FFF2-40B4-BE49-F238E27FC236}">
                  <a16:creationId xmlns:a16="http://schemas.microsoft.com/office/drawing/2014/main" id="{2E56C752-27EE-42BE-959E-717BC79F8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4" y="1787"/>
              <a:ext cx="32" cy="2"/>
            </a:xfrm>
            <a:custGeom>
              <a:avLst/>
              <a:gdLst>
                <a:gd name="T0" fmla="*/ 194 w 13"/>
                <a:gd name="T1" fmla="*/ 0 h 1"/>
                <a:gd name="T2" fmla="*/ 0 w 13"/>
                <a:gd name="T3" fmla="*/ 8 h 1"/>
                <a:gd name="T4" fmla="*/ 194 w 1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4" y="0"/>
                    <a:pt x="9" y="0"/>
                    <a:pt x="13" y="0"/>
                  </a:cubicBezTo>
                  <a:close/>
                </a:path>
              </a:pathLst>
            </a:custGeom>
            <a:solidFill>
              <a:srgbClr val="DDD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0" name="Freeform 105">
              <a:extLst>
                <a:ext uri="{FF2B5EF4-FFF2-40B4-BE49-F238E27FC236}">
                  <a16:creationId xmlns:a16="http://schemas.microsoft.com/office/drawing/2014/main" id="{E5E3C3EE-AAC1-4A21-833D-465F61E49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" y="1789"/>
              <a:ext cx="40" cy="1"/>
            </a:xfrm>
            <a:custGeom>
              <a:avLst/>
              <a:gdLst>
                <a:gd name="T0" fmla="*/ 250 w 16"/>
                <a:gd name="T1" fmla="*/ 0 h 1"/>
                <a:gd name="T2" fmla="*/ 0 w 16"/>
                <a:gd name="T3" fmla="*/ 0 h 1"/>
                <a:gd name="T4" fmla="*/ 250 w 1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1" y="0"/>
                    <a:pt x="6" y="0"/>
                    <a:pt x="0" y="0"/>
                  </a:cubicBezTo>
                  <a:cubicBezTo>
                    <a:pt x="6" y="0"/>
                    <a:pt x="11" y="0"/>
                    <a:pt x="16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1" name="Freeform 106">
              <a:extLst>
                <a:ext uri="{FF2B5EF4-FFF2-40B4-BE49-F238E27FC236}">
                  <a16:creationId xmlns:a16="http://schemas.microsoft.com/office/drawing/2014/main" id="{C921B7FA-AB76-4B21-928C-AAC5EC880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" y="1787"/>
              <a:ext cx="28" cy="2"/>
            </a:xfrm>
            <a:custGeom>
              <a:avLst/>
              <a:gdLst>
                <a:gd name="T0" fmla="*/ 0 w 11"/>
                <a:gd name="T1" fmla="*/ 0 h 1"/>
                <a:gd name="T2" fmla="*/ 181 w 11"/>
                <a:gd name="T3" fmla="*/ 8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">
                  <a:moveTo>
                    <a:pt x="0" y="0"/>
                  </a:moveTo>
                  <a:cubicBezTo>
                    <a:pt x="4" y="0"/>
                    <a:pt x="7" y="1"/>
                    <a:pt x="11" y="1"/>
                  </a:cubicBezTo>
                  <a:cubicBezTo>
                    <a:pt x="7" y="1"/>
                    <a:pt x="4" y="0"/>
                    <a:pt x="0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2" name="Freeform 107">
              <a:extLst>
                <a:ext uri="{FF2B5EF4-FFF2-40B4-BE49-F238E27FC236}">
                  <a16:creationId xmlns:a16="http://schemas.microsoft.com/office/drawing/2014/main" id="{FBD345E5-430F-43E0-B4E8-C2D4E2571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1789"/>
              <a:ext cx="27" cy="1"/>
            </a:xfrm>
            <a:custGeom>
              <a:avLst/>
              <a:gdLst>
                <a:gd name="T0" fmla="*/ 162 w 11"/>
                <a:gd name="T1" fmla="*/ 0 h 1"/>
                <a:gd name="T2" fmla="*/ 0 w 11"/>
                <a:gd name="T3" fmla="*/ 0 h 1"/>
                <a:gd name="T4" fmla="*/ 162 w 1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">
                  <a:moveTo>
                    <a:pt x="11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4" y="0"/>
                    <a:pt x="8" y="0"/>
                    <a:pt x="11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3" name="Freeform 108">
              <a:extLst>
                <a:ext uri="{FF2B5EF4-FFF2-40B4-BE49-F238E27FC236}">
                  <a16:creationId xmlns:a16="http://schemas.microsoft.com/office/drawing/2014/main" id="{C33D685B-49E0-4531-AAC1-02207712A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4" y="1787"/>
              <a:ext cx="32" cy="2"/>
            </a:xfrm>
            <a:custGeom>
              <a:avLst/>
              <a:gdLst>
                <a:gd name="T0" fmla="*/ 194 w 13"/>
                <a:gd name="T1" fmla="*/ 0 h 1"/>
                <a:gd name="T2" fmla="*/ 0 w 13"/>
                <a:gd name="T3" fmla="*/ 8 h 1"/>
                <a:gd name="T4" fmla="*/ 194 w 1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4" y="0"/>
                    <a:pt x="9" y="0"/>
                    <a:pt x="13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4" name="Freeform 109">
              <a:extLst>
                <a:ext uri="{FF2B5EF4-FFF2-40B4-BE49-F238E27FC236}">
                  <a16:creationId xmlns:a16="http://schemas.microsoft.com/office/drawing/2014/main" id="{2539C4DA-1D05-4A79-8E98-5274236C5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2061"/>
              <a:ext cx="485" cy="558"/>
            </a:xfrm>
            <a:custGeom>
              <a:avLst/>
              <a:gdLst>
                <a:gd name="T0" fmla="*/ 188 w 194"/>
                <a:gd name="T1" fmla="*/ 320 h 209"/>
                <a:gd name="T2" fmla="*/ 425 w 194"/>
                <a:gd name="T3" fmla="*/ 2894 h 209"/>
                <a:gd name="T4" fmla="*/ 863 w 194"/>
                <a:gd name="T5" fmla="*/ 3919 h 209"/>
                <a:gd name="T6" fmla="*/ 1738 w 194"/>
                <a:gd name="T7" fmla="*/ 3444 h 209"/>
                <a:gd name="T8" fmla="*/ 2270 w 194"/>
                <a:gd name="T9" fmla="*/ 3329 h 209"/>
                <a:gd name="T10" fmla="*/ 2800 w 194"/>
                <a:gd name="T11" fmla="*/ 3444 h 209"/>
                <a:gd name="T12" fmla="*/ 2363 w 194"/>
                <a:gd name="T13" fmla="*/ 2531 h 209"/>
                <a:gd name="T14" fmla="*/ 1020 w 194"/>
                <a:gd name="T15" fmla="*/ 705 h 209"/>
                <a:gd name="T16" fmla="*/ 238 w 194"/>
                <a:gd name="T17" fmla="*/ 206 h 209"/>
                <a:gd name="T18" fmla="*/ 188 w 194"/>
                <a:gd name="T19" fmla="*/ 32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4" h="209">
                  <a:moveTo>
                    <a:pt x="12" y="17"/>
                  </a:moveTo>
                  <a:cubicBezTo>
                    <a:pt x="0" y="56"/>
                    <a:pt x="18" y="110"/>
                    <a:pt x="27" y="152"/>
                  </a:cubicBezTo>
                  <a:cubicBezTo>
                    <a:pt x="31" y="166"/>
                    <a:pt x="37" y="200"/>
                    <a:pt x="55" y="206"/>
                  </a:cubicBezTo>
                  <a:cubicBezTo>
                    <a:pt x="74" y="209"/>
                    <a:pt x="95" y="186"/>
                    <a:pt x="111" y="181"/>
                  </a:cubicBezTo>
                  <a:cubicBezTo>
                    <a:pt x="123" y="178"/>
                    <a:pt x="132" y="175"/>
                    <a:pt x="145" y="175"/>
                  </a:cubicBezTo>
                  <a:cubicBezTo>
                    <a:pt x="151" y="178"/>
                    <a:pt x="173" y="183"/>
                    <a:pt x="179" y="181"/>
                  </a:cubicBezTo>
                  <a:cubicBezTo>
                    <a:pt x="194" y="164"/>
                    <a:pt x="160" y="138"/>
                    <a:pt x="151" y="133"/>
                  </a:cubicBezTo>
                  <a:cubicBezTo>
                    <a:pt x="114" y="107"/>
                    <a:pt x="92" y="70"/>
                    <a:pt x="65" y="37"/>
                  </a:cubicBezTo>
                  <a:cubicBezTo>
                    <a:pt x="55" y="28"/>
                    <a:pt x="31" y="0"/>
                    <a:pt x="15" y="11"/>
                  </a:cubicBezTo>
                  <a:cubicBezTo>
                    <a:pt x="12" y="17"/>
                    <a:pt x="12" y="17"/>
                    <a:pt x="12" y="17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5" name="Freeform 110">
              <a:extLst>
                <a:ext uri="{FF2B5EF4-FFF2-40B4-BE49-F238E27FC236}">
                  <a16:creationId xmlns:a16="http://schemas.microsoft.com/office/drawing/2014/main" id="{33D2BB3C-249C-4E20-99B2-4C90B9B2C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205"/>
              <a:ext cx="308" cy="352"/>
            </a:xfrm>
            <a:custGeom>
              <a:avLst/>
              <a:gdLst>
                <a:gd name="T0" fmla="*/ 1255 w 123"/>
                <a:gd name="T1" fmla="*/ 1501 h 132"/>
                <a:gd name="T2" fmla="*/ 95 w 123"/>
                <a:gd name="T3" fmla="*/ 0 h 132"/>
                <a:gd name="T4" fmla="*/ 50 w 123"/>
                <a:gd name="T5" fmla="*/ 589 h 132"/>
                <a:gd name="T6" fmla="*/ 50 w 123"/>
                <a:gd name="T7" fmla="*/ 1536 h 132"/>
                <a:gd name="T8" fmla="*/ 426 w 123"/>
                <a:gd name="T9" fmla="*/ 2504 h 132"/>
                <a:gd name="T10" fmla="*/ 626 w 123"/>
                <a:gd name="T11" fmla="*/ 2411 h 132"/>
                <a:gd name="T12" fmla="*/ 1159 w 123"/>
                <a:gd name="T13" fmla="*/ 2296 h 132"/>
                <a:gd name="T14" fmla="*/ 1693 w 123"/>
                <a:gd name="T15" fmla="*/ 2411 h 132"/>
                <a:gd name="T16" fmla="*/ 1255 w 123"/>
                <a:gd name="T17" fmla="*/ 1501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3" h="132">
                  <a:moveTo>
                    <a:pt x="80" y="79"/>
                  </a:moveTo>
                  <a:cubicBezTo>
                    <a:pt x="49" y="56"/>
                    <a:pt x="27" y="28"/>
                    <a:pt x="6" y="0"/>
                  </a:cubicBezTo>
                  <a:cubicBezTo>
                    <a:pt x="3" y="11"/>
                    <a:pt x="3" y="25"/>
                    <a:pt x="3" y="31"/>
                  </a:cubicBezTo>
                  <a:cubicBezTo>
                    <a:pt x="0" y="50"/>
                    <a:pt x="0" y="64"/>
                    <a:pt x="3" y="81"/>
                  </a:cubicBezTo>
                  <a:cubicBezTo>
                    <a:pt x="9" y="101"/>
                    <a:pt x="12" y="115"/>
                    <a:pt x="27" y="132"/>
                  </a:cubicBezTo>
                  <a:cubicBezTo>
                    <a:pt x="34" y="129"/>
                    <a:pt x="37" y="129"/>
                    <a:pt x="40" y="127"/>
                  </a:cubicBezTo>
                  <a:cubicBezTo>
                    <a:pt x="52" y="124"/>
                    <a:pt x="61" y="121"/>
                    <a:pt x="74" y="121"/>
                  </a:cubicBezTo>
                  <a:cubicBezTo>
                    <a:pt x="80" y="124"/>
                    <a:pt x="102" y="129"/>
                    <a:pt x="108" y="127"/>
                  </a:cubicBezTo>
                  <a:cubicBezTo>
                    <a:pt x="123" y="110"/>
                    <a:pt x="89" y="84"/>
                    <a:pt x="80" y="79"/>
                  </a:cubicBezTo>
                  <a:close/>
                </a:path>
              </a:pathLst>
            </a:custGeom>
            <a:solidFill>
              <a:srgbClr val="DAD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6" name="Freeform 111">
              <a:extLst>
                <a:ext uri="{FF2B5EF4-FFF2-40B4-BE49-F238E27FC236}">
                  <a16:creationId xmlns:a16="http://schemas.microsoft.com/office/drawing/2014/main" id="{B3D7D025-53EB-4B4D-A9BF-F62CFE171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" y="2189"/>
              <a:ext cx="103" cy="376"/>
            </a:xfrm>
            <a:custGeom>
              <a:avLst/>
              <a:gdLst>
                <a:gd name="T0" fmla="*/ 304 w 41"/>
                <a:gd name="T1" fmla="*/ 205 h 141"/>
                <a:gd name="T2" fmla="*/ 209 w 41"/>
                <a:gd name="T3" fmla="*/ 0 h 141"/>
                <a:gd name="T4" fmla="*/ 63 w 41"/>
                <a:gd name="T5" fmla="*/ 149 h 141"/>
                <a:gd name="T6" fmla="*/ 63 w 41"/>
                <a:gd name="T7" fmla="*/ 419 h 141"/>
                <a:gd name="T8" fmla="*/ 158 w 41"/>
                <a:gd name="T9" fmla="*/ 533 h 141"/>
                <a:gd name="T10" fmla="*/ 0 w 41"/>
                <a:gd name="T11" fmla="*/ 704 h 141"/>
                <a:gd name="T12" fmla="*/ 63 w 41"/>
                <a:gd name="T13" fmla="*/ 1059 h 141"/>
                <a:gd name="T14" fmla="*/ 113 w 41"/>
                <a:gd name="T15" fmla="*/ 1288 h 141"/>
                <a:gd name="T16" fmla="*/ 113 w 41"/>
                <a:gd name="T17" fmla="*/ 1651 h 141"/>
                <a:gd name="T18" fmla="*/ 209 w 41"/>
                <a:gd name="T19" fmla="*/ 1651 h 141"/>
                <a:gd name="T20" fmla="*/ 209 w 41"/>
                <a:gd name="T21" fmla="*/ 2141 h 141"/>
                <a:gd name="T22" fmla="*/ 304 w 41"/>
                <a:gd name="T23" fmla="*/ 2197 h 141"/>
                <a:gd name="T24" fmla="*/ 304 w 41"/>
                <a:gd name="T25" fmla="*/ 2296 h 141"/>
                <a:gd name="T26" fmla="*/ 397 w 41"/>
                <a:gd name="T27" fmla="*/ 2560 h 141"/>
                <a:gd name="T28" fmla="*/ 538 w 41"/>
                <a:gd name="T29" fmla="*/ 2675 h 141"/>
                <a:gd name="T30" fmla="*/ 538 w 41"/>
                <a:gd name="T31" fmla="*/ 2675 h 141"/>
                <a:gd name="T32" fmla="*/ 651 w 41"/>
                <a:gd name="T33" fmla="*/ 2616 h 141"/>
                <a:gd name="T34" fmla="*/ 651 w 41"/>
                <a:gd name="T35" fmla="*/ 2560 h 141"/>
                <a:gd name="T36" fmla="*/ 492 w 41"/>
                <a:gd name="T37" fmla="*/ 2355 h 141"/>
                <a:gd name="T38" fmla="*/ 442 w 41"/>
                <a:gd name="T39" fmla="*/ 2197 h 141"/>
                <a:gd name="T40" fmla="*/ 442 w 41"/>
                <a:gd name="T41" fmla="*/ 1971 h 141"/>
                <a:gd name="T42" fmla="*/ 347 w 41"/>
                <a:gd name="T43" fmla="*/ 1763 h 141"/>
                <a:gd name="T44" fmla="*/ 347 w 41"/>
                <a:gd name="T45" fmla="*/ 1501 h 141"/>
                <a:gd name="T46" fmla="*/ 304 w 41"/>
                <a:gd name="T47" fmla="*/ 1288 h 141"/>
                <a:gd name="T48" fmla="*/ 251 w 41"/>
                <a:gd name="T49" fmla="*/ 1059 h 141"/>
                <a:gd name="T50" fmla="*/ 251 w 41"/>
                <a:gd name="T51" fmla="*/ 853 h 141"/>
                <a:gd name="T52" fmla="*/ 251 w 41"/>
                <a:gd name="T53" fmla="*/ 704 h 141"/>
                <a:gd name="T54" fmla="*/ 251 w 41"/>
                <a:gd name="T55" fmla="*/ 419 h 141"/>
                <a:gd name="T56" fmla="*/ 304 w 41"/>
                <a:gd name="T57" fmla="*/ 205 h 1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1" h="141">
                  <a:moveTo>
                    <a:pt x="19" y="11"/>
                  </a:moveTo>
                  <a:cubicBezTo>
                    <a:pt x="19" y="6"/>
                    <a:pt x="16" y="3"/>
                    <a:pt x="13" y="0"/>
                  </a:cubicBezTo>
                  <a:cubicBezTo>
                    <a:pt x="10" y="3"/>
                    <a:pt x="7" y="6"/>
                    <a:pt x="4" y="8"/>
                  </a:cubicBezTo>
                  <a:cubicBezTo>
                    <a:pt x="13" y="14"/>
                    <a:pt x="10" y="17"/>
                    <a:pt x="4" y="22"/>
                  </a:cubicBezTo>
                  <a:cubicBezTo>
                    <a:pt x="7" y="22"/>
                    <a:pt x="7" y="25"/>
                    <a:pt x="10" y="28"/>
                  </a:cubicBezTo>
                  <a:cubicBezTo>
                    <a:pt x="7" y="31"/>
                    <a:pt x="4" y="34"/>
                    <a:pt x="0" y="37"/>
                  </a:cubicBezTo>
                  <a:cubicBezTo>
                    <a:pt x="10" y="42"/>
                    <a:pt x="7" y="48"/>
                    <a:pt x="4" y="56"/>
                  </a:cubicBezTo>
                  <a:cubicBezTo>
                    <a:pt x="10" y="56"/>
                    <a:pt x="10" y="62"/>
                    <a:pt x="7" y="68"/>
                  </a:cubicBezTo>
                  <a:cubicBezTo>
                    <a:pt x="13" y="73"/>
                    <a:pt x="10" y="82"/>
                    <a:pt x="7" y="87"/>
                  </a:cubicBezTo>
                  <a:cubicBezTo>
                    <a:pt x="7" y="87"/>
                    <a:pt x="10" y="87"/>
                    <a:pt x="13" y="87"/>
                  </a:cubicBezTo>
                  <a:cubicBezTo>
                    <a:pt x="7" y="99"/>
                    <a:pt x="19" y="102"/>
                    <a:pt x="13" y="113"/>
                  </a:cubicBezTo>
                  <a:cubicBezTo>
                    <a:pt x="16" y="113"/>
                    <a:pt x="16" y="116"/>
                    <a:pt x="19" y="116"/>
                  </a:cubicBezTo>
                  <a:cubicBezTo>
                    <a:pt x="19" y="118"/>
                    <a:pt x="19" y="118"/>
                    <a:pt x="19" y="121"/>
                  </a:cubicBezTo>
                  <a:cubicBezTo>
                    <a:pt x="28" y="124"/>
                    <a:pt x="22" y="127"/>
                    <a:pt x="25" y="135"/>
                  </a:cubicBezTo>
                  <a:cubicBezTo>
                    <a:pt x="25" y="138"/>
                    <a:pt x="31" y="138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7" y="141"/>
                    <a:pt x="37" y="138"/>
                    <a:pt x="41" y="138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6" y="59"/>
                    <a:pt x="16" y="56"/>
                  </a:cubicBezTo>
                  <a:cubicBezTo>
                    <a:pt x="13" y="54"/>
                    <a:pt x="16" y="45"/>
                    <a:pt x="16" y="45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9" y="28"/>
                    <a:pt x="16" y="22"/>
                  </a:cubicBezTo>
                  <a:cubicBezTo>
                    <a:pt x="13" y="20"/>
                    <a:pt x="16" y="14"/>
                    <a:pt x="19" y="11"/>
                  </a:cubicBezTo>
                  <a:close/>
                </a:path>
              </a:pathLst>
            </a:custGeom>
            <a:solidFill>
              <a:srgbClr val="F2F1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7" name="Freeform 112">
              <a:extLst>
                <a:ext uri="{FF2B5EF4-FFF2-40B4-BE49-F238E27FC236}">
                  <a16:creationId xmlns:a16="http://schemas.microsoft.com/office/drawing/2014/main" id="{0245171E-A8D1-4015-A69C-A02B93B0A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2376"/>
              <a:ext cx="48" cy="152"/>
            </a:xfrm>
            <a:custGeom>
              <a:avLst/>
              <a:gdLst>
                <a:gd name="T0" fmla="*/ 147 w 19"/>
                <a:gd name="T1" fmla="*/ 0 h 57"/>
                <a:gd name="T2" fmla="*/ 96 w 19"/>
                <a:gd name="T3" fmla="*/ 285 h 57"/>
                <a:gd name="T4" fmla="*/ 51 w 19"/>
                <a:gd name="T5" fmla="*/ 435 h 57"/>
                <a:gd name="T6" fmla="*/ 147 w 19"/>
                <a:gd name="T7" fmla="*/ 605 h 57"/>
                <a:gd name="T8" fmla="*/ 0 w 19"/>
                <a:gd name="T9" fmla="*/ 704 h 57"/>
                <a:gd name="T10" fmla="*/ 96 w 19"/>
                <a:gd name="T11" fmla="*/ 760 h 57"/>
                <a:gd name="T12" fmla="*/ 51 w 19"/>
                <a:gd name="T13" fmla="*/ 909 h 57"/>
                <a:gd name="T14" fmla="*/ 147 w 19"/>
                <a:gd name="T15" fmla="*/ 1080 h 57"/>
                <a:gd name="T16" fmla="*/ 147 w 19"/>
                <a:gd name="T17" fmla="*/ 1080 h 57"/>
                <a:gd name="T18" fmla="*/ 306 w 19"/>
                <a:gd name="T19" fmla="*/ 968 h 57"/>
                <a:gd name="T20" fmla="*/ 306 w 19"/>
                <a:gd name="T21" fmla="*/ 704 h 57"/>
                <a:gd name="T22" fmla="*/ 306 w 19"/>
                <a:gd name="T23" fmla="*/ 115 h 57"/>
                <a:gd name="T24" fmla="*/ 147 w 19"/>
                <a:gd name="T25" fmla="*/ 0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" h="57">
                  <a:moveTo>
                    <a:pt x="9" y="0"/>
                  </a:moveTo>
                  <a:cubicBezTo>
                    <a:pt x="9" y="6"/>
                    <a:pt x="6" y="9"/>
                    <a:pt x="6" y="15"/>
                  </a:cubicBezTo>
                  <a:cubicBezTo>
                    <a:pt x="3" y="17"/>
                    <a:pt x="13" y="20"/>
                    <a:pt x="3" y="23"/>
                  </a:cubicBezTo>
                  <a:cubicBezTo>
                    <a:pt x="3" y="26"/>
                    <a:pt x="6" y="29"/>
                    <a:pt x="9" y="32"/>
                  </a:cubicBezTo>
                  <a:cubicBezTo>
                    <a:pt x="3" y="32"/>
                    <a:pt x="3" y="37"/>
                    <a:pt x="0" y="37"/>
                  </a:cubicBezTo>
                  <a:cubicBezTo>
                    <a:pt x="0" y="40"/>
                    <a:pt x="3" y="40"/>
                    <a:pt x="6" y="40"/>
                  </a:cubicBezTo>
                  <a:cubicBezTo>
                    <a:pt x="3" y="43"/>
                    <a:pt x="3" y="46"/>
                    <a:pt x="3" y="48"/>
                  </a:cubicBezTo>
                  <a:cubicBezTo>
                    <a:pt x="9" y="51"/>
                    <a:pt x="9" y="54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4"/>
                    <a:pt x="13" y="51"/>
                    <a:pt x="19" y="51"/>
                  </a:cubicBezTo>
                  <a:cubicBezTo>
                    <a:pt x="13" y="48"/>
                    <a:pt x="13" y="40"/>
                    <a:pt x="19" y="37"/>
                  </a:cubicBezTo>
                  <a:cubicBezTo>
                    <a:pt x="13" y="34"/>
                    <a:pt x="13" y="17"/>
                    <a:pt x="19" y="6"/>
                  </a:cubicBezTo>
                  <a:cubicBezTo>
                    <a:pt x="16" y="6"/>
                    <a:pt x="13" y="3"/>
                    <a:pt x="9" y="0"/>
                  </a:cubicBezTo>
                  <a:close/>
                </a:path>
              </a:pathLst>
            </a:custGeom>
            <a:solidFill>
              <a:srgbClr val="F2F1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8" name="Freeform 113">
              <a:extLst>
                <a:ext uri="{FF2B5EF4-FFF2-40B4-BE49-F238E27FC236}">
                  <a16:creationId xmlns:a16="http://schemas.microsoft.com/office/drawing/2014/main" id="{9AE05075-1769-47FB-BA12-6083834D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" y="2099"/>
              <a:ext cx="55" cy="346"/>
            </a:xfrm>
            <a:custGeom>
              <a:avLst/>
              <a:gdLst>
                <a:gd name="T0" fmla="*/ 188 w 22"/>
                <a:gd name="T1" fmla="*/ 0 h 130"/>
                <a:gd name="T2" fmla="*/ 95 w 22"/>
                <a:gd name="T3" fmla="*/ 963 h 130"/>
                <a:gd name="T4" fmla="*/ 345 w 22"/>
                <a:gd name="T5" fmla="*/ 2451 h 130"/>
                <a:gd name="T6" fmla="*/ 95 w 22"/>
                <a:gd name="T7" fmla="*/ 793 h 130"/>
                <a:gd name="T8" fmla="*/ 188 w 22"/>
                <a:gd name="T9" fmla="*/ 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30">
                  <a:moveTo>
                    <a:pt x="12" y="0"/>
                  </a:moveTo>
                  <a:cubicBezTo>
                    <a:pt x="3" y="3"/>
                    <a:pt x="0" y="23"/>
                    <a:pt x="6" y="51"/>
                  </a:cubicBezTo>
                  <a:cubicBezTo>
                    <a:pt x="9" y="79"/>
                    <a:pt x="18" y="113"/>
                    <a:pt x="22" y="130"/>
                  </a:cubicBezTo>
                  <a:cubicBezTo>
                    <a:pt x="18" y="110"/>
                    <a:pt x="9" y="59"/>
                    <a:pt x="6" y="42"/>
                  </a:cubicBezTo>
                  <a:cubicBezTo>
                    <a:pt x="6" y="28"/>
                    <a:pt x="6" y="6"/>
                    <a:pt x="12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9" name="Freeform 114">
              <a:extLst>
                <a:ext uri="{FF2B5EF4-FFF2-40B4-BE49-F238E27FC236}">
                  <a16:creationId xmlns:a16="http://schemas.microsoft.com/office/drawing/2014/main" id="{5B03E1E6-0128-4548-9E0F-762F06F49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2061"/>
              <a:ext cx="485" cy="558"/>
            </a:xfrm>
            <a:custGeom>
              <a:avLst/>
              <a:gdLst>
                <a:gd name="T0" fmla="*/ 2845 w 194"/>
                <a:gd name="T1" fmla="*/ 320 h 209"/>
                <a:gd name="T2" fmla="*/ 2595 w 194"/>
                <a:gd name="T3" fmla="*/ 2894 h 209"/>
                <a:gd name="T4" fmla="*/ 2175 w 194"/>
                <a:gd name="T5" fmla="*/ 3919 h 209"/>
                <a:gd name="T6" fmla="*/ 1300 w 194"/>
                <a:gd name="T7" fmla="*/ 3444 h 209"/>
                <a:gd name="T8" fmla="*/ 770 w 194"/>
                <a:gd name="T9" fmla="*/ 3329 h 209"/>
                <a:gd name="T10" fmla="*/ 238 w 194"/>
                <a:gd name="T11" fmla="*/ 3444 h 209"/>
                <a:gd name="T12" fmla="*/ 675 w 194"/>
                <a:gd name="T13" fmla="*/ 2531 h 209"/>
                <a:gd name="T14" fmla="*/ 2020 w 194"/>
                <a:gd name="T15" fmla="*/ 705 h 209"/>
                <a:gd name="T16" fmla="*/ 2800 w 194"/>
                <a:gd name="T17" fmla="*/ 206 h 209"/>
                <a:gd name="T18" fmla="*/ 2845 w 194"/>
                <a:gd name="T19" fmla="*/ 32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4" h="209">
                  <a:moveTo>
                    <a:pt x="182" y="17"/>
                  </a:moveTo>
                  <a:cubicBezTo>
                    <a:pt x="194" y="56"/>
                    <a:pt x="176" y="110"/>
                    <a:pt x="166" y="152"/>
                  </a:cubicBezTo>
                  <a:cubicBezTo>
                    <a:pt x="163" y="166"/>
                    <a:pt x="157" y="200"/>
                    <a:pt x="139" y="206"/>
                  </a:cubicBezTo>
                  <a:cubicBezTo>
                    <a:pt x="120" y="209"/>
                    <a:pt x="98" y="186"/>
                    <a:pt x="83" y="181"/>
                  </a:cubicBezTo>
                  <a:cubicBezTo>
                    <a:pt x="71" y="178"/>
                    <a:pt x="61" y="175"/>
                    <a:pt x="49" y="175"/>
                  </a:cubicBezTo>
                  <a:cubicBezTo>
                    <a:pt x="43" y="178"/>
                    <a:pt x="21" y="183"/>
                    <a:pt x="15" y="181"/>
                  </a:cubicBezTo>
                  <a:cubicBezTo>
                    <a:pt x="0" y="164"/>
                    <a:pt x="34" y="138"/>
                    <a:pt x="43" y="133"/>
                  </a:cubicBezTo>
                  <a:cubicBezTo>
                    <a:pt x="80" y="107"/>
                    <a:pt x="102" y="70"/>
                    <a:pt x="129" y="37"/>
                  </a:cubicBezTo>
                  <a:cubicBezTo>
                    <a:pt x="139" y="28"/>
                    <a:pt x="163" y="0"/>
                    <a:pt x="179" y="11"/>
                  </a:cubicBezTo>
                  <a:cubicBezTo>
                    <a:pt x="182" y="17"/>
                    <a:pt x="182" y="17"/>
                    <a:pt x="182" y="17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0" name="Freeform 115">
              <a:extLst>
                <a:ext uri="{FF2B5EF4-FFF2-40B4-BE49-F238E27FC236}">
                  <a16:creationId xmlns:a16="http://schemas.microsoft.com/office/drawing/2014/main" id="{FFDD920A-C298-4C51-A4A3-4EE1E56A7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2205"/>
              <a:ext cx="308" cy="352"/>
            </a:xfrm>
            <a:custGeom>
              <a:avLst/>
              <a:gdLst>
                <a:gd name="T0" fmla="*/ 676 w 123"/>
                <a:gd name="T1" fmla="*/ 1501 h 132"/>
                <a:gd name="T2" fmla="*/ 1838 w 123"/>
                <a:gd name="T3" fmla="*/ 0 h 132"/>
                <a:gd name="T4" fmla="*/ 1881 w 123"/>
                <a:gd name="T5" fmla="*/ 589 h 132"/>
                <a:gd name="T6" fmla="*/ 1881 w 123"/>
                <a:gd name="T7" fmla="*/ 1536 h 132"/>
                <a:gd name="T8" fmla="*/ 1492 w 123"/>
                <a:gd name="T9" fmla="*/ 2504 h 132"/>
                <a:gd name="T10" fmla="*/ 1305 w 123"/>
                <a:gd name="T11" fmla="*/ 2411 h 132"/>
                <a:gd name="T12" fmla="*/ 771 w 123"/>
                <a:gd name="T13" fmla="*/ 2296 h 132"/>
                <a:gd name="T14" fmla="*/ 238 w 123"/>
                <a:gd name="T15" fmla="*/ 2411 h 132"/>
                <a:gd name="T16" fmla="*/ 676 w 123"/>
                <a:gd name="T17" fmla="*/ 1501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3" h="132">
                  <a:moveTo>
                    <a:pt x="43" y="79"/>
                  </a:moveTo>
                  <a:cubicBezTo>
                    <a:pt x="74" y="56"/>
                    <a:pt x="95" y="28"/>
                    <a:pt x="117" y="0"/>
                  </a:cubicBezTo>
                  <a:cubicBezTo>
                    <a:pt x="120" y="11"/>
                    <a:pt x="120" y="25"/>
                    <a:pt x="120" y="31"/>
                  </a:cubicBezTo>
                  <a:cubicBezTo>
                    <a:pt x="123" y="50"/>
                    <a:pt x="123" y="64"/>
                    <a:pt x="120" y="81"/>
                  </a:cubicBezTo>
                  <a:cubicBezTo>
                    <a:pt x="114" y="101"/>
                    <a:pt x="111" y="115"/>
                    <a:pt x="95" y="132"/>
                  </a:cubicBezTo>
                  <a:cubicBezTo>
                    <a:pt x="89" y="129"/>
                    <a:pt x="86" y="129"/>
                    <a:pt x="83" y="127"/>
                  </a:cubicBezTo>
                  <a:cubicBezTo>
                    <a:pt x="71" y="124"/>
                    <a:pt x="61" y="121"/>
                    <a:pt x="49" y="121"/>
                  </a:cubicBezTo>
                  <a:cubicBezTo>
                    <a:pt x="43" y="124"/>
                    <a:pt x="21" y="129"/>
                    <a:pt x="15" y="127"/>
                  </a:cubicBezTo>
                  <a:cubicBezTo>
                    <a:pt x="0" y="110"/>
                    <a:pt x="34" y="84"/>
                    <a:pt x="43" y="79"/>
                  </a:cubicBezTo>
                  <a:close/>
                </a:path>
              </a:pathLst>
            </a:custGeom>
            <a:solidFill>
              <a:srgbClr val="DAD6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1" name="Freeform 116">
              <a:extLst>
                <a:ext uri="{FF2B5EF4-FFF2-40B4-BE49-F238E27FC236}">
                  <a16:creationId xmlns:a16="http://schemas.microsoft.com/office/drawing/2014/main" id="{81C9CC93-F305-4527-A478-59D82EEE9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" y="2189"/>
              <a:ext cx="100" cy="376"/>
            </a:xfrm>
            <a:custGeom>
              <a:avLst/>
              <a:gdLst>
                <a:gd name="T0" fmla="*/ 345 w 40"/>
                <a:gd name="T1" fmla="*/ 205 h 141"/>
                <a:gd name="T2" fmla="*/ 438 w 40"/>
                <a:gd name="T3" fmla="*/ 0 h 141"/>
                <a:gd name="T4" fmla="*/ 583 w 40"/>
                <a:gd name="T5" fmla="*/ 149 h 141"/>
                <a:gd name="T6" fmla="*/ 583 w 40"/>
                <a:gd name="T7" fmla="*/ 419 h 141"/>
                <a:gd name="T8" fmla="*/ 488 w 40"/>
                <a:gd name="T9" fmla="*/ 533 h 141"/>
                <a:gd name="T10" fmla="*/ 625 w 40"/>
                <a:gd name="T11" fmla="*/ 704 h 141"/>
                <a:gd name="T12" fmla="*/ 583 w 40"/>
                <a:gd name="T13" fmla="*/ 1059 h 141"/>
                <a:gd name="T14" fmla="*/ 533 w 40"/>
                <a:gd name="T15" fmla="*/ 1288 h 141"/>
                <a:gd name="T16" fmla="*/ 533 w 40"/>
                <a:gd name="T17" fmla="*/ 1651 h 141"/>
                <a:gd name="T18" fmla="*/ 438 w 40"/>
                <a:gd name="T19" fmla="*/ 1651 h 141"/>
                <a:gd name="T20" fmla="*/ 438 w 40"/>
                <a:gd name="T21" fmla="*/ 2141 h 141"/>
                <a:gd name="T22" fmla="*/ 345 w 40"/>
                <a:gd name="T23" fmla="*/ 2197 h 141"/>
                <a:gd name="T24" fmla="*/ 345 w 40"/>
                <a:gd name="T25" fmla="*/ 2296 h 141"/>
                <a:gd name="T26" fmla="*/ 250 w 40"/>
                <a:gd name="T27" fmla="*/ 2560 h 141"/>
                <a:gd name="T28" fmla="*/ 95 w 40"/>
                <a:gd name="T29" fmla="*/ 2675 h 141"/>
                <a:gd name="T30" fmla="*/ 95 w 40"/>
                <a:gd name="T31" fmla="*/ 2675 h 141"/>
                <a:gd name="T32" fmla="*/ 0 w 40"/>
                <a:gd name="T33" fmla="*/ 2616 h 141"/>
                <a:gd name="T34" fmla="*/ 0 w 40"/>
                <a:gd name="T35" fmla="*/ 2560 h 141"/>
                <a:gd name="T36" fmla="*/ 158 w 40"/>
                <a:gd name="T37" fmla="*/ 2355 h 141"/>
                <a:gd name="T38" fmla="*/ 208 w 40"/>
                <a:gd name="T39" fmla="*/ 2197 h 141"/>
                <a:gd name="T40" fmla="*/ 208 w 40"/>
                <a:gd name="T41" fmla="*/ 1971 h 141"/>
                <a:gd name="T42" fmla="*/ 300 w 40"/>
                <a:gd name="T43" fmla="*/ 1763 h 141"/>
                <a:gd name="T44" fmla="*/ 300 w 40"/>
                <a:gd name="T45" fmla="*/ 1501 h 141"/>
                <a:gd name="T46" fmla="*/ 345 w 40"/>
                <a:gd name="T47" fmla="*/ 1288 h 141"/>
                <a:gd name="T48" fmla="*/ 395 w 40"/>
                <a:gd name="T49" fmla="*/ 1059 h 141"/>
                <a:gd name="T50" fmla="*/ 395 w 40"/>
                <a:gd name="T51" fmla="*/ 853 h 141"/>
                <a:gd name="T52" fmla="*/ 395 w 40"/>
                <a:gd name="T53" fmla="*/ 704 h 141"/>
                <a:gd name="T54" fmla="*/ 395 w 40"/>
                <a:gd name="T55" fmla="*/ 419 h 141"/>
                <a:gd name="T56" fmla="*/ 345 w 40"/>
                <a:gd name="T57" fmla="*/ 205 h 1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0" h="141">
                  <a:moveTo>
                    <a:pt x="22" y="11"/>
                  </a:moveTo>
                  <a:cubicBezTo>
                    <a:pt x="22" y="6"/>
                    <a:pt x="25" y="3"/>
                    <a:pt x="28" y="0"/>
                  </a:cubicBezTo>
                  <a:cubicBezTo>
                    <a:pt x="31" y="3"/>
                    <a:pt x="34" y="6"/>
                    <a:pt x="37" y="8"/>
                  </a:cubicBezTo>
                  <a:cubicBezTo>
                    <a:pt x="28" y="14"/>
                    <a:pt x="31" y="17"/>
                    <a:pt x="37" y="22"/>
                  </a:cubicBezTo>
                  <a:cubicBezTo>
                    <a:pt x="34" y="22"/>
                    <a:pt x="34" y="25"/>
                    <a:pt x="31" y="28"/>
                  </a:cubicBezTo>
                  <a:cubicBezTo>
                    <a:pt x="34" y="31"/>
                    <a:pt x="37" y="34"/>
                    <a:pt x="40" y="37"/>
                  </a:cubicBezTo>
                  <a:cubicBezTo>
                    <a:pt x="31" y="42"/>
                    <a:pt x="34" y="48"/>
                    <a:pt x="37" y="56"/>
                  </a:cubicBezTo>
                  <a:cubicBezTo>
                    <a:pt x="31" y="56"/>
                    <a:pt x="31" y="62"/>
                    <a:pt x="34" y="68"/>
                  </a:cubicBezTo>
                  <a:cubicBezTo>
                    <a:pt x="28" y="73"/>
                    <a:pt x="31" y="82"/>
                    <a:pt x="34" y="87"/>
                  </a:cubicBezTo>
                  <a:cubicBezTo>
                    <a:pt x="34" y="87"/>
                    <a:pt x="31" y="87"/>
                    <a:pt x="28" y="87"/>
                  </a:cubicBezTo>
                  <a:cubicBezTo>
                    <a:pt x="34" y="99"/>
                    <a:pt x="22" y="102"/>
                    <a:pt x="28" y="113"/>
                  </a:cubicBezTo>
                  <a:cubicBezTo>
                    <a:pt x="25" y="113"/>
                    <a:pt x="25" y="116"/>
                    <a:pt x="22" y="116"/>
                  </a:cubicBezTo>
                  <a:cubicBezTo>
                    <a:pt x="22" y="118"/>
                    <a:pt x="22" y="118"/>
                    <a:pt x="22" y="121"/>
                  </a:cubicBezTo>
                  <a:cubicBezTo>
                    <a:pt x="13" y="124"/>
                    <a:pt x="19" y="127"/>
                    <a:pt x="16" y="135"/>
                  </a:cubicBezTo>
                  <a:cubicBezTo>
                    <a:pt x="16" y="138"/>
                    <a:pt x="10" y="138"/>
                    <a:pt x="6" y="141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3" y="141"/>
                    <a:pt x="3" y="138"/>
                    <a:pt x="0" y="138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68"/>
                    <a:pt x="25" y="59"/>
                    <a:pt x="25" y="56"/>
                  </a:cubicBezTo>
                  <a:cubicBezTo>
                    <a:pt x="28" y="54"/>
                    <a:pt x="25" y="45"/>
                    <a:pt x="25" y="45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2" y="28"/>
                    <a:pt x="25" y="22"/>
                  </a:cubicBezTo>
                  <a:cubicBezTo>
                    <a:pt x="28" y="20"/>
                    <a:pt x="25" y="14"/>
                    <a:pt x="22" y="11"/>
                  </a:cubicBezTo>
                  <a:close/>
                </a:path>
              </a:pathLst>
            </a:custGeom>
            <a:solidFill>
              <a:srgbClr val="F2F1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2" name="Freeform 117">
              <a:extLst>
                <a:ext uri="{FF2B5EF4-FFF2-40B4-BE49-F238E27FC236}">
                  <a16:creationId xmlns:a16="http://schemas.microsoft.com/office/drawing/2014/main" id="{6F3E351B-39BD-4344-913B-702A01A40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376"/>
              <a:ext cx="48" cy="152"/>
            </a:xfrm>
            <a:custGeom>
              <a:avLst/>
              <a:gdLst>
                <a:gd name="T0" fmla="*/ 147 w 19"/>
                <a:gd name="T1" fmla="*/ 0 h 57"/>
                <a:gd name="T2" fmla="*/ 192 w 19"/>
                <a:gd name="T3" fmla="*/ 285 h 57"/>
                <a:gd name="T4" fmla="*/ 255 w 19"/>
                <a:gd name="T5" fmla="*/ 435 h 57"/>
                <a:gd name="T6" fmla="*/ 147 w 19"/>
                <a:gd name="T7" fmla="*/ 605 h 57"/>
                <a:gd name="T8" fmla="*/ 306 w 19"/>
                <a:gd name="T9" fmla="*/ 704 h 57"/>
                <a:gd name="T10" fmla="*/ 192 w 19"/>
                <a:gd name="T11" fmla="*/ 760 h 57"/>
                <a:gd name="T12" fmla="*/ 255 w 19"/>
                <a:gd name="T13" fmla="*/ 909 h 57"/>
                <a:gd name="T14" fmla="*/ 147 w 19"/>
                <a:gd name="T15" fmla="*/ 1080 h 57"/>
                <a:gd name="T16" fmla="*/ 147 w 19"/>
                <a:gd name="T17" fmla="*/ 1080 h 57"/>
                <a:gd name="T18" fmla="*/ 0 w 19"/>
                <a:gd name="T19" fmla="*/ 968 h 57"/>
                <a:gd name="T20" fmla="*/ 0 w 19"/>
                <a:gd name="T21" fmla="*/ 704 h 57"/>
                <a:gd name="T22" fmla="*/ 0 w 19"/>
                <a:gd name="T23" fmla="*/ 115 h 57"/>
                <a:gd name="T24" fmla="*/ 147 w 19"/>
                <a:gd name="T25" fmla="*/ 0 h 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" h="57">
                  <a:moveTo>
                    <a:pt x="9" y="0"/>
                  </a:moveTo>
                  <a:cubicBezTo>
                    <a:pt x="9" y="6"/>
                    <a:pt x="12" y="9"/>
                    <a:pt x="12" y="15"/>
                  </a:cubicBezTo>
                  <a:cubicBezTo>
                    <a:pt x="16" y="17"/>
                    <a:pt x="6" y="20"/>
                    <a:pt x="16" y="23"/>
                  </a:cubicBezTo>
                  <a:cubicBezTo>
                    <a:pt x="16" y="26"/>
                    <a:pt x="12" y="29"/>
                    <a:pt x="9" y="32"/>
                  </a:cubicBezTo>
                  <a:cubicBezTo>
                    <a:pt x="16" y="32"/>
                    <a:pt x="16" y="37"/>
                    <a:pt x="19" y="37"/>
                  </a:cubicBezTo>
                  <a:cubicBezTo>
                    <a:pt x="19" y="40"/>
                    <a:pt x="16" y="40"/>
                    <a:pt x="12" y="40"/>
                  </a:cubicBezTo>
                  <a:cubicBezTo>
                    <a:pt x="16" y="43"/>
                    <a:pt x="16" y="46"/>
                    <a:pt x="16" y="48"/>
                  </a:cubicBezTo>
                  <a:cubicBezTo>
                    <a:pt x="9" y="51"/>
                    <a:pt x="9" y="54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4"/>
                    <a:pt x="6" y="51"/>
                    <a:pt x="0" y="51"/>
                  </a:cubicBezTo>
                  <a:cubicBezTo>
                    <a:pt x="6" y="48"/>
                    <a:pt x="6" y="40"/>
                    <a:pt x="0" y="37"/>
                  </a:cubicBezTo>
                  <a:cubicBezTo>
                    <a:pt x="6" y="34"/>
                    <a:pt x="6" y="17"/>
                    <a:pt x="0" y="6"/>
                  </a:cubicBezTo>
                  <a:cubicBezTo>
                    <a:pt x="3" y="6"/>
                    <a:pt x="6" y="3"/>
                    <a:pt x="9" y="0"/>
                  </a:cubicBezTo>
                  <a:close/>
                </a:path>
              </a:pathLst>
            </a:custGeom>
            <a:solidFill>
              <a:srgbClr val="F2F1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3" name="Freeform 118">
              <a:extLst>
                <a:ext uri="{FF2B5EF4-FFF2-40B4-BE49-F238E27FC236}">
                  <a16:creationId xmlns:a16="http://schemas.microsoft.com/office/drawing/2014/main" id="{32B291AE-DB95-46F9-8D4B-2514E11A7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" y="2099"/>
              <a:ext cx="55" cy="346"/>
            </a:xfrm>
            <a:custGeom>
              <a:avLst/>
              <a:gdLst>
                <a:gd name="T0" fmla="*/ 158 w 22"/>
                <a:gd name="T1" fmla="*/ 0 h 130"/>
                <a:gd name="T2" fmla="*/ 250 w 22"/>
                <a:gd name="T3" fmla="*/ 963 h 130"/>
                <a:gd name="T4" fmla="*/ 0 w 22"/>
                <a:gd name="T5" fmla="*/ 2451 h 130"/>
                <a:gd name="T6" fmla="*/ 250 w 22"/>
                <a:gd name="T7" fmla="*/ 793 h 130"/>
                <a:gd name="T8" fmla="*/ 158 w 22"/>
                <a:gd name="T9" fmla="*/ 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30">
                  <a:moveTo>
                    <a:pt x="10" y="0"/>
                  </a:moveTo>
                  <a:cubicBezTo>
                    <a:pt x="19" y="3"/>
                    <a:pt x="22" y="23"/>
                    <a:pt x="16" y="51"/>
                  </a:cubicBezTo>
                  <a:cubicBezTo>
                    <a:pt x="13" y="79"/>
                    <a:pt x="3" y="113"/>
                    <a:pt x="0" y="130"/>
                  </a:cubicBezTo>
                  <a:cubicBezTo>
                    <a:pt x="3" y="110"/>
                    <a:pt x="13" y="59"/>
                    <a:pt x="16" y="42"/>
                  </a:cubicBezTo>
                  <a:cubicBezTo>
                    <a:pt x="16" y="28"/>
                    <a:pt x="16" y="6"/>
                    <a:pt x="10" y="0"/>
                  </a:cubicBezTo>
                  <a:close/>
                </a:path>
              </a:pathLst>
            </a:custGeom>
            <a:solidFill>
              <a:srgbClr val="F7F8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4" name="Freeform 119">
              <a:extLst>
                <a:ext uri="{FF2B5EF4-FFF2-40B4-BE49-F238E27FC236}">
                  <a16:creationId xmlns:a16="http://schemas.microsoft.com/office/drawing/2014/main" id="{E9A02DFA-B006-49E4-9A8D-69D2F36D6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2736"/>
              <a:ext cx="123" cy="112"/>
            </a:xfrm>
            <a:custGeom>
              <a:avLst/>
              <a:gdLst>
                <a:gd name="T0" fmla="*/ 397 w 49"/>
                <a:gd name="T1" fmla="*/ 0 h 42"/>
                <a:gd name="T2" fmla="*/ 0 w 49"/>
                <a:gd name="T3" fmla="*/ 605 h 42"/>
                <a:gd name="T4" fmla="*/ 0 w 49"/>
                <a:gd name="T5" fmla="*/ 605 h 42"/>
                <a:gd name="T6" fmla="*/ 397 w 49"/>
                <a:gd name="T7" fmla="*/ 648 h 42"/>
                <a:gd name="T8" fmla="*/ 776 w 49"/>
                <a:gd name="T9" fmla="*/ 605 h 42"/>
                <a:gd name="T10" fmla="*/ 776 w 49"/>
                <a:gd name="T11" fmla="*/ 605 h 42"/>
                <a:gd name="T12" fmla="*/ 397 w 49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" h="42">
                  <a:moveTo>
                    <a:pt x="25" y="0"/>
                  </a:moveTo>
                  <a:cubicBezTo>
                    <a:pt x="19" y="19"/>
                    <a:pt x="10" y="28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7" y="42"/>
                    <a:pt x="21" y="41"/>
                    <a:pt x="25" y="34"/>
                  </a:cubicBezTo>
                  <a:cubicBezTo>
                    <a:pt x="28" y="41"/>
                    <a:pt x="42" y="42"/>
                    <a:pt x="49" y="32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39" y="28"/>
                    <a:pt x="30" y="19"/>
                    <a:pt x="25" y="0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5" name="Freeform 120">
              <a:extLst>
                <a:ext uri="{FF2B5EF4-FFF2-40B4-BE49-F238E27FC236}">
                  <a16:creationId xmlns:a16="http://schemas.microsoft.com/office/drawing/2014/main" id="{E77E37E7-C7E6-49FE-B3E5-8D129AAFE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181"/>
              <a:ext cx="150" cy="200"/>
            </a:xfrm>
            <a:custGeom>
              <a:avLst/>
              <a:gdLst>
                <a:gd name="T0" fmla="*/ 425 w 60"/>
                <a:gd name="T1" fmla="*/ 115 h 75"/>
                <a:gd name="T2" fmla="*/ 33 w 60"/>
                <a:gd name="T3" fmla="*/ 605 h 75"/>
                <a:gd name="T4" fmla="*/ 238 w 60"/>
                <a:gd name="T5" fmla="*/ 1421 h 75"/>
                <a:gd name="T6" fmla="*/ 238 w 60"/>
                <a:gd name="T7" fmla="*/ 533 h 75"/>
                <a:gd name="T8" fmla="*/ 625 w 60"/>
                <a:gd name="T9" fmla="*/ 264 h 75"/>
                <a:gd name="T10" fmla="*/ 863 w 60"/>
                <a:gd name="T11" fmla="*/ 93 h 75"/>
                <a:gd name="T12" fmla="*/ 438 w 60"/>
                <a:gd name="T13" fmla="*/ 93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75">
                  <a:moveTo>
                    <a:pt x="27" y="6"/>
                  </a:moveTo>
                  <a:cubicBezTo>
                    <a:pt x="15" y="9"/>
                    <a:pt x="3" y="19"/>
                    <a:pt x="2" y="32"/>
                  </a:cubicBezTo>
                  <a:cubicBezTo>
                    <a:pt x="0" y="48"/>
                    <a:pt x="9" y="61"/>
                    <a:pt x="15" y="75"/>
                  </a:cubicBezTo>
                  <a:cubicBezTo>
                    <a:pt x="9" y="58"/>
                    <a:pt x="5" y="44"/>
                    <a:pt x="15" y="28"/>
                  </a:cubicBezTo>
                  <a:cubicBezTo>
                    <a:pt x="23" y="17"/>
                    <a:pt x="28" y="16"/>
                    <a:pt x="40" y="14"/>
                  </a:cubicBezTo>
                  <a:cubicBezTo>
                    <a:pt x="44" y="13"/>
                    <a:pt x="60" y="11"/>
                    <a:pt x="55" y="5"/>
                  </a:cubicBezTo>
                  <a:cubicBezTo>
                    <a:pt x="51" y="0"/>
                    <a:pt x="34" y="7"/>
                    <a:pt x="28" y="5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6" name="Freeform 121">
              <a:extLst>
                <a:ext uri="{FF2B5EF4-FFF2-40B4-BE49-F238E27FC236}">
                  <a16:creationId xmlns:a16="http://schemas.microsoft.com/office/drawing/2014/main" id="{A1A7A40B-3263-4609-9432-1CBCF2E44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203"/>
              <a:ext cx="85" cy="90"/>
            </a:xfrm>
            <a:custGeom>
              <a:avLst/>
              <a:gdLst>
                <a:gd name="T0" fmla="*/ 345 w 34"/>
                <a:gd name="T1" fmla="*/ 90 h 34"/>
                <a:gd name="T2" fmla="*/ 158 w 34"/>
                <a:gd name="T3" fmla="*/ 630 h 34"/>
                <a:gd name="T4" fmla="*/ 533 w 34"/>
                <a:gd name="T5" fmla="*/ 34 h 34"/>
                <a:gd name="T6" fmla="*/ 458 w 34"/>
                <a:gd name="T7" fmla="*/ 21 h 3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" h="34">
                  <a:moveTo>
                    <a:pt x="22" y="5"/>
                  </a:moveTo>
                  <a:cubicBezTo>
                    <a:pt x="10" y="6"/>
                    <a:pt x="0" y="25"/>
                    <a:pt x="10" y="34"/>
                  </a:cubicBezTo>
                  <a:cubicBezTo>
                    <a:pt x="14" y="17"/>
                    <a:pt x="19" y="10"/>
                    <a:pt x="34" y="2"/>
                  </a:cubicBezTo>
                  <a:cubicBezTo>
                    <a:pt x="33" y="0"/>
                    <a:pt x="31" y="1"/>
                    <a:pt x="29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7" name="Freeform 122">
              <a:extLst>
                <a:ext uri="{FF2B5EF4-FFF2-40B4-BE49-F238E27FC236}">
                  <a16:creationId xmlns:a16="http://schemas.microsoft.com/office/drawing/2014/main" id="{CF064CD7-3468-4A7C-9E77-4ED20032C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4" y="2197"/>
              <a:ext cx="27" cy="16"/>
            </a:xfrm>
            <a:custGeom>
              <a:avLst/>
              <a:gdLst>
                <a:gd name="T0" fmla="*/ 150 w 11"/>
                <a:gd name="T1" fmla="*/ 0 h 6"/>
                <a:gd name="T2" fmla="*/ 0 w 11"/>
                <a:gd name="T3" fmla="*/ 93 h 6"/>
                <a:gd name="T4" fmla="*/ 162 w 11"/>
                <a:gd name="T5" fmla="*/ 56 h 6"/>
                <a:gd name="T6" fmla="*/ 133 w 11"/>
                <a:gd name="T7" fmla="*/ 35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6">
                  <a:moveTo>
                    <a:pt x="10" y="0"/>
                  </a:moveTo>
                  <a:cubicBezTo>
                    <a:pt x="5" y="0"/>
                    <a:pt x="1" y="1"/>
                    <a:pt x="0" y="5"/>
                  </a:cubicBezTo>
                  <a:cubicBezTo>
                    <a:pt x="3" y="6"/>
                    <a:pt x="7" y="5"/>
                    <a:pt x="11" y="3"/>
                  </a:cubicBezTo>
                  <a:cubicBezTo>
                    <a:pt x="11" y="1"/>
                    <a:pt x="10" y="2"/>
                    <a:pt x="9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8" name="Freeform 123">
              <a:extLst>
                <a:ext uri="{FF2B5EF4-FFF2-40B4-BE49-F238E27FC236}">
                  <a16:creationId xmlns:a16="http://schemas.microsoft.com/office/drawing/2014/main" id="{AE4617FC-FD5B-472E-8B0C-2D8AB0F91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2645"/>
              <a:ext cx="97" cy="294"/>
            </a:xfrm>
            <a:custGeom>
              <a:avLst/>
              <a:gdLst>
                <a:gd name="T0" fmla="*/ 445 w 39"/>
                <a:gd name="T1" fmla="*/ 56 h 110"/>
                <a:gd name="T2" fmla="*/ 0 w 39"/>
                <a:gd name="T3" fmla="*/ 2101 h 110"/>
                <a:gd name="T4" fmla="*/ 403 w 39"/>
                <a:gd name="T5" fmla="*/ 1721 h 110"/>
                <a:gd name="T6" fmla="*/ 537 w 39"/>
                <a:gd name="T7" fmla="*/ 1085 h 110"/>
                <a:gd name="T8" fmla="*/ 587 w 39"/>
                <a:gd name="T9" fmla="*/ 492 h 110"/>
                <a:gd name="T10" fmla="*/ 445 w 39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110">
                  <a:moveTo>
                    <a:pt x="29" y="3"/>
                  </a:moveTo>
                  <a:cubicBezTo>
                    <a:pt x="30" y="36"/>
                    <a:pt x="24" y="85"/>
                    <a:pt x="0" y="110"/>
                  </a:cubicBezTo>
                  <a:cubicBezTo>
                    <a:pt x="9" y="104"/>
                    <a:pt x="21" y="99"/>
                    <a:pt x="26" y="90"/>
                  </a:cubicBezTo>
                  <a:cubicBezTo>
                    <a:pt x="30" y="81"/>
                    <a:pt x="33" y="66"/>
                    <a:pt x="35" y="57"/>
                  </a:cubicBezTo>
                  <a:cubicBezTo>
                    <a:pt x="38" y="46"/>
                    <a:pt x="39" y="36"/>
                    <a:pt x="38" y="26"/>
                  </a:cubicBezTo>
                  <a:cubicBezTo>
                    <a:pt x="36" y="18"/>
                    <a:pt x="30" y="8"/>
                    <a:pt x="29" y="0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9" name="Freeform 124">
              <a:extLst>
                <a:ext uri="{FF2B5EF4-FFF2-40B4-BE49-F238E27FC236}">
                  <a16:creationId xmlns:a16="http://schemas.microsoft.com/office/drawing/2014/main" id="{BFE2B504-7EF5-4CD2-B58F-8D6E79051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4" y="2749"/>
              <a:ext cx="30" cy="88"/>
            </a:xfrm>
            <a:custGeom>
              <a:avLst/>
              <a:gdLst>
                <a:gd name="T0" fmla="*/ 95 w 12"/>
                <a:gd name="T1" fmla="*/ 0 h 33"/>
                <a:gd name="T2" fmla="*/ 20 w 12"/>
                <a:gd name="T3" fmla="*/ 627 h 33"/>
                <a:gd name="T4" fmla="*/ 145 w 12"/>
                <a:gd name="T5" fmla="*/ 171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33">
                  <a:moveTo>
                    <a:pt x="6" y="0"/>
                  </a:moveTo>
                  <a:cubicBezTo>
                    <a:pt x="6" y="11"/>
                    <a:pt x="0" y="21"/>
                    <a:pt x="1" y="33"/>
                  </a:cubicBezTo>
                  <a:cubicBezTo>
                    <a:pt x="12" y="26"/>
                    <a:pt x="3" y="12"/>
                    <a:pt x="9" y="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0" name="Freeform 125">
              <a:extLst>
                <a:ext uri="{FF2B5EF4-FFF2-40B4-BE49-F238E27FC236}">
                  <a16:creationId xmlns:a16="http://schemas.microsoft.com/office/drawing/2014/main" id="{76A21634-C178-489B-A215-DECAFC9D5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" y="2731"/>
              <a:ext cx="12" cy="18"/>
            </a:xfrm>
            <a:custGeom>
              <a:avLst/>
              <a:gdLst>
                <a:gd name="T0" fmla="*/ 12 w 5"/>
                <a:gd name="T1" fmla="*/ 33 h 7"/>
                <a:gd name="T2" fmla="*/ 58 w 5"/>
                <a:gd name="T3" fmla="*/ 118 h 7"/>
                <a:gd name="T4" fmla="*/ 41 w 5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7">
                  <a:moveTo>
                    <a:pt x="1" y="2"/>
                  </a:moveTo>
                  <a:cubicBezTo>
                    <a:pt x="1" y="4"/>
                    <a:pt x="0" y="6"/>
                    <a:pt x="4" y="7"/>
                  </a:cubicBezTo>
                  <a:cubicBezTo>
                    <a:pt x="5" y="4"/>
                    <a:pt x="4" y="2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1" name="Freeform 126">
              <a:extLst>
                <a:ext uri="{FF2B5EF4-FFF2-40B4-BE49-F238E27FC236}">
                  <a16:creationId xmlns:a16="http://schemas.microsoft.com/office/drawing/2014/main" id="{C7CFC766-6930-451E-B0C6-07B1F4839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" y="2867"/>
              <a:ext cx="25" cy="37"/>
            </a:xfrm>
            <a:custGeom>
              <a:avLst/>
              <a:gdLst>
                <a:gd name="T0" fmla="*/ 113 w 10"/>
                <a:gd name="T1" fmla="*/ 0 h 14"/>
                <a:gd name="T2" fmla="*/ 0 w 10"/>
                <a:gd name="T3" fmla="*/ 259 h 14"/>
                <a:gd name="T4" fmla="*/ 145 w 10"/>
                <a:gd name="T5" fmla="*/ 56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4">
                  <a:moveTo>
                    <a:pt x="7" y="0"/>
                  </a:moveTo>
                  <a:cubicBezTo>
                    <a:pt x="3" y="4"/>
                    <a:pt x="0" y="8"/>
                    <a:pt x="0" y="14"/>
                  </a:cubicBezTo>
                  <a:cubicBezTo>
                    <a:pt x="5" y="14"/>
                    <a:pt x="10" y="8"/>
                    <a:pt x="9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2" name="Freeform 127">
              <a:extLst>
                <a:ext uri="{FF2B5EF4-FFF2-40B4-BE49-F238E27FC236}">
                  <a16:creationId xmlns:a16="http://schemas.microsoft.com/office/drawing/2014/main" id="{F8E35071-B50B-4A07-839A-F0153F072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" y="2760"/>
              <a:ext cx="57" cy="61"/>
            </a:xfrm>
            <a:custGeom>
              <a:avLst/>
              <a:gdLst>
                <a:gd name="T0" fmla="*/ 0 w 23"/>
                <a:gd name="T1" fmla="*/ 430 h 23"/>
                <a:gd name="T2" fmla="*/ 278 w 23"/>
                <a:gd name="T3" fmla="*/ 0 h 23"/>
                <a:gd name="T4" fmla="*/ 349 w 23"/>
                <a:gd name="T5" fmla="*/ 239 h 23"/>
                <a:gd name="T6" fmla="*/ 196 w 23"/>
                <a:gd name="T7" fmla="*/ 28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23">
                  <a:moveTo>
                    <a:pt x="0" y="23"/>
                  </a:moveTo>
                  <a:cubicBezTo>
                    <a:pt x="9" y="20"/>
                    <a:pt x="16" y="8"/>
                    <a:pt x="18" y="0"/>
                  </a:cubicBezTo>
                  <a:cubicBezTo>
                    <a:pt x="20" y="4"/>
                    <a:pt x="20" y="8"/>
                    <a:pt x="23" y="13"/>
                  </a:cubicBezTo>
                  <a:cubicBezTo>
                    <a:pt x="19" y="11"/>
                    <a:pt x="15" y="12"/>
                    <a:pt x="13" y="15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3" name="Freeform 128">
              <a:extLst>
                <a:ext uri="{FF2B5EF4-FFF2-40B4-BE49-F238E27FC236}">
                  <a16:creationId xmlns:a16="http://schemas.microsoft.com/office/drawing/2014/main" id="{3A18EE56-A5BC-4D4C-BF31-BD8A4C958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6" y="2805"/>
              <a:ext cx="25" cy="24"/>
            </a:xfrm>
            <a:custGeom>
              <a:avLst/>
              <a:gdLst>
                <a:gd name="T0" fmla="*/ 0 w 10"/>
                <a:gd name="T1" fmla="*/ 21 h 9"/>
                <a:gd name="T2" fmla="*/ 158 w 10"/>
                <a:gd name="T3" fmla="*/ 136 h 9"/>
                <a:gd name="T4" fmla="*/ 50 w 1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9">
                  <a:moveTo>
                    <a:pt x="0" y="1"/>
                  </a:moveTo>
                  <a:cubicBezTo>
                    <a:pt x="0" y="7"/>
                    <a:pt x="5" y="9"/>
                    <a:pt x="10" y="7"/>
                  </a:cubicBezTo>
                  <a:cubicBezTo>
                    <a:pt x="6" y="6"/>
                    <a:pt x="2" y="5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4" name="Freeform 129">
              <a:extLst>
                <a:ext uri="{FF2B5EF4-FFF2-40B4-BE49-F238E27FC236}">
                  <a16:creationId xmlns:a16="http://schemas.microsoft.com/office/drawing/2014/main" id="{2AE766C1-EEE5-4F8B-B61E-374F21572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9" y="2816"/>
              <a:ext cx="20" cy="16"/>
            </a:xfrm>
            <a:custGeom>
              <a:avLst/>
              <a:gdLst>
                <a:gd name="T0" fmla="*/ 0 w 8"/>
                <a:gd name="T1" fmla="*/ 56 h 6"/>
                <a:gd name="T2" fmla="*/ 125 w 8"/>
                <a:gd name="T3" fmla="*/ 35 h 6"/>
                <a:gd name="T4" fmla="*/ 83 w 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6">
                  <a:moveTo>
                    <a:pt x="0" y="3"/>
                  </a:moveTo>
                  <a:cubicBezTo>
                    <a:pt x="3" y="6"/>
                    <a:pt x="7" y="5"/>
                    <a:pt x="8" y="2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5" name="Freeform 130">
              <a:extLst>
                <a:ext uri="{FF2B5EF4-FFF2-40B4-BE49-F238E27FC236}">
                  <a16:creationId xmlns:a16="http://schemas.microsoft.com/office/drawing/2014/main" id="{44150634-F5A3-4F64-830F-0A20AC4EC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2707"/>
              <a:ext cx="107" cy="120"/>
            </a:xfrm>
            <a:custGeom>
              <a:avLst/>
              <a:gdLst>
                <a:gd name="T0" fmla="*/ 0 w 43"/>
                <a:gd name="T1" fmla="*/ 149 h 45"/>
                <a:gd name="T2" fmla="*/ 662 w 43"/>
                <a:gd name="T3" fmla="*/ 477 h 45"/>
                <a:gd name="T4" fmla="*/ 0 w 43"/>
                <a:gd name="T5" fmla="*/ 0 h 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45">
                  <a:moveTo>
                    <a:pt x="0" y="8"/>
                  </a:moveTo>
                  <a:cubicBezTo>
                    <a:pt x="0" y="24"/>
                    <a:pt x="35" y="45"/>
                    <a:pt x="43" y="25"/>
                  </a:cubicBezTo>
                  <a:cubicBezTo>
                    <a:pt x="29" y="33"/>
                    <a:pt x="7" y="1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6" name="Freeform 131">
              <a:extLst>
                <a:ext uri="{FF2B5EF4-FFF2-40B4-BE49-F238E27FC236}">
                  <a16:creationId xmlns:a16="http://schemas.microsoft.com/office/drawing/2014/main" id="{034FAA2C-07BF-4DE1-B6A6-08700AE2A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" y="2723"/>
              <a:ext cx="95" cy="88"/>
            </a:xfrm>
            <a:custGeom>
              <a:avLst/>
              <a:gdLst>
                <a:gd name="T0" fmla="*/ 0 w 38"/>
                <a:gd name="T1" fmla="*/ 35 h 33"/>
                <a:gd name="T2" fmla="*/ 595 w 38"/>
                <a:gd name="T3" fmla="*/ 477 h 33"/>
                <a:gd name="T4" fmla="*/ 63 w 38"/>
                <a:gd name="T5" fmla="*/ 0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" h="33">
                  <a:moveTo>
                    <a:pt x="0" y="2"/>
                  </a:moveTo>
                  <a:cubicBezTo>
                    <a:pt x="7" y="21"/>
                    <a:pt x="18" y="33"/>
                    <a:pt x="38" y="25"/>
                  </a:cubicBezTo>
                  <a:cubicBezTo>
                    <a:pt x="24" y="21"/>
                    <a:pt x="10" y="14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7" name="Freeform 132">
              <a:extLst>
                <a:ext uri="{FF2B5EF4-FFF2-40B4-BE49-F238E27FC236}">
                  <a16:creationId xmlns:a16="http://schemas.microsoft.com/office/drawing/2014/main" id="{FB55A9EC-444E-412C-B66E-F20425207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9" y="2437"/>
              <a:ext cx="70" cy="75"/>
            </a:xfrm>
            <a:custGeom>
              <a:avLst/>
              <a:gdLst>
                <a:gd name="T0" fmla="*/ 63 w 28"/>
                <a:gd name="T1" fmla="*/ 538 h 28"/>
                <a:gd name="T2" fmla="*/ 438 w 28"/>
                <a:gd name="T3" fmla="*/ 21 h 28"/>
                <a:gd name="T4" fmla="*/ 188 w 28"/>
                <a:gd name="T5" fmla="*/ 367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0" y="17"/>
                    <a:pt x="18" y="0"/>
                    <a:pt x="28" y="1"/>
                  </a:cubicBezTo>
                  <a:cubicBezTo>
                    <a:pt x="21" y="6"/>
                    <a:pt x="18" y="15"/>
                    <a:pt x="12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8" name="Freeform 133">
              <a:extLst>
                <a:ext uri="{FF2B5EF4-FFF2-40B4-BE49-F238E27FC236}">
                  <a16:creationId xmlns:a16="http://schemas.microsoft.com/office/drawing/2014/main" id="{DD9064C0-A44C-45D7-9E3F-4343CDCF9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1" y="2261"/>
              <a:ext cx="90" cy="110"/>
            </a:xfrm>
            <a:custGeom>
              <a:avLst/>
              <a:gdLst>
                <a:gd name="T0" fmla="*/ 0 w 36"/>
                <a:gd name="T1" fmla="*/ 791 h 41"/>
                <a:gd name="T2" fmla="*/ 550 w 36"/>
                <a:gd name="T3" fmla="*/ 0 h 41"/>
                <a:gd name="T4" fmla="*/ 175 w 36"/>
                <a:gd name="T5" fmla="*/ 698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" h="41">
                  <a:moveTo>
                    <a:pt x="0" y="41"/>
                  </a:moveTo>
                  <a:cubicBezTo>
                    <a:pt x="15" y="36"/>
                    <a:pt x="29" y="14"/>
                    <a:pt x="35" y="0"/>
                  </a:cubicBezTo>
                  <a:cubicBezTo>
                    <a:pt x="36" y="11"/>
                    <a:pt x="22" y="34"/>
                    <a:pt x="11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9" name="Freeform 134">
              <a:extLst>
                <a:ext uri="{FF2B5EF4-FFF2-40B4-BE49-F238E27FC236}">
                  <a16:creationId xmlns:a16="http://schemas.microsoft.com/office/drawing/2014/main" id="{AC4EB8D9-D5B1-44D0-A0C2-1AF418797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" y="2059"/>
              <a:ext cx="108" cy="112"/>
            </a:xfrm>
            <a:custGeom>
              <a:avLst/>
              <a:gdLst>
                <a:gd name="T0" fmla="*/ 0 w 43"/>
                <a:gd name="T1" fmla="*/ 797 h 42"/>
                <a:gd name="T2" fmla="*/ 663 w 43"/>
                <a:gd name="T3" fmla="*/ 760 h 42"/>
                <a:gd name="T4" fmla="*/ 334 w 43"/>
                <a:gd name="T5" fmla="*/ 547 h 4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42">
                  <a:moveTo>
                    <a:pt x="0" y="42"/>
                  </a:moveTo>
                  <a:cubicBezTo>
                    <a:pt x="12" y="28"/>
                    <a:pt x="43" y="0"/>
                    <a:pt x="42" y="40"/>
                  </a:cubicBezTo>
                  <a:cubicBezTo>
                    <a:pt x="39" y="32"/>
                    <a:pt x="28" y="22"/>
                    <a:pt x="21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0" name="Freeform 135">
              <a:extLst>
                <a:ext uri="{FF2B5EF4-FFF2-40B4-BE49-F238E27FC236}">
                  <a16:creationId xmlns:a16="http://schemas.microsoft.com/office/drawing/2014/main" id="{351ED437-82F9-40BA-B2D3-94FB792FD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3" y="1837"/>
              <a:ext cx="68" cy="118"/>
            </a:xfrm>
            <a:custGeom>
              <a:avLst/>
              <a:gdLst>
                <a:gd name="T0" fmla="*/ 113 w 27"/>
                <a:gd name="T1" fmla="*/ 21 h 44"/>
                <a:gd name="T2" fmla="*/ 50 w 27"/>
                <a:gd name="T3" fmla="*/ 330 h 44"/>
                <a:gd name="T4" fmla="*/ 63 w 27"/>
                <a:gd name="T5" fmla="*/ 561 h 44"/>
                <a:gd name="T6" fmla="*/ 0 w 27"/>
                <a:gd name="T7" fmla="*/ 847 h 44"/>
                <a:gd name="T8" fmla="*/ 113 w 27"/>
                <a:gd name="T9" fmla="*/ 346 h 44"/>
                <a:gd name="T10" fmla="*/ 431 w 27"/>
                <a:gd name="T11" fmla="*/ 35 h 44"/>
                <a:gd name="T12" fmla="*/ 191 w 27"/>
                <a:gd name="T13" fmla="*/ 0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4">
                  <a:moveTo>
                    <a:pt x="7" y="1"/>
                  </a:moveTo>
                  <a:cubicBezTo>
                    <a:pt x="1" y="4"/>
                    <a:pt x="2" y="12"/>
                    <a:pt x="3" y="17"/>
                  </a:cubicBezTo>
                  <a:cubicBezTo>
                    <a:pt x="3" y="21"/>
                    <a:pt x="4" y="25"/>
                    <a:pt x="4" y="29"/>
                  </a:cubicBezTo>
                  <a:cubicBezTo>
                    <a:pt x="3" y="35"/>
                    <a:pt x="0" y="39"/>
                    <a:pt x="0" y="44"/>
                  </a:cubicBezTo>
                  <a:cubicBezTo>
                    <a:pt x="8" y="37"/>
                    <a:pt x="5" y="27"/>
                    <a:pt x="7" y="18"/>
                  </a:cubicBezTo>
                  <a:cubicBezTo>
                    <a:pt x="10" y="8"/>
                    <a:pt x="20" y="8"/>
                    <a:pt x="27" y="2"/>
                  </a:cubicBezTo>
                  <a:cubicBezTo>
                    <a:pt x="23" y="5"/>
                    <a:pt x="15" y="5"/>
                    <a:pt x="12" y="0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1" name="Freeform 136">
              <a:extLst>
                <a:ext uri="{FF2B5EF4-FFF2-40B4-BE49-F238E27FC236}">
                  <a16:creationId xmlns:a16="http://schemas.microsoft.com/office/drawing/2014/main" id="{A4660240-4B00-4E9B-A962-1606561E4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3" y="2107"/>
              <a:ext cx="131" cy="152"/>
            </a:xfrm>
            <a:custGeom>
              <a:avLst/>
              <a:gdLst>
                <a:gd name="T0" fmla="*/ 640 w 52"/>
                <a:gd name="T1" fmla="*/ 0 h 57"/>
                <a:gd name="T2" fmla="*/ 254 w 52"/>
                <a:gd name="T3" fmla="*/ 320 h 57"/>
                <a:gd name="T4" fmla="*/ 83 w 52"/>
                <a:gd name="T5" fmla="*/ 1080 h 57"/>
                <a:gd name="T6" fmla="*/ 191 w 52"/>
                <a:gd name="T7" fmla="*/ 739 h 57"/>
                <a:gd name="T8" fmla="*/ 418 w 52"/>
                <a:gd name="T9" fmla="*/ 264 h 57"/>
                <a:gd name="T10" fmla="*/ 652 w 52"/>
                <a:gd name="T11" fmla="*/ 136 h 57"/>
                <a:gd name="T12" fmla="*/ 831 w 52"/>
                <a:gd name="T13" fmla="*/ 320 h 57"/>
                <a:gd name="T14" fmla="*/ 781 w 52"/>
                <a:gd name="T15" fmla="*/ 149 h 57"/>
                <a:gd name="T16" fmla="*/ 748 w 52"/>
                <a:gd name="T17" fmla="*/ 93 h 57"/>
                <a:gd name="T18" fmla="*/ 685 w 52"/>
                <a:gd name="T19" fmla="*/ 21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57">
                  <a:moveTo>
                    <a:pt x="40" y="0"/>
                  </a:moveTo>
                  <a:cubicBezTo>
                    <a:pt x="30" y="1"/>
                    <a:pt x="22" y="10"/>
                    <a:pt x="16" y="17"/>
                  </a:cubicBezTo>
                  <a:cubicBezTo>
                    <a:pt x="8" y="26"/>
                    <a:pt x="0" y="45"/>
                    <a:pt x="5" y="57"/>
                  </a:cubicBezTo>
                  <a:cubicBezTo>
                    <a:pt x="5" y="50"/>
                    <a:pt x="10" y="45"/>
                    <a:pt x="12" y="39"/>
                  </a:cubicBezTo>
                  <a:cubicBezTo>
                    <a:pt x="15" y="30"/>
                    <a:pt x="20" y="21"/>
                    <a:pt x="26" y="14"/>
                  </a:cubicBezTo>
                  <a:cubicBezTo>
                    <a:pt x="30" y="9"/>
                    <a:pt x="35" y="5"/>
                    <a:pt x="41" y="7"/>
                  </a:cubicBezTo>
                  <a:cubicBezTo>
                    <a:pt x="46" y="9"/>
                    <a:pt x="48" y="15"/>
                    <a:pt x="52" y="17"/>
                  </a:cubicBezTo>
                  <a:cubicBezTo>
                    <a:pt x="52" y="15"/>
                    <a:pt x="50" y="11"/>
                    <a:pt x="49" y="8"/>
                  </a:cubicBezTo>
                  <a:cubicBezTo>
                    <a:pt x="49" y="7"/>
                    <a:pt x="48" y="6"/>
                    <a:pt x="47" y="5"/>
                  </a:cubicBezTo>
                  <a:cubicBezTo>
                    <a:pt x="46" y="3"/>
                    <a:pt x="44" y="3"/>
                    <a:pt x="43" y="1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2" name="Freeform 137">
              <a:extLst>
                <a:ext uri="{FF2B5EF4-FFF2-40B4-BE49-F238E27FC236}">
                  <a16:creationId xmlns:a16="http://schemas.microsoft.com/office/drawing/2014/main" id="{1BE569F1-E12A-41C0-8EE3-B09BAB747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1" y="2464"/>
              <a:ext cx="145" cy="48"/>
            </a:xfrm>
            <a:custGeom>
              <a:avLst/>
              <a:gdLst>
                <a:gd name="T0" fmla="*/ 0 w 58"/>
                <a:gd name="T1" fmla="*/ 320 h 18"/>
                <a:gd name="T2" fmla="*/ 95 w 58"/>
                <a:gd name="T3" fmla="*/ 285 h 18"/>
                <a:gd name="T4" fmla="*/ 208 w 58"/>
                <a:gd name="T5" fmla="*/ 264 h 18"/>
                <a:gd name="T6" fmla="*/ 395 w 58"/>
                <a:gd name="T7" fmla="*/ 227 h 18"/>
                <a:gd name="T8" fmla="*/ 595 w 58"/>
                <a:gd name="T9" fmla="*/ 149 h 18"/>
                <a:gd name="T10" fmla="*/ 800 w 58"/>
                <a:gd name="T11" fmla="*/ 21 h 18"/>
                <a:gd name="T12" fmla="*/ 895 w 58"/>
                <a:gd name="T13" fmla="*/ 0 h 18"/>
                <a:gd name="T14" fmla="*/ 613 w 58"/>
                <a:gd name="T15" fmla="*/ 205 h 18"/>
                <a:gd name="T16" fmla="*/ 83 w 58"/>
                <a:gd name="T17" fmla="*/ 341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8" h="18">
                  <a:moveTo>
                    <a:pt x="0" y="17"/>
                  </a:moveTo>
                  <a:cubicBezTo>
                    <a:pt x="2" y="17"/>
                    <a:pt x="4" y="16"/>
                    <a:pt x="6" y="15"/>
                  </a:cubicBezTo>
                  <a:cubicBezTo>
                    <a:pt x="8" y="15"/>
                    <a:pt x="11" y="14"/>
                    <a:pt x="13" y="14"/>
                  </a:cubicBezTo>
                  <a:cubicBezTo>
                    <a:pt x="17" y="13"/>
                    <a:pt x="21" y="13"/>
                    <a:pt x="25" y="12"/>
                  </a:cubicBezTo>
                  <a:cubicBezTo>
                    <a:pt x="29" y="11"/>
                    <a:pt x="34" y="10"/>
                    <a:pt x="38" y="8"/>
                  </a:cubicBezTo>
                  <a:cubicBezTo>
                    <a:pt x="42" y="6"/>
                    <a:pt x="48" y="4"/>
                    <a:pt x="51" y="1"/>
                  </a:cubicBezTo>
                  <a:cubicBezTo>
                    <a:pt x="53" y="2"/>
                    <a:pt x="55" y="1"/>
                    <a:pt x="57" y="0"/>
                  </a:cubicBezTo>
                  <a:cubicBezTo>
                    <a:pt x="58" y="9"/>
                    <a:pt x="45" y="9"/>
                    <a:pt x="39" y="11"/>
                  </a:cubicBezTo>
                  <a:cubicBezTo>
                    <a:pt x="29" y="15"/>
                    <a:pt x="17" y="18"/>
                    <a:pt x="5" y="18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3" name="Freeform 138">
              <a:extLst>
                <a:ext uri="{FF2B5EF4-FFF2-40B4-BE49-F238E27FC236}">
                  <a16:creationId xmlns:a16="http://schemas.microsoft.com/office/drawing/2014/main" id="{3CEDA5EC-D63F-454E-B24C-E903AE31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2875"/>
              <a:ext cx="53" cy="34"/>
            </a:xfrm>
            <a:custGeom>
              <a:avLst/>
              <a:gdLst>
                <a:gd name="T0" fmla="*/ 63 w 21"/>
                <a:gd name="T1" fmla="*/ 34 h 13"/>
                <a:gd name="T2" fmla="*/ 20 w 21"/>
                <a:gd name="T3" fmla="*/ 165 h 13"/>
                <a:gd name="T4" fmla="*/ 96 w 21"/>
                <a:gd name="T5" fmla="*/ 165 h 13"/>
                <a:gd name="T6" fmla="*/ 338 w 21"/>
                <a:gd name="T7" fmla="*/ 55 h 13"/>
                <a:gd name="T8" fmla="*/ 126 w 21"/>
                <a:gd name="T9" fmla="*/ 21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3">
                  <a:moveTo>
                    <a:pt x="4" y="2"/>
                  </a:moveTo>
                  <a:cubicBezTo>
                    <a:pt x="1" y="3"/>
                    <a:pt x="0" y="7"/>
                    <a:pt x="1" y="9"/>
                  </a:cubicBezTo>
                  <a:cubicBezTo>
                    <a:pt x="3" y="13"/>
                    <a:pt x="4" y="10"/>
                    <a:pt x="6" y="9"/>
                  </a:cubicBezTo>
                  <a:cubicBezTo>
                    <a:pt x="9" y="6"/>
                    <a:pt x="19" y="7"/>
                    <a:pt x="21" y="3"/>
                  </a:cubicBezTo>
                  <a:cubicBezTo>
                    <a:pt x="17" y="3"/>
                    <a:pt x="11" y="0"/>
                    <a:pt x="8" y="1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4" name="Freeform 139">
              <a:extLst>
                <a:ext uri="{FF2B5EF4-FFF2-40B4-BE49-F238E27FC236}">
                  <a16:creationId xmlns:a16="http://schemas.microsoft.com/office/drawing/2014/main" id="{F7EDCBBD-DDF0-4AF0-AC00-4E1BBB9FD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2757"/>
              <a:ext cx="95" cy="62"/>
            </a:xfrm>
            <a:custGeom>
              <a:avLst/>
              <a:gdLst>
                <a:gd name="T0" fmla="*/ 0 w 38"/>
                <a:gd name="T1" fmla="*/ 415 h 23"/>
                <a:gd name="T2" fmla="*/ 313 w 38"/>
                <a:gd name="T3" fmla="*/ 197 h 23"/>
                <a:gd name="T4" fmla="*/ 595 w 38"/>
                <a:gd name="T5" fmla="*/ 35 h 23"/>
                <a:gd name="T6" fmla="*/ 470 w 38"/>
                <a:gd name="T7" fmla="*/ 232 h 23"/>
                <a:gd name="T8" fmla="*/ 408 w 38"/>
                <a:gd name="T9" fmla="*/ 450 h 23"/>
                <a:gd name="T10" fmla="*/ 250 w 38"/>
                <a:gd name="T11" fmla="*/ 394 h 23"/>
                <a:gd name="T12" fmla="*/ 0 w 38"/>
                <a:gd name="T13" fmla="*/ 45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23">
                  <a:moveTo>
                    <a:pt x="0" y="21"/>
                  </a:moveTo>
                  <a:cubicBezTo>
                    <a:pt x="6" y="20"/>
                    <a:pt x="14" y="13"/>
                    <a:pt x="20" y="10"/>
                  </a:cubicBezTo>
                  <a:cubicBezTo>
                    <a:pt x="24" y="7"/>
                    <a:pt x="33" y="0"/>
                    <a:pt x="38" y="2"/>
                  </a:cubicBezTo>
                  <a:cubicBezTo>
                    <a:pt x="38" y="3"/>
                    <a:pt x="32" y="9"/>
                    <a:pt x="30" y="12"/>
                  </a:cubicBezTo>
                  <a:cubicBezTo>
                    <a:pt x="28" y="15"/>
                    <a:pt x="28" y="20"/>
                    <a:pt x="26" y="23"/>
                  </a:cubicBezTo>
                  <a:cubicBezTo>
                    <a:pt x="24" y="20"/>
                    <a:pt x="19" y="20"/>
                    <a:pt x="16" y="20"/>
                  </a:cubicBezTo>
                  <a:cubicBezTo>
                    <a:pt x="12" y="21"/>
                    <a:pt x="3" y="20"/>
                    <a:pt x="0" y="23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5" name="Freeform 140">
              <a:extLst>
                <a:ext uri="{FF2B5EF4-FFF2-40B4-BE49-F238E27FC236}">
                  <a16:creationId xmlns:a16="http://schemas.microsoft.com/office/drawing/2014/main" id="{72547253-6A85-409C-8DD0-C60E8FA7B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6" y="2717"/>
              <a:ext cx="70" cy="43"/>
            </a:xfrm>
            <a:custGeom>
              <a:avLst/>
              <a:gdLst>
                <a:gd name="T0" fmla="*/ 363 w 28"/>
                <a:gd name="T1" fmla="*/ 35 h 16"/>
                <a:gd name="T2" fmla="*/ 113 w 28"/>
                <a:gd name="T3" fmla="*/ 59 h 16"/>
                <a:gd name="T4" fmla="*/ 125 w 28"/>
                <a:gd name="T5" fmla="*/ 312 h 16"/>
                <a:gd name="T6" fmla="*/ 238 w 28"/>
                <a:gd name="T7" fmla="*/ 137 h 16"/>
                <a:gd name="T8" fmla="*/ 438 w 28"/>
                <a:gd name="T9" fmla="*/ 159 h 16"/>
                <a:gd name="T10" fmla="*/ 375 w 28"/>
                <a:gd name="T11" fmla="*/ 35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" h="16">
                  <a:moveTo>
                    <a:pt x="23" y="2"/>
                  </a:moveTo>
                  <a:cubicBezTo>
                    <a:pt x="18" y="1"/>
                    <a:pt x="11" y="0"/>
                    <a:pt x="7" y="3"/>
                  </a:cubicBezTo>
                  <a:cubicBezTo>
                    <a:pt x="0" y="7"/>
                    <a:pt x="8" y="12"/>
                    <a:pt x="8" y="16"/>
                  </a:cubicBezTo>
                  <a:cubicBezTo>
                    <a:pt x="10" y="12"/>
                    <a:pt x="10" y="9"/>
                    <a:pt x="15" y="7"/>
                  </a:cubicBezTo>
                  <a:cubicBezTo>
                    <a:pt x="19" y="6"/>
                    <a:pt x="24" y="7"/>
                    <a:pt x="28" y="8"/>
                  </a:cubicBezTo>
                  <a:cubicBezTo>
                    <a:pt x="26" y="8"/>
                    <a:pt x="21" y="4"/>
                    <a:pt x="24" y="2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6" name="Freeform 141">
              <a:extLst>
                <a:ext uri="{FF2B5EF4-FFF2-40B4-BE49-F238E27FC236}">
                  <a16:creationId xmlns:a16="http://schemas.microsoft.com/office/drawing/2014/main" id="{20630B7D-D994-4530-8DD4-A864F79D0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2859"/>
              <a:ext cx="43" cy="32"/>
            </a:xfrm>
            <a:custGeom>
              <a:avLst/>
              <a:gdLst>
                <a:gd name="T0" fmla="*/ 0 w 17"/>
                <a:gd name="T1" fmla="*/ 56 h 12"/>
                <a:gd name="T2" fmla="*/ 276 w 17"/>
                <a:gd name="T3" fmla="*/ 227 h 12"/>
                <a:gd name="T4" fmla="*/ 159 w 17"/>
                <a:gd name="T5" fmla="*/ 136 h 12"/>
                <a:gd name="T6" fmla="*/ 51 w 17"/>
                <a:gd name="T7" fmla="*/ 0 h 12"/>
                <a:gd name="T8" fmla="*/ 0 w 17"/>
                <a:gd name="T9" fmla="*/ 7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2">
                  <a:moveTo>
                    <a:pt x="0" y="3"/>
                  </a:moveTo>
                  <a:cubicBezTo>
                    <a:pt x="3" y="8"/>
                    <a:pt x="12" y="11"/>
                    <a:pt x="17" y="12"/>
                  </a:cubicBezTo>
                  <a:cubicBezTo>
                    <a:pt x="17" y="9"/>
                    <a:pt x="12" y="8"/>
                    <a:pt x="10" y="7"/>
                  </a:cubicBezTo>
                  <a:cubicBezTo>
                    <a:pt x="7" y="5"/>
                    <a:pt x="5" y="3"/>
                    <a:pt x="3" y="0"/>
                  </a:cubicBezTo>
                  <a:cubicBezTo>
                    <a:pt x="3" y="2"/>
                    <a:pt x="2" y="4"/>
                    <a:pt x="0" y="4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7" name="Freeform 142">
              <a:extLst>
                <a:ext uri="{FF2B5EF4-FFF2-40B4-BE49-F238E27FC236}">
                  <a16:creationId xmlns:a16="http://schemas.microsoft.com/office/drawing/2014/main" id="{DCB3B6F9-2E78-4781-84FA-81EFEA3C4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" y="2232"/>
              <a:ext cx="87" cy="43"/>
            </a:xfrm>
            <a:custGeom>
              <a:avLst/>
              <a:gdLst>
                <a:gd name="T0" fmla="*/ 0 w 35"/>
                <a:gd name="T1" fmla="*/ 312 h 16"/>
                <a:gd name="T2" fmla="*/ 524 w 35"/>
                <a:gd name="T3" fmla="*/ 0 h 16"/>
                <a:gd name="T4" fmla="*/ 537 w 35"/>
                <a:gd name="T5" fmla="*/ 159 h 16"/>
                <a:gd name="T6" fmla="*/ 92 w 35"/>
                <a:gd name="T7" fmla="*/ 231 h 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16">
                  <a:moveTo>
                    <a:pt x="0" y="16"/>
                  </a:moveTo>
                  <a:cubicBezTo>
                    <a:pt x="5" y="5"/>
                    <a:pt x="24" y="4"/>
                    <a:pt x="34" y="0"/>
                  </a:cubicBezTo>
                  <a:cubicBezTo>
                    <a:pt x="32" y="2"/>
                    <a:pt x="34" y="6"/>
                    <a:pt x="35" y="8"/>
                  </a:cubicBezTo>
                  <a:cubicBezTo>
                    <a:pt x="25" y="7"/>
                    <a:pt x="16" y="7"/>
                    <a:pt x="6" y="12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8" name="Freeform 143">
              <a:extLst>
                <a:ext uri="{FF2B5EF4-FFF2-40B4-BE49-F238E27FC236}">
                  <a16:creationId xmlns:a16="http://schemas.microsoft.com/office/drawing/2014/main" id="{ABA4E487-9E75-4C8D-85C9-FEDE786AD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" y="2221"/>
              <a:ext cx="42" cy="126"/>
            </a:xfrm>
            <a:custGeom>
              <a:avLst/>
              <a:gdLst>
                <a:gd name="T0" fmla="*/ 0 w 17"/>
                <a:gd name="T1" fmla="*/ 115 h 47"/>
                <a:gd name="T2" fmla="*/ 153 w 17"/>
                <a:gd name="T3" fmla="*/ 461 h 47"/>
                <a:gd name="T4" fmla="*/ 212 w 17"/>
                <a:gd name="T5" fmla="*/ 676 h 47"/>
                <a:gd name="T6" fmla="*/ 257 w 17"/>
                <a:gd name="T7" fmla="*/ 906 h 47"/>
                <a:gd name="T8" fmla="*/ 225 w 17"/>
                <a:gd name="T9" fmla="*/ 710 h 47"/>
                <a:gd name="T10" fmla="*/ 212 w 17"/>
                <a:gd name="T11" fmla="*/ 483 h 47"/>
                <a:gd name="T12" fmla="*/ 121 w 17"/>
                <a:gd name="T13" fmla="*/ 0 h 47"/>
                <a:gd name="T14" fmla="*/ 42 w 17"/>
                <a:gd name="T15" fmla="*/ 172 h 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" h="47">
                  <a:moveTo>
                    <a:pt x="0" y="6"/>
                  </a:moveTo>
                  <a:cubicBezTo>
                    <a:pt x="3" y="12"/>
                    <a:pt x="8" y="18"/>
                    <a:pt x="10" y="24"/>
                  </a:cubicBezTo>
                  <a:cubicBezTo>
                    <a:pt x="12" y="28"/>
                    <a:pt x="12" y="32"/>
                    <a:pt x="14" y="35"/>
                  </a:cubicBezTo>
                  <a:cubicBezTo>
                    <a:pt x="15" y="39"/>
                    <a:pt x="15" y="43"/>
                    <a:pt x="17" y="47"/>
                  </a:cubicBezTo>
                  <a:cubicBezTo>
                    <a:pt x="17" y="43"/>
                    <a:pt x="16" y="40"/>
                    <a:pt x="15" y="37"/>
                  </a:cubicBezTo>
                  <a:cubicBezTo>
                    <a:pt x="14" y="33"/>
                    <a:pt x="15" y="29"/>
                    <a:pt x="14" y="25"/>
                  </a:cubicBezTo>
                  <a:cubicBezTo>
                    <a:pt x="12" y="17"/>
                    <a:pt x="11" y="7"/>
                    <a:pt x="8" y="0"/>
                  </a:cubicBezTo>
                  <a:cubicBezTo>
                    <a:pt x="7" y="5"/>
                    <a:pt x="8" y="7"/>
                    <a:pt x="3" y="9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9" name="Freeform 144">
              <a:extLst>
                <a:ext uri="{FF2B5EF4-FFF2-40B4-BE49-F238E27FC236}">
                  <a16:creationId xmlns:a16="http://schemas.microsoft.com/office/drawing/2014/main" id="{A77B3EF2-CF49-4172-9529-4B5D98AF2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451"/>
              <a:ext cx="48" cy="74"/>
            </a:xfrm>
            <a:custGeom>
              <a:avLst/>
              <a:gdLst>
                <a:gd name="T0" fmla="*/ 0 w 19"/>
                <a:gd name="T1" fmla="*/ 0 h 28"/>
                <a:gd name="T2" fmla="*/ 179 w 19"/>
                <a:gd name="T3" fmla="*/ 518 h 28"/>
                <a:gd name="T4" fmla="*/ 243 w 19"/>
                <a:gd name="T5" fmla="*/ 238 h 28"/>
                <a:gd name="T6" fmla="*/ 192 w 19"/>
                <a:gd name="T7" fmla="*/ 111 h 28"/>
                <a:gd name="T8" fmla="*/ 0 w 19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8">
                  <a:moveTo>
                    <a:pt x="0" y="0"/>
                  </a:moveTo>
                  <a:cubicBezTo>
                    <a:pt x="10" y="5"/>
                    <a:pt x="13" y="18"/>
                    <a:pt x="11" y="28"/>
                  </a:cubicBezTo>
                  <a:cubicBezTo>
                    <a:pt x="19" y="26"/>
                    <a:pt x="16" y="21"/>
                    <a:pt x="15" y="13"/>
                  </a:cubicBezTo>
                  <a:cubicBezTo>
                    <a:pt x="15" y="9"/>
                    <a:pt x="15" y="8"/>
                    <a:pt x="12" y="6"/>
                  </a:cubicBezTo>
                  <a:cubicBezTo>
                    <a:pt x="9" y="3"/>
                    <a:pt x="3" y="0"/>
                    <a:pt x="0" y="0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0" name="Freeform 145">
              <a:extLst>
                <a:ext uri="{FF2B5EF4-FFF2-40B4-BE49-F238E27FC236}">
                  <a16:creationId xmlns:a16="http://schemas.microsoft.com/office/drawing/2014/main" id="{1BD4D37B-C20B-4DF2-A9F6-DD33DBF72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6" y="1819"/>
              <a:ext cx="65" cy="274"/>
            </a:xfrm>
            <a:custGeom>
              <a:avLst/>
              <a:gdLst>
                <a:gd name="T0" fmla="*/ 408 w 26"/>
                <a:gd name="T1" fmla="*/ 0 h 103"/>
                <a:gd name="T2" fmla="*/ 33 w 26"/>
                <a:gd name="T3" fmla="*/ 793 h 103"/>
                <a:gd name="T4" fmla="*/ 50 w 26"/>
                <a:gd name="T5" fmla="*/ 1543 h 103"/>
                <a:gd name="T6" fmla="*/ 313 w 26"/>
                <a:gd name="T7" fmla="*/ 1939 h 103"/>
                <a:gd name="T8" fmla="*/ 208 w 26"/>
                <a:gd name="T9" fmla="*/ 827 h 103"/>
                <a:gd name="T10" fmla="*/ 363 w 26"/>
                <a:gd name="T11" fmla="*/ 418 h 103"/>
                <a:gd name="T12" fmla="*/ 408 w 26"/>
                <a:gd name="T13" fmla="*/ 35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103">
                  <a:moveTo>
                    <a:pt x="26" y="0"/>
                  </a:moveTo>
                  <a:cubicBezTo>
                    <a:pt x="21" y="19"/>
                    <a:pt x="6" y="24"/>
                    <a:pt x="2" y="42"/>
                  </a:cubicBezTo>
                  <a:cubicBezTo>
                    <a:pt x="0" y="51"/>
                    <a:pt x="2" y="74"/>
                    <a:pt x="3" y="82"/>
                  </a:cubicBezTo>
                  <a:cubicBezTo>
                    <a:pt x="4" y="94"/>
                    <a:pt x="8" y="101"/>
                    <a:pt x="20" y="103"/>
                  </a:cubicBezTo>
                  <a:cubicBezTo>
                    <a:pt x="8" y="88"/>
                    <a:pt x="8" y="62"/>
                    <a:pt x="13" y="44"/>
                  </a:cubicBezTo>
                  <a:cubicBezTo>
                    <a:pt x="15" y="36"/>
                    <a:pt x="20" y="30"/>
                    <a:pt x="23" y="22"/>
                  </a:cubicBezTo>
                  <a:cubicBezTo>
                    <a:pt x="25" y="15"/>
                    <a:pt x="24" y="8"/>
                    <a:pt x="26" y="2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1" name="Freeform 146">
              <a:extLst>
                <a:ext uri="{FF2B5EF4-FFF2-40B4-BE49-F238E27FC236}">
                  <a16:creationId xmlns:a16="http://schemas.microsoft.com/office/drawing/2014/main" id="{9A21B784-53D3-4D01-A472-0C695857D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1" y="2555"/>
              <a:ext cx="157" cy="242"/>
            </a:xfrm>
            <a:custGeom>
              <a:avLst/>
              <a:gdLst>
                <a:gd name="T0" fmla="*/ 434 w 63"/>
                <a:gd name="T1" fmla="*/ 205 h 91"/>
                <a:gd name="T2" fmla="*/ 12 w 63"/>
                <a:gd name="T3" fmla="*/ 566 h 91"/>
                <a:gd name="T4" fmla="*/ 125 w 63"/>
                <a:gd name="T5" fmla="*/ 1032 h 91"/>
                <a:gd name="T6" fmla="*/ 292 w 63"/>
                <a:gd name="T7" fmla="*/ 1713 h 91"/>
                <a:gd name="T8" fmla="*/ 324 w 63"/>
                <a:gd name="T9" fmla="*/ 545 h 91"/>
                <a:gd name="T10" fmla="*/ 621 w 63"/>
                <a:gd name="T11" fmla="*/ 282 h 91"/>
                <a:gd name="T12" fmla="*/ 974 w 63"/>
                <a:gd name="T13" fmla="*/ 0 h 91"/>
                <a:gd name="T14" fmla="*/ 386 w 63"/>
                <a:gd name="T15" fmla="*/ 226 h 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3" h="91">
                  <a:moveTo>
                    <a:pt x="28" y="11"/>
                  </a:moveTo>
                  <a:cubicBezTo>
                    <a:pt x="17" y="14"/>
                    <a:pt x="3" y="16"/>
                    <a:pt x="1" y="30"/>
                  </a:cubicBezTo>
                  <a:cubicBezTo>
                    <a:pt x="0" y="39"/>
                    <a:pt x="5" y="47"/>
                    <a:pt x="8" y="55"/>
                  </a:cubicBezTo>
                  <a:cubicBezTo>
                    <a:pt x="13" y="67"/>
                    <a:pt x="14" y="79"/>
                    <a:pt x="19" y="91"/>
                  </a:cubicBezTo>
                  <a:cubicBezTo>
                    <a:pt x="21" y="69"/>
                    <a:pt x="4" y="46"/>
                    <a:pt x="21" y="29"/>
                  </a:cubicBezTo>
                  <a:cubicBezTo>
                    <a:pt x="27" y="23"/>
                    <a:pt x="32" y="19"/>
                    <a:pt x="40" y="15"/>
                  </a:cubicBezTo>
                  <a:cubicBezTo>
                    <a:pt x="49" y="11"/>
                    <a:pt x="58" y="8"/>
                    <a:pt x="63" y="0"/>
                  </a:cubicBezTo>
                  <a:cubicBezTo>
                    <a:pt x="50" y="3"/>
                    <a:pt x="38" y="12"/>
                    <a:pt x="25" y="12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2" name="Freeform 147">
              <a:extLst>
                <a:ext uri="{FF2B5EF4-FFF2-40B4-BE49-F238E27FC236}">
                  <a16:creationId xmlns:a16="http://schemas.microsoft.com/office/drawing/2014/main" id="{FC1A3910-723D-42DF-B9C9-3C1A945BC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2608"/>
              <a:ext cx="33" cy="48"/>
            </a:xfrm>
            <a:custGeom>
              <a:avLst/>
              <a:gdLst>
                <a:gd name="T0" fmla="*/ 84 w 13"/>
                <a:gd name="T1" fmla="*/ 35 h 18"/>
                <a:gd name="T2" fmla="*/ 96 w 13"/>
                <a:gd name="T3" fmla="*/ 341 h 18"/>
                <a:gd name="T4" fmla="*/ 213 w 13"/>
                <a:gd name="T5" fmla="*/ 35 h 18"/>
                <a:gd name="T6" fmla="*/ 180 w 13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18">
                  <a:moveTo>
                    <a:pt x="5" y="2"/>
                  </a:moveTo>
                  <a:cubicBezTo>
                    <a:pt x="0" y="7"/>
                    <a:pt x="1" y="14"/>
                    <a:pt x="6" y="18"/>
                  </a:cubicBezTo>
                  <a:cubicBezTo>
                    <a:pt x="10" y="14"/>
                    <a:pt x="9" y="7"/>
                    <a:pt x="13" y="2"/>
                  </a:cubicBezTo>
                  <a:cubicBezTo>
                    <a:pt x="13" y="0"/>
                    <a:pt x="12" y="1"/>
                    <a:pt x="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3" name="Freeform 148">
              <a:extLst>
                <a:ext uri="{FF2B5EF4-FFF2-40B4-BE49-F238E27FC236}">
                  <a16:creationId xmlns:a16="http://schemas.microsoft.com/office/drawing/2014/main" id="{FAA272FB-913C-45D6-A789-621487F2F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" y="2597"/>
              <a:ext cx="20" cy="22"/>
            </a:xfrm>
            <a:custGeom>
              <a:avLst/>
              <a:gdLst>
                <a:gd name="T0" fmla="*/ 33 w 8"/>
                <a:gd name="T1" fmla="*/ 61 h 8"/>
                <a:gd name="T2" fmla="*/ 33 w 8"/>
                <a:gd name="T3" fmla="*/ 168 h 8"/>
                <a:gd name="T4" fmla="*/ 125 w 8"/>
                <a:gd name="T5" fmla="*/ 61 h 8"/>
                <a:gd name="T6" fmla="*/ 83 w 8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8">
                  <a:moveTo>
                    <a:pt x="2" y="3"/>
                  </a:moveTo>
                  <a:cubicBezTo>
                    <a:pt x="1" y="6"/>
                    <a:pt x="0" y="6"/>
                    <a:pt x="2" y="8"/>
                  </a:cubicBezTo>
                  <a:cubicBezTo>
                    <a:pt x="5" y="8"/>
                    <a:pt x="7" y="6"/>
                    <a:pt x="8" y="3"/>
                  </a:cubicBezTo>
                  <a:cubicBezTo>
                    <a:pt x="7" y="2"/>
                    <a:pt x="6" y="1"/>
                    <a:pt x="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4" name="Freeform 149">
              <a:extLst>
                <a:ext uri="{FF2B5EF4-FFF2-40B4-BE49-F238E27FC236}">
                  <a16:creationId xmlns:a16="http://schemas.microsoft.com/office/drawing/2014/main" id="{7A80B3AE-EE91-4363-A98E-7C2790CCD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3" y="1885"/>
              <a:ext cx="30" cy="110"/>
            </a:xfrm>
            <a:custGeom>
              <a:avLst/>
              <a:gdLst>
                <a:gd name="T0" fmla="*/ 188 w 12"/>
                <a:gd name="T1" fmla="*/ 0 h 41"/>
                <a:gd name="T2" fmla="*/ 83 w 12"/>
                <a:gd name="T3" fmla="*/ 791 h 41"/>
                <a:gd name="T4" fmla="*/ 175 w 12"/>
                <a:gd name="T5" fmla="*/ 80 h 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41">
                  <a:moveTo>
                    <a:pt x="12" y="0"/>
                  </a:moveTo>
                  <a:cubicBezTo>
                    <a:pt x="2" y="11"/>
                    <a:pt x="0" y="28"/>
                    <a:pt x="5" y="41"/>
                  </a:cubicBezTo>
                  <a:cubicBezTo>
                    <a:pt x="5" y="30"/>
                    <a:pt x="4" y="14"/>
                    <a:pt x="11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5" name="Freeform 150">
              <a:extLst>
                <a:ext uri="{FF2B5EF4-FFF2-40B4-BE49-F238E27FC236}">
                  <a16:creationId xmlns:a16="http://schemas.microsoft.com/office/drawing/2014/main" id="{062009D5-BF1E-4262-A0C8-DD9A31070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" y="2021"/>
              <a:ext cx="22" cy="40"/>
            </a:xfrm>
            <a:custGeom>
              <a:avLst/>
              <a:gdLst>
                <a:gd name="T0" fmla="*/ 42 w 9"/>
                <a:gd name="T1" fmla="*/ 0 h 15"/>
                <a:gd name="T2" fmla="*/ 42 w 9"/>
                <a:gd name="T3" fmla="*/ 285 h 15"/>
                <a:gd name="T4" fmla="*/ 132 w 9"/>
                <a:gd name="T5" fmla="*/ 93 h 15"/>
                <a:gd name="T6" fmla="*/ 90 w 9"/>
                <a:gd name="T7" fmla="*/ 21 h 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5">
                  <a:moveTo>
                    <a:pt x="3" y="0"/>
                  </a:moveTo>
                  <a:cubicBezTo>
                    <a:pt x="0" y="5"/>
                    <a:pt x="0" y="10"/>
                    <a:pt x="3" y="15"/>
                  </a:cubicBezTo>
                  <a:cubicBezTo>
                    <a:pt x="7" y="13"/>
                    <a:pt x="9" y="10"/>
                    <a:pt x="9" y="5"/>
                  </a:cubicBezTo>
                  <a:cubicBezTo>
                    <a:pt x="6" y="5"/>
                    <a:pt x="7" y="3"/>
                    <a:pt x="6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6" name="Freeform 151">
              <a:extLst>
                <a:ext uri="{FF2B5EF4-FFF2-40B4-BE49-F238E27FC236}">
                  <a16:creationId xmlns:a16="http://schemas.microsoft.com/office/drawing/2014/main" id="{D7B48549-C714-4DF7-BF21-0E2045223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9" y="1149"/>
              <a:ext cx="135" cy="219"/>
            </a:xfrm>
            <a:custGeom>
              <a:avLst/>
              <a:gdLst>
                <a:gd name="T0" fmla="*/ 500 w 54"/>
                <a:gd name="T1" fmla="*/ 56 h 82"/>
                <a:gd name="T2" fmla="*/ 33 w 54"/>
                <a:gd name="T3" fmla="*/ 534 h 82"/>
                <a:gd name="T4" fmla="*/ 33 w 54"/>
                <a:gd name="T5" fmla="*/ 969 h 82"/>
                <a:gd name="T6" fmla="*/ 83 w 54"/>
                <a:gd name="T7" fmla="*/ 1562 h 82"/>
                <a:gd name="T8" fmla="*/ 250 w 54"/>
                <a:gd name="T9" fmla="*/ 478 h 82"/>
                <a:gd name="T10" fmla="*/ 845 w 54"/>
                <a:gd name="T11" fmla="*/ 21 h 82"/>
                <a:gd name="T12" fmla="*/ 520 w 54"/>
                <a:gd name="T13" fmla="*/ 35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" h="82">
                  <a:moveTo>
                    <a:pt x="32" y="3"/>
                  </a:moveTo>
                  <a:cubicBezTo>
                    <a:pt x="19" y="7"/>
                    <a:pt x="7" y="14"/>
                    <a:pt x="2" y="28"/>
                  </a:cubicBezTo>
                  <a:cubicBezTo>
                    <a:pt x="0" y="35"/>
                    <a:pt x="1" y="43"/>
                    <a:pt x="2" y="51"/>
                  </a:cubicBezTo>
                  <a:cubicBezTo>
                    <a:pt x="3" y="61"/>
                    <a:pt x="1" y="73"/>
                    <a:pt x="5" y="82"/>
                  </a:cubicBezTo>
                  <a:cubicBezTo>
                    <a:pt x="16" y="70"/>
                    <a:pt x="7" y="41"/>
                    <a:pt x="16" y="25"/>
                  </a:cubicBezTo>
                  <a:cubicBezTo>
                    <a:pt x="23" y="13"/>
                    <a:pt x="41" y="5"/>
                    <a:pt x="54" y="1"/>
                  </a:cubicBezTo>
                  <a:cubicBezTo>
                    <a:pt x="47" y="0"/>
                    <a:pt x="40" y="1"/>
                    <a:pt x="33" y="2"/>
                  </a:cubicBezTo>
                </a:path>
              </a:pathLst>
            </a:custGeom>
            <a:solidFill>
              <a:srgbClr val="EEE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7" name="Freeform 152">
              <a:extLst>
                <a:ext uri="{FF2B5EF4-FFF2-40B4-BE49-F238E27FC236}">
                  <a16:creationId xmlns:a16="http://schemas.microsoft.com/office/drawing/2014/main" id="{2076D27A-F8D9-4EA4-B137-3D97013D9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181"/>
              <a:ext cx="43" cy="86"/>
            </a:xfrm>
            <a:custGeom>
              <a:avLst/>
              <a:gdLst>
                <a:gd name="T0" fmla="*/ 129 w 17"/>
                <a:gd name="T1" fmla="*/ 137 h 32"/>
                <a:gd name="T2" fmla="*/ 116 w 17"/>
                <a:gd name="T3" fmla="*/ 621 h 32"/>
                <a:gd name="T4" fmla="*/ 276 w 17"/>
                <a:gd name="T5" fmla="*/ 22 h 32"/>
                <a:gd name="T6" fmla="*/ 243 w 17"/>
                <a:gd name="T7" fmla="*/ 22 h 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32">
                  <a:moveTo>
                    <a:pt x="8" y="7"/>
                  </a:moveTo>
                  <a:cubicBezTo>
                    <a:pt x="1" y="15"/>
                    <a:pt x="0" y="24"/>
                    <a:pt x="7" y="32"/>
                  </a:cubicBezTo>
                  <a:cubicBezTo>
                    <a:pt x="6" y="17"/>
                    <a:pt x="10" y="13"/>
                    <a:pt x="17" y="1"/>
                  </a:cubicBezTo>
                  <a:cubicBezTo>
                    <a:pt x="15" y="0"/>
                    <a:pt x="16" y="1"/>
                    <a:pt x="15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8" name="Freeform 153">
              <a:extLst>
                <a:ext uri="{FF2B5EF4-FFF2-40B4-BE49-F238E27FC236}">
                  <a16:creationId xmlns:a16="http://schemas.microsoft.com/office/drawing/2014/main" id="{E969369B-2E3A-4927-97DF-AE992FE9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4" y="1299"/>
              <a:ext cx="22" cy="29"/>
            </a:xfrm>
            <a:custGeom>
              <a:avLst/>
              <a:gdLst>
                <a:gd name="T0" fmla="*/ 29 w 9"/>
                <a:gd name="T1" fmla="*/ 0 h 11"/>
                <a:gd name="T2" fmla="*/ 132 w 9"/>
                <a:gd name="T3" fmla="*/ 182 h 11"/>
                <a:gd name="T4" fmla="*/ 120 w 9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1">
                  <a:moveTo>
                    <a:pt x="2" y="0"/>
                  </a:moveTo>
                  <a:cubicBezTo>
                    <a:pt x="0" y="6"/>
                    <a:pt x="2" y="11"/>
                    <a:pt x="9" y="10"/>
                  </a:cubicBezTo>
                  <a:cubicBezTo>
                    <a:pt x="8" y="7"/>
                    <a:pt x="8" y="4"/>
                    <a:pt x="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9" name="Freeform 154">
              <a:extLst>
                <a:ext uri="{FF2B5EF4-FFF2-40B4-BE49-F238E27FC236}">
                  <a16:creationId xmlns:a16="http://schemas.microsoft.com/office/drawing/2014/main" id="{40297B41-C56C-4B66-98FB-D97013B78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1" y="1595"/>
              <a:ext cx="105" cy="144"/>
            </a:xfrm>
            <a:custGeom>
              <a:avLst/>
              <a:gdLst>
                <a:gd name="T0" fmla="*/ 0 w 42"/>
                <a:gd name="T1" fmla="*/ 363 h 54"/>
                <a:gd name="T2" fmla="*/ 220 w 42"/>
                <a:gd name="T3" fmla="*/ 0 h 54"/>
                <a:gd name="T4" fmla="*/ 220 w 42"/>
                <a:gd name="T5" fmla="*/ 285 h 54"/>
                <a:gd name="T6" fmla="*/ 438 w 42"/>
                <a:gd name="T7" fmla="*/ 205 h 54"/>
                <a:gd name="T8" fmla="*/ 375 w 42"/>
                <a:gd name="T9" fmla="*/ 512 h 54"/>
                <a:gd name="T10" fmla="*/ 645 w 42"/>
                <a:gd name="T11" fmla="*/ 491 h 54"/>
                <a:gd name="T12" fmla="*/ 658 w 42"/>
                <a:gd name="T13" fmla="*/ 776 h 54"/>
                <a:gd name="T14" fmla="*/ 270 w 42"/>
                <a:gd name="T15" fmla="*/ 1024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54">
                  <a:moveTo>
                    <a:pt x="0" y="19"/>
                  </a:moveTo>
                  <a:cubicBezTo>
                    <a:pt x="5" y="13"/>
                    <a:pt x="9" y="6"/>
                    <a:pt x="14" y="0"/>
                  </a:cubicBezTo>
                  <a:cubicBezTo>
                    <a:pt x="14" y="4"/>
                    <a:pt x="11" y="12"/>
                    <a:pt x="14" y="15"/>
                  </a:cubicBezTo>
                  <a:cubicBezTo>
                    <a:pt x="16" y="17"/>
                    <a:pt x="25" y="12"/>
                    <a:pt x="28" y="11"/>
                  </a:cubicBezTo>
                  <a:cubicBezTo>
                    <a:pt x="26" y="14"/>
                    <a:pt x="21" y="23"/>
                    <a:pt x="24" y="27"/>
                  </a:cubicBezTo>
                  <a:cubicBezTo>
                    <a:pt x="28" y="31"/>
                    <a:pt x="37" y="26"/>
                    <a:pt x="41" y="26"/>
                  </a:cubicBezTo>
                  <a:cubicBezTo>
                    <a:pt x="37" y="32"/>
                    <a:pt x="33" y="39"/>
                    <a:pt x="42" y="41"/>
                  </a:cubicBezTo>
                  <a:cubicBezTo>
                    <a:pt x="40" y="50"/>
                    <a:pt x="25" y="52"/>
                    <a:pt x="17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0" name="Freeform 155">
              <a:extLst>
                <a:ext uri="{FF2B5EF4-FFF2-40B4-BE49-F238E27FC236}">
                  <a16:creationId xmlns:a16="http://schemas.microsoft.com/office/drawing/2014/main" id="{3B43046D-43CB-40E3-93DC-5B23E8296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" y="1640"/>
              <a:ext cx="178" cy="112"/>
            </a:xfrm>
            <a:custGeom>
              <a:avLst/>
              <a:gdLst>
                <a:gd name="T0" fmla="*/ 283 w 71"/>
                <a:gd name="T1" fmla="*/ 797 h 42"/>
                <a:gd name="T2" fmla="*/ 145 w 71"/>
                <a:gd name="T3" fmla="*/ 683 h 42"/>
                <a:gd name="T4" fmla="*/ 0 w 71"/>
                <a:gd name="T5" fmla="*/ 568 h 42"/>
                <a:gd name="T6" fmla="*/ 208 w 71"/>
                <a:gd name="T7" fmla="*/ 547 h 42"/>
                <a:gd name="T8" fmla="*/ 145 w 71"/>
                <a:gd name="T9" fmla="*/ 320 h 42"/>
                <a:gd name="T10" fmla="*/ 333 w 71"/>
                <a:gd name="T11" fmla="*/ 397 h 42"/>
                <a:gd name="T12" fmla="*/ 283 w 71"/>
                <a:gd name="T13" fmla="*/ 115 h 42"/>
                <a:gd name="T14" fmla="*/ 471 w 71"/>
                <a:gd name="T15" fmla="*/ 248 h 42"/>
                <a:gd name="T16" fmla="*/ 491 w 71"/>
                <a:gd name="T17" fmla="*/ 21 h 42"/>
                <a:gd name="T18" fmla="*/ 554 w 71"/>
                <a:gd name="T19" fmla="*/ 0 h 42"/>
                <a:gd name="T20" fmla="*/ 755 w 71"/>
                <a:gd name="T21" fmla="*/ 115 h 42"/>
                <a:gd name="T22" fmla="*/ 913 w 71"/>
                <a:gd name="T23" fmla="*/ 435 h 42"/>
                <a:gd name="T24" fmla="*/ 1101 w 71"/>
                <a:gd name="T25" fmla="*/ 704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" h="42">
                  <a:moveTo>
                    <a:pt x="18" y="42"/>
                  </a:moveTo>
                  <a:cubicBezTo>
                    <a:pt x="15" y="42"/>
                    <a:pt x="12" y="39"/>
                    <a:pt x="9" y="36"/>
                  </a:cubicBezTo>
                  <a:cubicBezTo>
                    <a:pt x="6" y="34"/>
                    <a:pt x="3" y="32"/>
                    <a:pt x="0" y="30"/>
                  </a:cubicBezTo>
                  <a:cubicBezTo>
                    <a:pt x="3" y="30"/>
                    <a:pt x="10" y="32"/>
                    <a:pt x="13" y="29"/>
                  </a:cubicBezTo>
                  <a:cubicBezTo>
                    <a:pt x="16" y="25"/>
                    <a:pt x="11" y="20"/>
                    <a:pt x="9" y="17"/>
                  </a:cubicBezTo>
                  <a:cubicBezTo>
                    <a:pt x="11" y="21"/>
                    <a:pt x="17" y="26"/>
                    <a:pt x="21" y="21"/>
                  </a:cubicBezTo>
                  <a:cubicBezTo>
                    <a:pt x="25" y="17"/>
                    <a:pt x="20" y="10"/>
                    <a:pt x="18" y="6"/>
                  </a:cubicBezTo>
                  <a:cubicBezTo>
                    <a:pt x="20" y="10"/>
                    <a:pt x="26" y="15"/>
                    <a:pt x="30" y="13"/>
                  </a:cubicBezTo>
                  <a:cubicBezTo>
                    <a:pt x="37" y="11"/>
                    <a:pt x="33" y="5"/>
                    <a:pt x="31" y="1"/>
                  </a:cubicBezTo>
                  <a:cubicBezTo>
                    <a:pt x="33" y="2"/>
                    <a:pt x="35" y="1"/>
                    <a:pt x="35" y="0"/>
                  </a:cubicBezTo>
                  <a:cubicBezTo>
                    <a:pt x="36" y="4"/>
                    <a:pt x="47" y="14"/>
                    <a:pt x="48" y="6"/>
                  </a:cubicBezTo>
                  <a:cubicBezTo>
                    <a:pt x="49" y="13"/>
                    <a:pt x="55" y="17"/>
                    <a:pt x="58" y="23"/>
                  </a:cubicBezTo>
                  <a:cubicBezTo>
                    <a:pt x="59" y="25"/>
                    <a:pt x="71" y="36"/>
                    <a:pt x="70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1" name="Freeform 156">
              <a:extLst>
                <a:ext uri="{FF2B5EF4-FFF2-40B4-BE49-F238E27FC236}">
                  <a16:creationId xmlns:a16="http://schemas.microsoft.com/office/drawing/2014/main" id="{770C72BA-5DD7-4350-8A6B-E8BBB6B9F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" y="1755"/>
              <a:ext cx="420" cy="618"/>
            </a:xfrm>
            <a:custGeom>
              <a:avLst/>
              <a:gdLst>
                <a:gd name="T0" fmla="*/ 0 w 168"/>
                <a:gd name="T1" fmla="*/ 4385 h 232"/>
                <a:gd name="T2" fmla="*/ 1238 w 168"/>
                <a:gd name="T3" fmla="*/ 2099 h 232"/>
                <a:gd name="T4" fmla="*/ 2113 w 168"/>
                <a:gd name="T5" fmla="*/ 986 h 232"/>
                <a:gd name="T6" fmla="*/ 2438 w 168"/>
                <a:gd name="T7" fmla="*/ 0 h 232"/>
                <a:gd name="T8" fmla="*/ 1438 w 168"/>
                <a:gd name="T9" fmla="*/ 2214 h 232"/>
                <a:gd name="T10" fmla="*/ 458 w 168"/>
                <a:gd name="T11" fmla="*/ 3591 h 2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8" h="232">
                  <a:moveTo>
                    <a:pt x="0" y="232"/>
                  </a:moveTo>
                  <a:cubicBezTo>
                    <a:pt x="27" y="193"/>
                    <a:pt x="43" y="143"/>
                    <a:pt x="79" y="111"/>
                  </a:cubicBezTo>
                  <a:cubicBezTo>
                    <a:pt x="98" y="93"/>
                    <a:pt x="118" y="73"/>
                    <a:pt x="135" y="52"/>
                  </a:cubicBezTo>
                  <a:cubicBezTo>
                    <a:pt x="144" y="40"/>
                    <a:pt x="162" y="15"/>
                    <a:pt x="156" y="0"/>
                  </a:cubicBezTo>
                  <a:cubicBezTo>
                    <a:pt x="168" y="53"/>
                    <a:pt x="121" y="79"/>
                    <a:pt x="92" y="117"/>
                  </a:cubicBezTo>
                  <a:cubicBezTo>
                    <a:pt x="72" y="144"/>
                    <a:pt x="53" y="166"/>
                    <a:pt x="29" y="1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2" name="Freeform 157">
              <a:extLst>
                <a:ext uri="{FF2B5EF4-FFF2-40B4-BE49-F238E27FC236}">
                  <a16:creationId xmlns:a16="http://schemas.microsoft.com/office/drawing/2014/main" id="{3C4876E4-A89E-4052-B9FB-4F196E406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2749"/>
              <a:ext cx="331" cy="219"/>
            </a:xfrm>
            <a:custGeom>
              <a:avLst/>
              <a:gdLst>
                <a:gd name="T0" fmla="*/ 238 w 132"/>
                <a:gd name="T1" fmla="*/ 879 h 82"/>
                <a:gd name="T2" fmla="*/ 1056 w 132"/>
                <a:gd name="T3" fmla="*/ 478 h 82"/>
                <a:gd name="T4" fmla="*/ 1735 w 132"/>
                <a:gd name="T5" fmla="*/ 35 h 82"/>
                <a:gd name="T6" fmla="*/ 1873 w 132"/>
                <a:gd name="T7" fmla="*/ 150 h 82"/>
                <a:gd name="T8" fmla="*/ 1718 w 132"/>
                <a:gd name="T9" fmla="*/ 662 h 82"/>
                <a:gd name="T10" fmla="*/ 1936 w 132"/>
                <a:gd name="T11" fmla="*/ 1199 h 82"/>
                <a:gd name="T12" fmla="*/ 1810 w 132"/>
                <a:gd name="T13" fmla="*/ 1426 h 82"/>
                <a:gd name="T14" fmla="*/ 1006 w 132"/>
                <a:gd name="T15" fmla="*/ 1506 h 82"/>
                <a:gd name="T16" fmla="*/ 838 w 132"/>
                <a:gd name="T17" fmla="*/ 1506 h 82"/>
                <a:gd name="T18" fmla="*/ 238 w 132"/>
                <a:gd name="T19" fmla="*/ 1183 h 82"/>
                <a:gd name="T20" fmla="*/ 238 w 132"/>
                <a:gd name="T21" fmla="*/ 879 h 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2" h="82">
                  <a:moveTo>
                    <a:pt x="15" y="46"/>
                  </a:moveTo>
                  <a:cubicBezTo>
                    <a:pt x="39" y="48"/>
                    <a:pt x="48" y="30"/>
                    <a:pt x="67" y="25"/>
                  </a:cubicBezTo>
                  <a:cubicBezTo>
                    <a:pt x="81" y="22"/>
                    <a:pt x="95" y="10"/>
                    <a:pt x="110" y="2"/>
                  </a:cubicBezTo>
                  <a:cubicBezTo>
                    <a:pt x="114" y="0"/>
                    <a:pt x="124" y="0"/>
                    <a:pt x="119" y="8"/>
                  </a:cubicBezTo>
                  <a:cubicBezTo>
                    <a:pt x="113" y="15"/>
                    <a:pt x="107" y="26"/>
                    <a:pt x="109" y="35"/>
                  </a:cubicBezTo>
                  <a:cubicBezTo>
                    <a:pt x="110" y="45"/>
                    <a:pt x="117" y="55"/>
                    <a:pt x="123" y="63"/>
                  </a:cubicBezTo>
                  <a:cubicBezTo>
                    <a:pt x="132" y="75"/>
                    <a:pt x="121" y="76"/>
                    <a:pt x="115" y="75"/>
                  </a:cubicBezTo>
                  <a:cubicBezTo>
                    <a:pt x="97" y="71"/>
                    <a:pt x="77" y="71"/>
                    <a:pt x="64" y="79"/>
                  </a:cubicBezTo>
                  <a:cubicBezTo>
                    <a:pt x="62" y="80"/>
                    <a:pt x="58" y="82"/>
                    <a:pt x="53" y="79"/>
                  </a:cubicBezTo>
                  <a:cubicBezTo>
                    <a:pt x="37" y="63"/>
                    <a:pt x="34" y="65"/>
                    <a:pt x="15" y="62"/>
                  </a:cubicBezTo>
                  <a:cubicBezTo>
                    <a:pt x="0" y="60"/>
                    <a:pt x="4" y="44"/>
                    <a:pt x="15" y="46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3" name="Freeform 158">
              <a:extLst>
                <a:ext uri="{FF2B5EF4-FFF2-40B4-BE49-F238E27FC236}">
                  <a16:creationId xmlns:a16="http://schemas.microsoft.com/office/drawing/2014/main" id="{34509F9F-1937-425A-BC21-9F20A7BCD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1" y="1803"/>
              <a:ext cx="215" cy="224"/>
            </a:xfrm>
            <a:custGeom>
              <a:avLst/>
              <a:gdLst>
                <a:gd name="T0" fmla="*/ 595 w 86"/>
                <a:gd name="T1" fmla="*/ 192 h 84"/>
                <a:gd name="T2" fmla="*/ 1188 w 86"/>
                <a:gd name="T3" fmla="*/ 264 h 84"/>
                <a:gd name="T4" fmla="*/ 938 w 86"/>
                <a:gd name="T5" fmla="*/ 1059 h 84"/>
                <a:gd name="T6" fmla="*/ 438 w 86"/>
                <a:gd name="T7" fmla="*/ 1480 h 84"/>
                <a:gd name="T8" fmla="*/ 438 w 86"/>
                <a:gd name="T9" fmla="*/ 875 h 84"/>
                <a:gd name="T10" fmla="*/ 595 w 86"/>
                <a:gd name="T11" fmla="*/ 192 h 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6" h="84">
                  <a:moveTo>
                    <a:pt x="38" y="10"/>
                  </a:moveTo>
                  <a:cubicBezTo>
                    <a:pt x="58" y="8"/>
                    <a:pt x="66" y="0"/>
                    <a:pt x="76" y="14"/>
                  </a:cubicBezTo>
                  <a:cubicBezTo>
                    <a:pt x="86" y="28"/>
                    <a:pt x="70" y="44"/>
                    <a:pt x="60" y="56"/>
                  </a:cubicBezTo>
                  <a:cubicBezTo>
                    <a:pt x="50" y="68"/>
                    <a:pt x="56" y="72"/>
                    <a:pt x="28" y="78"/>
                  </a:cubicBezTo>
                  <a:cubicBezTo>
                    <a:pt x="0" y="84"/>
                    <a:pt x="26" y="66"/>
                    <a:pt x="28" y="46"/>
                  </a:cubicBezTo>
                  <a:cubicBezTo>
                    <a:pt x="30" y="26"/>
                    <a:pt x="22" y="16"/>
                    <a:pt x="38" y="1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4" name="Freeform 159">
              <a:extLst>
                <a:ext uri="{FF2B5EF4-FFF2-40B4-BE49-F238E27FC236}">
                  <a16:creationId xmlns:a16="http://schemas.microsoft.com/office/drawing/2014/main" id="{0331B315-3C3B-4DA2-9D7C-6038137D3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2736"/>
              <a:ext cx="123" cy="112"/>
            </a:xfrm>
            <a:custGeom>
              <a:avLst/>
              <a:gdLst>
                <a:gd name="T0" fmla="*/ 397 w 49"/>
                <a:gd name="T1" fmla="*/ 0 h 42"/>
                <a:gd name="T2" fmla="*/ 0 w 49"/>
                <a:gd name="T3" fmla="*/ 605 h 42"/>
                <a:gd name="T4" fmla="*/ 0 w 49"/>
                <a:gd name="T5" fmla="*/ 605 h 42"/>
                <a:gd name="T6" fmla="*/ 397 w 49"/>
                <a:gd name="T7" fmla="*/ 648 h 42"/>
                <a:gd name="T8" fmla="*/ 776 w 49"/>
                <a:gd name="T9" fmla="*/ 605 h 42"/>
                <a:gd name="T10" fmla="*/ 776 w 49"/>
                <a:gd name="T11" fmla="*/ 605 h 42"/>
                <a:gd name="T12" fmla="*/ 397 w 49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" h="42">
                  <a:moveTo>
                    <a:pt x="25" y="0"/>
                  </a:moveTo>
                  <a:cubicBezTo>
                    <a:pt x="19" y="19"/>
                    <a:pt x="10" y="28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7" y="42"/>
                    <a:pt x="21" y="41"/>
                    <a:pt x="25" y="34"/>
                  </a:cubicBezTo>
                  <a:cubicBezTo>
                    <a:pt x="28" y="41"/>
                    <a:pt x="42" y="42"/>
                    <a:pt x="49" y="32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39" y="28"/>
                    <a:pt x="30" y="19"/>
                    <a:pt x="25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5" name="Freeform 160">
              <a:extLst>
                <a:ext uri="{FF2B5EF4-FFF2-40B4-BE49-F238E27FC236}">
                  <a16:creationId xmlns:a16="http://schemas.microsoft.com/office/drawing/2014/main" id="{D8B898A4-4E95-4FE6-A719-9846192F3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" y="1789"/>
              <a:ext cx="40" cy="1"/>
            </a:xfrm>
            <a:custGeom>
              <a:avLst/>
              <a:gdLst>
                <a:gd name="T0" fmla="*/ 250 w 16"/>
                <a:gd name="T1" fmla="*/ 0 h 1"/>
                <a:gd name="T2" fmla="*/ 0 w 16"/>
                <a:gd name="T3" fmla="*/ 0 h 1"/>
                <a:gd name="T4" fmla="*/ 250 w 1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1" y="0"/>
                    <a:pt x="6" y="0"/>
                    <a:pt x="0" y="0"/>
                  </a:cubicBezTo>
                  <a:cubicBezTo>
                    <a:pt x="6" y="0"/>
                    <a:pt x="11" y="0"/>
                    <a:pt x="16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6" name="Freeform 161">
              <a:extLst>
                <a:ext uri="{FF2B5EF4-FFF2-40B4-BE49-F238E27FC236}">
                  <a16:creationId xmlns:a16="http://schemas.microsoft.com/office/drawing/2014/main" id="{ABCF6FE4-D90B-487D-9F4E-00D0A81E4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" y="1787"/>
              <a:ext cx="28" cy="2"/>
            </a:xfrm>
            <a:custGeom>
              <a:avLst/>
              <a:gdLst>
                <a:gd name="T0" fmla="*/ 0 w 11"/>
                <a:gd name="T1" fmla="*/ 0 h 1"/>
                <a:gd name="T2" fmla="*/ 181 w 11"/>
                <a:gd name="T3" fmla="*/ 8 h 1"/>
                <a:gd name="T4" fmla="*/ 0 w 1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">
                  <a:moveTo>
                    <a:pt x="0" y="0"/>
                  </a:moveTo>
                  <a:cubicBezTo>
                    <a:pt x="4" y="0"/>
                    <a:pt x="7" y="1"/>
                    <a:pt x="11" y="1"/>
                  </a:cubicBezTo>
                  <a:cubicBezTo>
                    <a:pt x="7" y="1"/>
                    <a:pt x="4" y="0"/>
                    <a:pt x="0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7" name="Freeform 162">
              <a:extLst>
                <a:ext uri="{FF2B5EF4-FFF2-40B4-BE49-F238E27FC236}">
                  <a16:creationId xmlns:a16="http://schemas.microsoft.com/office/drawing/2014/main" id="{30C943E8-5152-454B-9A37-58CC1CE0D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1789"/>
              <a:ext cx="27" cy="1"/>
            </a:xfrm>
            <a:custGeom>
              <a:avLst/>
              <a:gdLst>
                <a:gd name="T0" fmla="*/ 162 w 11"/>
                <a:gd name="T1" fmla="*/ 0 h 1"/>
                <a:gd name="T2" fmla="*/ 0 w 11"/>
                <a:gd name="T3" fmla="*/ 0 h 1"/>
                <a:gd name="T4" fmla="*/ 162 w 1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">
                  <a:moveTo>
                    <a:pt x="11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4" y="0"/>
                    <a:pt x="8" y="0"/>
                    <a:pt x="11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8" name="Freeform 163">
              <a:extLst>
                <a:ext uri="{FF2B5EF4-FFF2-40B4-BE49-F238E27FC236}">
                  <a16:creationId xmlns:a16="http://schemas.microsoft.com/office/drawing/2014/main" id="{F16F324B-AD2C-4CB9-81C6-0A164B7FC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4" y="1787"/>
              <a:ext cx="32" cy="2"/>
            </a:xfrm>
            <a:custGeom>
              <a:avLst/>
              <a:gdLst>
                <a:gd name="T0" fmla="*/ 194 w 13"/>
                <a:gd name="T1" fmla="*/ 0 h 1"/>
                <a:gd name="T2" fmla="*/ 0 w 13"/>
                <a:gd name="T3" fmla="*/ 8 h 1"/>
                <a:gd name="T4" fmla="*/ 194 w 1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4" y="0"/>
                    <a:pt x="9" y="0"/>
                    <a:pt x="13" y="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9" name="Freeform 164">
              <a:extLst>
                <a:ext uri="{FF2B5EF4-FFF2-40B4-BE49-F238E27FC236}">
                  <a16:creationId xmlns:a16="http://schemas.microsoft.com/office/drawing/2014/main" id="{2C9FAD44-625F-4CC7-896D-943C71FB3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1" y="2701"/>
              <a:ext cx="228" cy="230"/>
            </a:xfrm>
            <a:custGeom>
              <a:avLst/>
              <a:gdLst>
                <a:gd name="T0" fmla="*/ 271 w 91"/>
                <a:gd name="T1" fmla="*/ 671 h 86"/>
                <a:gd name="T2" fmla="*/ 313 w 91"/>
                <a:gd name="T3" fmla="*/ 1474 h 86"/>
                <a:gd name="T4" fmla="*/ 722 w 91"/>
                <a:gd name="T5" fmla="*/ 1474 h 86"/>
                <a:gd name="T6" fmla="*/ 1130 w 91"/>
                <a:gd name="T7" fmla="*/ 1495 h 86"/>
                <a:gd name="T8" fmla="*/ 1255 w 91"/>
                <a:gd name="T9" fmla="*/ 1244 h 86"/>
                <a:gd name="T10" fmla="*/ 1005 w 91"/>
                <a:gd name="T11" fmla="*/ 845 h 86"/>
                <a:gd name="T12" fmla="*/ 584 w 91"/>
                <a:gd name="T13" fmla="*/ 171 h 86"/>
                <a:gd name="T14" fmla="*/ 50 w 91"/>
                <a:gd name="T15" fmla="*/ 171 h 86"/>
                <a:gd name="T16" fmla="*/ 271 w 91"/>
                <a:gd name="T17" fmla="*/ 671 h 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1" h="86">
                  <a:moveTo>
                    <a:pt x="17" y="35"/>
                  </a:moveTo>
                  <a:cubicBezTo>
                    <a:pt x="24" y="48"/>
                    <a:pt x="14" y="67"/>
                    <a:pt x="20" y="77"/>
                  </a:cubicBezTo>
                  <a:cubicBezTo>
                    <a:pt x="26" y="86"/>
                    <a:pt x="36" y="76"/>
                    <a:pt x="46" y="77"/>
                  </a:cubicBezTo>
                  <a:cubicBezTo>
                    <a:pt x="52" y="78"/>
                    <a:pt x="65" y="77"/>
                    <a:pt x="72" y="78"/>
                  </a:cubicBezTo>
                  <a:cubicBezTo>
                    <a:pt x="86" y="79"/>
                    <a:pt x="91" y="70"/>
                    <a:pt x="80" y="65"/>
                  </a:cubicBezTo>
                  <a:cubicBezTo>
                    <a:pt x="70" y="59"/>
                    <a:pt x="66" y="49"/>
                    <a:pt x="64" y="44"/>
                  </a:cubicBezTo>
                  <a:cubicBezTo>
                    <a:pt x="57" y="31"/>
                    <a:pt x="51" y="16"/>
                    <a:pt x="37" y="9"/>
                  </a:cubicBezTo>
                  <a:cubicBezTo>
                    <a:pt x="30" y="6"/>
                    <a:pt x="7" y="0"/>
                    <a:pt x="3" y="9"/>
                  </a:cubicBezTo>
                  <a:cubicBezTo>
                    <a:pt x="0" y="16"/>
                    <a:pt x="13" y="27"/>
                    <a:pt x="17" y="35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0" name="Freeform 165">
              <a:extLst>
                <a:ext uri="{FF2B5EF4-FFF2-40B4-BE49-F238E27FC236}">
                  <a16:creationId xmlns:a16="http://schemas.microsoft.com/office/drawing/2014/main" id="{30239CF4-7563-4B3A-8284-60A12B10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" y="1717"/>
              <a:ext cx="490" cy="72"/>
            </a:xfrm>
            <a:custGeom>
              <a:avLst/>
              <a:gdLst>
                <a:gd name="T0" fmla="*/ 3063 w 196"/>
                <a:gd name="T1" fmla="*/ 0 h 27"/>
                <a:gd name="T2" fmla="*/ 1533 w 196"/>
                <a:gd name="T3" fmla="*/ 512 h 27"/>
                <a:gd name="T4" fmla="*/ 1533 w 196"/>
                <a:gd name="T5" fmla="*/ 512 h 27"/>
                <a:gd name="T6" fmla="*/ 0 w 196"/>
                <a:gd name="T7" fmla="*/ 0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" h="27">
                  <a:moveTo>
                    <a:pt x="196" y="0"/>
                  </a:moveTo>
                  <a:cubicBezTo>
                    <a:pt x="171" y="24"/>
                    <a:pt x="13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62" y="27"/>
                    <a:pt x="29" y="2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1" name="Freeform 166">
              <a:extLst>
                <a:ext uri="{FF2B5EF4-FFF2-40B4-BE49-F238E27FC236}">
                  <a16:creationId xmlns:a16="http://schemas.microsoft.com/office/drawing/2014/main" id="{B0E49ACF-84B3-4B09-9DD7-7B1E583C4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" y="1101"/>
              <a:ext cx="2403" cy="2070"/>
            </a:xfrm>
            <a:custGeom>
              <a:avLst/>
              <a:gdLst>
                <a:gd name="T0" fmla="*/ 7754 w 961"/>
                <a:gd name="T1" fmla="*/ 4895 h 776"/>
                <a:gd name="T2" fmla="*/ 7397 w 961"/>
                <a:gd name="T3" fmla="*/ 4882 h 776"/>
                <a:gd name="T4" fmla="*/ 7584 w 961"/>
                <a:gd name="T5" fmla="*/ 4084 h 776"/>
                <a:gd name="T6" fmla="*/ 7222 w 961"/>
                <a:gd name="T7" fmla="*/ 2753 h 776"/>
                <a:gd name="T8" fmla="*/ 6879 w 961"/>
                <a:gd name="T9" fmla="*/ 264 h 776"/>
                <a:gd name="T10" fmla="*/ 5676 w 961"/>
                <a:gd name="T11" fmla="*/ 1787 h 776"/>
                <a:gd name="T12" fmla="*/ 4376 w 961"/>
                <a:gd name="T13" fmla="*/ 947 h 776"/>
                <a:gd name="T14" fmla="*/ 2926 w 961"/>
                <a:gd name="T15" fmla="*/ 2257 h 776"/>
                <a:gd name="T16" fmla="*/ 2583 w 961"/>
                <a:gd name="T17" fmla="*/ 3969 h 776"/>
                <a:gd name="T18" fmla="*/ 1800 w 961"/>
                <a:gd name="T19" fmla="*/ 3153 h 776"/>
                <a:gd name="T20" fmla="*/ 1083 w 961"/>
                <a:gd name="T21" fmla="*/ 4596 h 776"/>
                <a:gd name="T22" fmla="*/ 458 w 961"/>
                <a:gd name="T23" fmla="*/ 6703 h 776"/>
                <a:gd name="T24" fmla="*/ 1333 w 961"/>
                <a:gd name="T25" fmla="*/ 7912 h 776"/>
                <a:gd name="T26" fmla="*/ 563 w 961"/>
                <a:gd name="T27" fmla="*/ 9963 h 776"/>
                <a:gd name="T28" fmla="*/ 2300 w 961"/>
                <a:gd name="T29" fmla="*/ 7501 h 776"/>
                <a:gd name="T30" fmla="*/ 3238 w 961"/>
                <a:gd name="T31" fmla="*/ 8083 h 776"/>
                <a:gd name="T32" fmla="*/ 3051 w 961"/>
                <a:gd name="T33" fmla="*/ 11030 h 776"/>
                <a:gd name="T34" fmla="*/ 2238 w 961"/>
                <a:gd name="T35" fmla="*/ 10518 h 776"/>
                <a:gd name="T36" fmla="*/ 813 w 961"/>
                <a:gd name="T37" fmla="*/ 12132 h 776"/>
                <a:gd name="T38" fmla="*/ 2113 w 961"/>
                <a:gd name="T39" fmla="*/ 13796 h 776"/>
                <a:gd name="T40" fmla="*/ 3488 w 961"/>
                <a:gd name="T41" fmla="*/ 14010 h 776"/>
                <a:gd name="T42" fmla="*/ 5426 w 961"/>
                <a:gd name="T43" fmla="*/ 13783 h 776"/>
                <a:gd name="T44" fmla="*/ 4221 w 961"/>
                <a:gd name="T45" fmla="*/ 12337 h 776"/>
                <a:gd name="T46" fmla="*/ 6116 w 961"/>
                <a:gd name="T47" fmla="*/ 12204 h 776"/>
                <a:gd name="T48" fmla="*/ 7116 w 961"/>
                <a:gd name="T49" fmla="*/ 12281 h 776"/>
                <a:gd name="T50" fmla="*/ 7722 w 961"/>
                <a:gd name="T51" fmla="*/ 11633 h 776"/>
                <a:gd name="T52" fmla="*/ 9004 w 961"/>
                <a:gd name="T53" fmla="*/ 11769 h 776"/>
                <a:gd name="T54" fmla="*/ 10555 w 961"/>
                <a:gd name="T55" fmla="*/ 12132 h 776"/>
                <a:gd name="T56" fmla="*/ 10817 w 961"/>
                <a:gd name="T57" fmla="*/ 12852 h 776"/>
                <a:gd name="T58" fmla="*/ 11835 w 961"/>
                <a:gd name="T59" fmla="*/ 13343 h 776"/>
                <a:gd name="T60" fmla="*/ 13305 w 961"/>
                <a:gd name="T61" fmla="*/ 13626 h 776"/>
                <a:gd name="T62" fmla="*/ 14806 w 961"/>
                <a:gd name="T63" fmla="*/ 11790 h 776"/>
                <a:gd name="T64" fmla="*/ 13775 w 961"/>
                <a:gd name="T65" fmla="*/ 10531 h 776"/>
                <a:gd name="T66" fmla="*/ 12680 w 961"/>
                <a:gd name="T67" fmla="*/ 11975 h 776"/>
                <a:gd name="T68" fmla="*/ 12838 w 961"/>
                <a:gd name="T69" fmla="*/ 10347 h 776"/>
                <a:gd name="T70" fmla="*/ 12430 w 961"/>
                <a:gd name="T71" fmla="*/ 8163 h 776"/>
                <a:gd name="T72" fmla="*/ 13430 w 961"/>
                <a:gd name="T73" fmla="*/ 7613 h 776"/>
                <a:gd name="T74" fmla="*/ 13913 w 961"/>
                <a:gd name="T75" fmla="*/ 9299 h 776"/>
                <a:gd name="T76" fmla="*/ 14556 w 961"/>
                <a:gd name="T77" fmla="*/ 9849 h 776"/>
                <a:gd name="T78" fmla="*/ 14881 w 961"/>
                <a:gd name="T79" fmla="*/ 7501 h 776"/>
                <a:gd name="T80" fmla="*/ 14443 w 961"/>
                <a:gd name="T81" fmla="*/ 5791 h 776"/>
                <a:gd name="T82" fmla="*/ 13805 w 961"/>
                <a:gd name="T83" fmla="*/ 4292 h 776"/>
                <a:gd name="T84" fmla="*/ 13118 w 961"/>
                <a:gd name="T85" fmla="*/ 2241 h 776"/>
                <a:gd name="T86" fmla="*/ 11055 w 961"/>
                <a:gd name="T87" fmla="*/ 1003 h 776"/>
                <a:gd name="T88" fmla="*/ 9942 w 961"/>
                <a:gd name="T89" fmla="*/ 1272 h 776"/>
                <a:gd name="T90" fmla="*/ 8397 w 961"/>
                <a:gd name="T91" fmla="*/ 435 h 776"/>
                <a:gd name="T92" fmla="*/ 8272 w 961"/>
                <a:gd name="T93" fmla="*/ 2390 h 776"/>
                <a:gd name="T94" fmla="*/ 8054 w 961"/>
                <a:gd name="T95" fmla="*/ 3380 h 776"/>
                <a:gd name="T96" fmla="*/ 8209 w 961"/>
                <a:gd name="T97" fmla="*/ 4860 h 77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1" h="776">
                  <a:moveTo>
                    <a:pt x="527" y="257"/>
                  </a:moveTo>
                  <a:cubicBezTo>
                    <a:pt x="517" y="258"/>
                    <a:pt x="507" y="258"/>
                    <a:pt x="496" y="258"/>
                  </a:cubicBezTo>
                  <a:cubicBezTo>
                    <a:pt x="496" y="258"/>
                    <a:pt x="496" y="258"/>
                    <a:pt x="496" y="258"/>
                  </a:cubicBezTo>
                  <a:cubicBezTo>
                    <a:pt x="488" y="258"/>
                    <a:pt x="481" y="258"/>
                    <a:pt x="473" y="257"/>
                  </a:cubicBezTo>
                  <a:cubicBezTo>
                    <a:pt x="473" y="257"/>
                    <a:pt x="473" y="257"/>
                    <a:pt x="473" y="257"/>
                  </a:cubicBezTo>
                  <a:cubicBezTo>
                    <a:pt x="473" y="257"/>
                    <a:pt x="488" y="245"/>
                    <a:pt x="485" y="215"/>
                  </a:cubicBezTo>
                  <a:cubicBezTo>
                    <a:pt x="483" y="186"/>
                    <a:pt x="443" y="201"/>
                    <a:pt x="439" y="178"/>
                  </a:cubicBezTo>
                  <a:cubicBezTo>
                    <a:pt x="435" y="155"/>
                    <a:pt x="456" y="155"/>
                    <a:pt x="462" y="145"/>
                  </a:cubicBezTo>
                  <a:cubicBezTo>
                    <a:pt x="469" y="134"/>
                    <a:pt x="453" y="118"/>
                    <a:pt x="456" y="101"/>
                  </a:cubicBezTo>
                  <a:cubicBezTo>
                    <a:pt x="462" y="57"/>
                    <a:pt x="483" y="36"/>
                    <a:pt x="440" y="14"/>
                  </a:cubicBezTo>
                  <a:cubicBezTo>
                    <a:pt x="412" y="0"/>
                    <a:pt x="386" y="1"/>
                    <a:pt x="380" y="17"/>
                  </a:cubicBezTo>
                  <a:cubicBezTo>
                    <a:pt x="372" y="32"/>
                    <a:pt x="366" y="78"/>
                    <a:pt x="363" y="94"/>
                  </a:cubicBezTo>
                  <a:cubicBezTo>
                    <a:pt x="358" y="115"/>
                    <a:pt x="343" y="127"/>
                    <a:pt x="329" y="95"/>
                  </a:cubicBezTo>
                  <a:cubicBezTo>
                    <a:pt x="321" y="76"/>
                    <a:pt x="301" y="54"/>
                    <a:pt x="280" y="50"/>
                  </a:cubicBezTo>
                  <a:cubicBezTo>
                    <a:pt x="264" y="47"/>
                    <a:pt x="240" y="81"/>
                    <a:pt x="227" y="85"/>
                  </a:cubicBezTo>
                  <a:cubicBezTo>
                    <a:pt x="210" y="89"/>
                    <a:pt x="175" y="99"/>
                    <a:pt x="187" y="119"/>
                  </a:cubicBezTo>
                  <a:cubicBezTo>
                    <a:pt x="198" y="141"/>
                    <a:pt x="221" y="140"/>
                    <a:pt x="215" y="174"/>
                  </a:cubicBezTo>
                  <a:cubicBezTo>
                    <a:pt x="210" y="200"/>
                    <a:pt x="187" y="219"/>
                    <a:pt x="165" y="209"/>
                  </a:cubicBezTo>
                  <a:cubicBezTo>
                    <a:pt x="157" y="205"/>
                    <a:pt x="149" y="193"/>
                    <a:pt x="144" y="185"/>
                  </a:cubicBezTo>
                  <a:cubicBezTo>
                    <a:pt x="139" y="178"/>
                    <a:pt x="124" y="168"/>
                    <a:pt x="115" y="166"/>
                  </a:cubicBezTo>
                  <a:cubicBezTo>
                    <a:pt x="93" y="163"/>
                    <a:pt x="95" y="183"/>
                    <a:pt x="91" y="199"/>
                  </a:cubicBezTo>
                  <a:cubicBezTo>
                    <a:pt x="88" y="212"/>
                    <a:pt x="79" y="233"/>
                    <a:pt x="69" y="242"/>
                  </a:cubicBezTo>
                  <a:cubicBezTo>
                    <a:pt x="63" y="248"/>
                    <a:pt x="50" y="273"/>
                    <a:pt x="44" y="280"/>
                  </a:cubicBezTo>
                  <a:cubicBezTo>
                    <a:pt x="24" y="308"/>
                    <a:pt x="29" y="328"/>
                    <a:pt x="29" y="353"/>
                  </a:cubicBezTo>
                  <a:cubicBezTo>
                    <a:pt x="30" y="369"/>
                    <a:pt x="37" y="391"/>
                    <a:pt x="53" y="389"/>
                  </a:cubicBezTo>
                  <a:cubicBezTo>
                    <a:pt x="79" y="385"/>
                    <a:pt x="86" y="400"/>
                    <a:pt x="85" y="417"/>
                  </a:cubicBezTo>
                  <a:cubicBezTo>
                    <a:pt x="84" y="448"/>
                    <a:pt x="47" y="436"/>
                    <a:pt x="28" y="439"/>
                  </a:cubicBezTo>
                  <a:cubicBezTo>
                    <a:pt x="0" y="445"/>
                    <a:pt x="12" y="518"/>
                    <a:pt x="36" y="525"/>
                  </a:cubicBezTo>
                  <a:cubicBezTo>
                    <a:pt x="54" y="531"/>
                    <a:pt x="78" y="523"/>
                    <a:pt x="99" y="519"/>
                  </a:cubicBezTo>
                  <a:cubicBezTo>
                    <a:pt x="161" y="500"/>
                    <a:pt x="119" y="435"/>
                    <a:pt x="147" y="395"/>
                  </a:cubicBezTo>
                  <a:cubicBezTo>
                    <a:pt x="166" y="369"/>
                    <a:pt x="188" y="368"/>
                    <a:pt x="192" y="393"/>
                  </a:cubicBezTo>
                  <a:cubicBezTo>
                    <a:pt x="194" y="401"/>
                    <a:pt x="203" y="416"/>
                    <a:pt x="207" y="426"/>
                  </a:cubicBezTo>
                  <a:cubicBezTo>
                    <a:pt x="212" y="438"/>
                    <a:pt x="213" y="497"/>
                    <a:pt x="208" y="517"/>
                  </a:cubicBezTo>
                  <a:cubicBezTo>
                    <a:pt x="199" y="556"/>
                    <a:pt x="187" y="542"/>
                    <a:pt x="195" y="581"/>
                  </a:cubicBezTo>
                  <a:cubicBezTo>
                    <a:pt x="202" y="617"/>
                    <a:pt x="186" y="635"/>
                    <a:pt x="169" y="597"/>
                  </a:cubicBezTo>
                  <a:cubicBezTo>
                    <a:pt x="158" y="569"/>
                    <a:pt x="160" y="581"/>
                    <a:pt x="143" y="554"/>
                  </a:cubicBezTo>
                  <a:cubicBezTo>
                    <a:pt x="117" y="516"/>
                    <a:pt x="93" y="549"/>
                    <a:pt x="52" y="553"/>
                  </a:cubicBezTo>
                  <a:cubicBezTo>
                    <a:pt x="27" y="559"/>
                    <a:pt x="50" y="611"/>
                    <a:pt x="52" y="639"/>
                  </a:cubicBezTo>
                  <a:cubicBezTo>
                    <a:pt x="54" y="667"/>
                    <a:pt x="67" y="695"/>
                    <a:pt x="91" y="709"/>
                  </a:cubicBezTo>
                  <a:cubicBezTo>
                    <a:pt x="115" y="723"/>
                    <a:pt x="121" y="711"/>
                    <a:pt x="135" y="727"/>
                  </a:cubicBezTo>
                  <a:cubicBezTo>
                    <a:pt x="149" y="743"/>
                    <a:pt x="133" y="761"/>
                    <a:pt x="164" y="762"/>
                  </a:cubicBezTo>
                  <a:cubicBezTo>
                    <a:pt x="195" y="763"/>
                    <a:pt x="185" y="738"/>
                    <a:pt x="223" y="738"/>
                  </a:cubicBezTo>
                  <a:cubicBezTo>
                    <a:pt x="261" y="738"/>
                    <a:pt x="240" y="776"/>
                    <a:pt x="288" y="770"/>
                  </a:cubicBezTo>
                  <a:cubicBezTo>
                    <a:pt x="336" y="764"/>
                    <a:pt x="337" y="764"/>
                    <a:pt x="347" y="726"/>
                  </a:cubicBezTo>
                  <a:cubicBezTo>
                    <a:pt x="357" y="688"/>
                    <a:pt x="343" y="681"/>
                    <a:pt x="311" y="681"/>
                  </a:cubicBezTo>
                  <a:cubicBezTo>
                    <a:pt x="287" y="677"/>
                    <a:pt x="269" y="658"/>
                    <a:pt x="270" y="650"/>
                  </a:cubicBezTo>
                  <a:cubicBezTo>
                    <a:pt x="270" y="645"/>
                    <a:pt x="275" y="634"/>
                    <a:pt x="316" y="634"/>
                  </a:cubicBezTo>
                  <a:cubicBezTo>
                    <a:pt x="358" y="634"/>
                    <a:pt x="371" y="651"/>
                    <a:pt x="391" y="643"/>
                  </a:cubicBezTo>
                  <a:cubicBezTo>
                    <a:pt x="411" y="635"/>
                    <a:pt x="411" y="618"/>
                    <a:pt x="413" y="620"/>
                  </a:cubicBezTo>
                  <a:cubicBezTo>
                    <a:pt x="418" y="632"/>
                    <a:pt x="424" y="648"/>
                    <a:pt x="455" y="647"/>
                  </a:cubicBezTo>
                  <a:cubicBezTo>
                    <a:pt x="471" y="647"/>
                    <a:pt x="487" y="640"/>
                    <a:pt x="495" y="613"/>
                  </a:cubicBezTo>
                  <a:cubicBezTo>
                    <a:pt x="494" y="613"/>
                    <a:pt x="494" y="613"/>
                    <a:pt x="494" y="613"/>
                  </a:cubicBezTo>
                  <a:cubicBezTo>
                    <a:pt x="502" y="640"/>
                    <a:pt x="518" y="647"/>
                    <a:pt x="534" y="647"/>
                  </a:cubicBezTo>
                  <a:cubicBezTo>
                    <a:pt x="565" y="648"/>
                    <a:pt x="571" y="632"/>
                    <a:pt x="576" y="620"/>
                  </a:cubicBezTo>
                  <a:cubicBezTo>
                    <a:pt x="578" y="618"/>
                    <a:pt x="578" y="635"/>
                    <a:pt x="598" y="643"/>
                  </a:cubicBezTo>
                  <a:cubicBezTo>
                    <a:pt x="618" y="651"/>
                    <a:pt x="633" y="639"/>
                    <a:pt x="675" y="639"/>
                  </a:cubicBezTo>
                  <a:cubicBezTo>
                    <a:pt x="690" y="639"/>
                    <a:pt x="705" y="636"/>
                    <a:pt x="710" y="643"/>
                  </a:cubicBezTo>
                  <a:cubicBezTo>
                    <a:pt x="717" y="656"/>
                    <a:pt x="703" y="676"/>
                    <a:pt x="692" y="677"/>
                  </a:cubicBezTo>
                  <a:cubicBezTo>
                    <a:pt x="665" y="681"/>
                    <a:pt x="645" y="749"/>
                    <a:pt x="693" y="755"/>
                  </a:cubicBezTo>
                  <a:cubicBezTo>
                    <a:pt x="741" y="761"/>
                    <a:pt x="719" y="703"/>
                    <a:pt x="757" y="703"/>
                  </a:cubicBezTo>
                  <a:cubicBezTo>
                    <a:pt x="795" y="703"/>
                    <a:pt x="793" y="741"/>
                    <a:pt x="823" y="734"/>
                  </a:cubicBezTo>
                  <a:cubicBezTo>
                    <a:pt x="842" y="729"/>
                    <a:pt x="837" y="734"/>
                    <a:pt x="851" y="718"/>
                  </a:cubicBezTo>
                  <a:cubicBezTo>
                    <a:pt x="865" y="702"/>
                    <a:pt x="877" y="728"/>
                    <a:pt x="901" y="714"/>
                  </a:cubicBezTo>
                  <a:cubicBezTo>
                    <a:pt x="925" y="700"/>
                    <a:pt x="945" y="649"/>
                    <a:pt x="947" y="621"/>
                  </a:cubicBezTo>
                  <a:cubicBezTo>
                    <a:pt x="947" y="621"/>
                    <a:pt x="952" y="567"/>
                    <a:pt x="931" y="562"/>
                  </a:cubicBezTo>
                  <a:cubicBezTo>
                    <a:pt x="923" y="559"/>
                    <a:pt x="889" y="553"/>
                    <a:pt x="881" y="555"/>
                  </a:cubicBezTo>
                  <a:cubicBezTo>
                    <a:pt x="866" y="559"/>
                    <a:pt x="855" y="584"/>
                    <a:pt x="849" y="597"/>
                  </a:cubicBezTo>
                  <a:cubicBezTo>
                    <a:pt x="841" y="617"/>
                    <a:pt x="828" y="637"/>
                    <a:pt x="811" y="631"/>
                  </a:cubicBezTo>
                  <a:cubicBezTo>
                    <a:pt x="793" y="625"/>
                    <a:pt x="805" y="601"/>
                    <a:pt x="807" y="590"/>
                  </a:cubicBezTo>
                  <a:cubicBezTo>
                    <a:pt x="808" y="577"/>
                    <a:pt x="812" y="559"/>
                    <a:pt x="821" y="545"/>
                  </a:cubicBezTo>
                  <a:cubicBezTo>
                    <a:pt x="842" y="511"/>
                    <a:pt x="803" y="509"/>
                    <a:pt x="799" y="485"/>
                  </a:cubicBezTo>
                  <a:cubicBezTo>
                    <a:pt x="795" y="466"/>
                    <a:pt x="771" y="442"/>
                    <a:pt x="795" y="430"/>
                  </a:cubicBezTo>
                  <a:cubicBezTo>
                    <a:pt x="805" y="426"/>
                    <a:pt x="822" y="422"/>
                    <a:pt x="832" y="420"/>
                  </a:cubicBezTo>
                  <a:cubicBezTo>
                    <a:pt x="840" y="419"/>
                    <a:pt x="852" y="401"/>
                    <a:pt x="859" y="401"/>
                  </a:cubicBezTo>
                  <a:cubicBezTo>
                    <a:pt x="895" y="397"/>
                    <a:pt x="894" y="465"/>
                    <a:pt x="893" y="474"/>
                  </a:cubicBezTo>
                  <a:cubicBezTo>
                    <a:pt x="893" y="477"/>
                    <a:pt x="891" y="484"/>
                    <a:pt x="890" y="490"/>
                  </a:cubicBezTo>
                  <a:cubicBezTo>
                    <a:pt x="889" y="496"/>
                    <a:pt x="887" y="518"/>
                    <a:pt x="899" y="522"/>
                  </a:cubicBezTo>
                  <a:cubicBezTo>
                    <a:pt x="906" y="524"/>
                    <a:pt x="926" y="522"/>
                    <a:pt x="931" y="519"/>
                  </a:cubicBezTo>
                  <a:cubicBezTo>
                    <a:pt x="938" y="515"/>
                    <a:pt x="956" y="504"/>
                    <a:pt x="959" y="483"/>
                  </a:cubicBezTo>
                  <a:cubicBezTo>
                    <a:pt x="961" y="465"/>
                    <a:pt x="960" y="416"/>
                    <a:pt x="952" y="395"/>
                  </a:cubicBezTo>
                  <a:cubicBezTo>
                    <a:pt x="943" y="372"/>
                    <a:pt x="936" y="373"/>
                    <a:pt x="929" y="354"/>
                  </a:cubicBezTo>
                  <a:cubicBezTo>
                    <a:pt x="926" y="345"/>
                    <a:pt x="933" y="318"/>
                    <a:pt x="924" y="305"/>
                  </a:cubicBezTo>
                  <a:cubicBezTo>
                    <a:pt x="913" y="289"/>
                    <a:pt x="889" y="284"/>
                    <a:pt x="885" y="274"/>
                  </a:cubicBezTo>
                  <a:cubicBezTo>
                    <a:pt x="879" y="256"/>
                    <a:pt x="894" y="240"/>
                    <a:pt x="883" y="226"/>
                  </a:cubicBezTo>
                  <a:cubicBezTo>
                    <a:pt x="874" y="216"/>
                    <a:pt x="859" y="210"/>
                    <a:pt x="853" y="198"/>
                  </a:cubicBezTo>
                  <a:cubicBezTo>
                    <a:pt x="843" y="177"/>
                    <a:pt x="862" y="135"/>
                    <a:pt x="839" y="118"/>
                  </a:cubicBezTo>
                  <a:cubicBezTo>
                    <a:pt x="819" y="101"/>
                    <a:pt x="777" y="80"/>
                    <a:pt x="771" y="78"/>
                  </a:cubicBezTo>
                  <a:cubicBezTo>
                    <a:pt x="757" y="74"/>
                    <a:pt x="722" y="50"/>
                    <a:pt x="707" y="53"/>
                  </a:cubicBezTo>
                  <a:cubicBezTo>
                    <a:pt x="685" y="57"/>
                    <a:pt x="676" y="52"/>
                    <a:pt x="668" y="71"/>
                  </a:cubicBezTo>
                  <a:cubicBezTo>
                    <a:pt x="654" y="103"/>
                    <a:pt x="641" y="89"/>
                    <a:pt x="636" y="67"/>
                  </a:cubicBezTo>
                  <a:cubicBezTo>
                    <a:pt x="632" y="51"/>
                    <a:pt x="639" y="35"/>
                    <a:pt x="632" y="19"/>
                  </a:cubicBezTo>
                  <a:cubicBezTo>
                    <a:pt x="626" y="3"/>
                    <a:pt x="561" y="3"/>
                    <a:pt x="537" y="23"/>
                  </a:cubicBezTo>
                  <a:cubicBezTo>
                    <a:pt x="520" y="38"/>
                    <a:pt x="522" y="52"/>
                    <a:pt x="523" y="61"/>
                  </a:cubicBezTo>
                  <a:cubicBezTo>
                    <a:pt x="523" y="70"/>
                    <a:pt x="523" y="119"/>
                    <a:pt x="529" y="126"/>
                  </a:cubicBezTo>
                  <a:cubicBezTo>
                    <a:pt x="539" y="136"/>
                    <a:pt x="548" y="125"/>
                    <a:pt x="549" y="153"/>
                  </a:cubicBezTo>
                  <a:cubicBezTo>
                    <a:pt x="550" y="180"/>
                    <a:pt x="533" y="166"/>
                    <a:pt x="515" y="178"/>
                  </a:cubicBezTo>
                  <a:cubicBezTo>
                    <a:pt x="506" y="184"/>
                    <a:pt x="506" y="210"/>
                    <a:pt x="505" y="219"/>
                  </a:cubicBezTo>
                  <a:cubicBezTo>
                    <a:pt x="503" y="249"/>
                    <a:pt x="525" y="256"/>
                    <a:pt x="525" y="256"/>
                  </a:cubicBezTo>
                  <a:lnTo>
                    <a:pt x="527" y="257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" name="Freeform 167">
              <a:extLst>
                <a:ext uri="{FF2B5EF4-FFF2-40B4-BE49-F238E27FC236}">
                  <a16:creationId xmlns:a16="http://schemas.microsoft.com/office/drawing/2014/main" id="{46EE93BA-EB3F-4548-99C9-3D8B08A92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" y="1803"/>
              <a:ext cx="172" cy="210"/>
            </a:xfrm>
            <a:custGeom>
              <a:avLst/>
              <a:gdLst>
                <a:gd name="T0" fmla="*/ 715 w 69"/>
                <a:gd name="T1" fmla="*/ 375 h 79"/>
                <a:gd name="T2" fmla="*/ 1069 w 69"/>
                <a:gd name="T3" fmla="*/ 431 h 79"/>
                <a:gd name="T4" fmla="*/ 1025 w 69"/>
                <a:gd name="T5" fmla="*/ 261 h 79"/>
                <a:gd name="T6" fmla="*/ 434 w 69"/>
                <a:gd name="T7" fmla="*/ 191 h 79"/>
                <a:gd name="T8" fmla="*/ 279 w 69"/>
                <a:gd name="T9" fmla="*/ 861 h 79"/>
                <a:gd name="T10" fmla="*/ 92 w 69"/>
                <a:gd name="T11" fmla="*/ 1483 h 79"/>
                <a:gd name="T12" fmla="*/ 446 w 69"/>
                <a:gd name="T13" fmla="*/ 750 h 79"/>
                <a:gd name="T14" fmla="*/ 715 w 69"/>
                <a:gd name="T15" fmla="*/ 375 h 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9" h="79">
                  <a:moveTo>
                    <a:pt x="46" y="20"/>
                  </a:moveTo>
                  <a:cubicBezTo>
                    <a:pt x="56" y="16"/>
                    <a:pt x="63" y="18"/>
                    <a:pt x="69" y="23"/>
                  </a:cubicBezTo>
                  <a:cubicBezTo>
                    <a:pt x="69" y="20"/>
                    <a:pt x="68" y="17"/>
                    <a:pt x="66" y="14"/>
                  </a:cubicBezTo>
                  <a:cubicBezTo>
                    <a:pt x="56" y="0"/>
                    <a:pt x="48" y="8"/>
                    <a:pt x="28" y="10"/>
                  </a:cubicBezTo>
                  <a:cubicBezTo>
                    <a:pt x="12" y="16"/>
                    <a:pt x="20" y="26"/>
                    <a:pt x="18" y="46"/>
                  </a:cubicBezTo>
                  <a:cubicBezTo>
                    <a:pt x="16" y="62"/>
                    <a:pt x="0" y="76"/>
                    <a:pt x="6" y="79"/>
                  </a:cubicBezTo>
                  <a:cubicBezTo>
                    <a:pt x="17" y="68"/>
                    <a:pt x="30" y="54"/>
                    <a:pt x="29" y="40"/>
                  </a:cubicBezTo>
                  <a:cubicBezTo>
                    <a:pt x="27" y="27"/>
                    <a:pt x="33" y="26"/>
                    <a:pt x="46" y="2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3" name="Freeform 168">
              <a:extLst>
                <a:ext uri="{FF2B5EF4-FFF2-40B4-BE49-F238E27FC236}">
                  <a16:creationId xmlns:a16="http://schemas.microsoft.com/office/drawing/2014/main" id="{5B6CCC70-B6AC-4EAA-9871-2C42CDA5A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2749"/>
              <a:ext cx="311" cy="166"/>
            </a:xfrm>
            <a:custGeom>
              <a:avLst/>
              <a:gdLst>
                <a:gd name="T0" fmla="*/ 567 w 124"/>
                <a:gd name="T1" fmla="*/ 1017 h 62"/>
                <a:gd name="T2" fmla="*/ 1076 w 124"/>
                <a:gd name="T3" fmla="*/ 710 h 62"/>
                <a:gd name="T4" fmla="*/ 1465 w 124"/>
                <a:gd name="T5" fmla="*/ 517 h 62"/>
                <a:gd name="T6" fmla="*/ 1718 w 124"/>
                <a:gd name="T7" fmla="*/ 653 h 62"/>
                <a:gd name="T8" fmla="*/ 1874 w 124"/>
                <a:gd name="T9" fmla="*/ 150 h 62"/>
                <a:gd name="T10" fmla="*/ 1736 w 124"/>
                <a:gd name="T11" fmla="*/ 35 h 62"/>
                <a:gd name="T12" fmla="*/ 1056 w 124"/>
                <a:gd name="T13" fmla="*/ 479 h 62"/>
                <a:gd name="T14" fmla="*/ 238 w 124"/>
                <a:gd name="T15" fmla="*/ 881 h 62"/>
                <a:gd name="T16" fmla="*/ 238 w 124"/>
                <a:gd name="T17" fmla="*/ 1189 h 62"/>
                <a:gd name="T18" fmla="*/ 567 w 124"/>
                <a:gd name="T19" fmla="*/ 1017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4" h="62">
                  <a:moveTo>
                    <a:pt x="36" y="53"/>
                  </a:moveTo>
                  <a:cubicBezTo>
                    <a:pt x="52" y="49"/>
                    <a:pt x="53" y="48"/>
                    <a:pt x="68" y="37"/>
                  </a:cubicBezTo>
                  <a:cubicBezTo>
                    <a:pt x="82" y="27"/>
                    <a:pt x="81" y="28"/>
                    <a:pt x="93" y="27"/>
                  </a:cubicBezTo>
                  <a:cubicBezTo>
                    <a:pt x="103" y="26"/>
                    <a:pt x="102" y="29"/>
                    <a:pt x="109" y="34"/>
                  </a:cubicBezTo>
                  <a:cubicBezTo>
                    <a:pt x="108" y="25"/>
                    <a:pt x="114" y="15"/>
                    <a:pt x="119" y="8"/>
                  </a:cubicBezTo>
                  <a:cubicBezTo>
                    <a:pt x="124" y="0"/>
                    <a:pt x="114" y="0"/>
                    <a:pt x="110" y="2"/>
                  </a:cubicBezTo>
                  <a:cubicBezTo>
                    <a:pt x="95" y="10"/>
                    <a:pt x="81" y="22"/>
                    <a:pt x="67" y="25"/>
                  </a:cubicBezTo>
                  <a:cubicBezTo>
                    <a:pt x="48" y="30"/>
                    <a:pt x="39" y="48"/>
                    <a:pt x="15" y="46"/>
                  </a:cubicBezTo>
                  <a:cubicBezTo>
                    <a:pt x="4" y="44"/>
                    <a:pt x="0" y="60"/>
                    <a:pt x="15" y="62"/>
                  </a:cubicBezTo>
                  <a:cubicBezTo>
                    <a:pt x="14" y="55"/>
                    <a:pt x="20" y="57"/>
                    <a:pt x="36" y="53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" name="Freeform 169">
              <a:extLst>
                <a:ext uri="{FF2B5EF4-FFF2-40B4-BE49-F238E27FC236}">
                  <a16:creationId xmlns:a16="http://schemas.microsoft.com/office/drawing/2014/main" id="{3E0CA828-580E-462F-BC52-B0DFE1C7C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" y="2701"/>
              <a:ext cx="215" cy="200"/>
            </a:xfrm>
            <a:custGeom>
              <a:avLst/>
              <a:gdLst>
                <a:gd name="T0" fmla="*/ 1113 w 86"/>
                <a:gd name="T1" fmla="*/ 1331 h 75"/>
                <a:gd name="T2" fmla="*/ 1313 w 86"/>
                <a:gd name="T3" fmla="*/ 1421 h 75"/>
                <a:gd name="T4" fmla="*/ 1238 w 86"/>
                <a:gd name="T5" fmla="*/ 1229 h 75"/>
                <a:gd name="T6" fmla="*/ 988 w 86"/>
                <a:gd name="T7" fmla="*/ 832 h 75"/>
                <a:gd name="T8" fmla="*/ 563 w 86"/>
                <a:gd name="T9" fmla="*/ 171 h 75"/>
                <a:gd name="T10" fmla="*/ 33 w 86"/>
                <a:gd name="T11" fmla="*/ 171 h 75"/>
                <a:gd name="T12" fmla="*/ 208 w 86"/>
                <a:gd name="T13" fmla="*/ 568 h 75"/>
                <a:gd name="T14" fmla="*/ 238 w 86"/>
                <a:gd name="T15" fmla="*/ 341 h 75"/>
                <a:gd name="T16" fmla="*/ 720 w 86"/>
                <a:gd name="T17" fmla="*/ 627 h 75"/>
                <a:gd name="T18" fmla="*/ 1113 w 86"/>
                <a:gd name="T19" fmla="*/ 1331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6" h="75">
                  <a:moveTo>
                    <a:pt x="71" y="70"/>
                  </a:moveTo>
                  <a:cubicBezTo>
                    <a:pt x="76" y="72"/>
                    <a:pt x="81" y="74"/>
                    <a:pt x="84" y="75"/>
                  </a:cubicBezTo>
                  <a:cubicBezTo>
                    <a:pt x="86" y="72"/>
                    <a:pt x="85" y="68"/>
                    <a:pt x="79" y="65"/>
                  </a:cubicBezTo>
                  <a:cubicBezTo>
                    <a:pt x="69" y="59"/>
                    <a:pt x="65" y="49"/>
                    <a:pt x="63" y="44"/>
                  </a:cubicBezTo>
                  <a:cubicBezTo>
                    <a:pt x="56" y="31"/>
                    <a:pt x="50" y="16"/>
                    <a:pt x="36" y="9"/>
                  </a:cubicBezTo>
                  <a:cubicBezTo>
                    <a:pt x="29" y="6"/>
                    <a:pt x="6" y="0"/>
                    <a:pt x="2" y="9"/>
                  </a:cubicBezTo>
                  <a:cubicBezTo>
                    <a:pt x="0" y="15"/>
                    <a:pt x="8" y="23"/>
                    <a:pt x="13" y="30"/>
                  </a:cubicBezTo>
                  <a:cubicBezTo>
                    <a:pt x="11" y="24"/>
                    <a:pt x="10" y="21"/>
                    <a:pt x="15" y="18"/>
                  </a:cubicBezTo>
                  <a:cubicBezTo>
                    <a:pt x="23" y="13"/>
                    <a:pt x="31" y="15"/>
                    <a:pt x="46" y="33"/>
                  </a:cubicBezTo>
                  <a:cubicBezTo>
                    <a:pt x="60" y="50"/>
                    <a:pt x="54" y="63"/>
                    <a:pt x="71" y="70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5" name="Freeform 170">
              <a:extLst>
                <a:ext uri="{FF2B5EF4-FFF2-40B4-BE49-F238E27FC236}">
                  <a16:creationId xmlns:a16="http://schemas.microsoft.com/office/drawing/2014/main" id="{7DA7DC8B-8A4F-4FC1-A566-7443A3B38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" y="1219"/>
              <a:ext cx="97" cy="368"/>
            </a:xfrm>
            <a:custGeom>
              <a:avLst/>
              <a:gdLst>
                <a:gd name="T0" fmla="*/ 154 w 39"/>
                <a:gd name="T1" fmla="*/ 1459 h 138"/>
                <a:gd name="T2" fmla="*/ 415 w 39"/>
                <a:gd name="T3" fmla="*/ 2027 h 138"/>
                <a:gd name="T4" fmla="*/ 0 w 39"/>
                <a:gd name="T5" fmla="*/ 2616 h 138"/>
                <a:gd name="T6" fmla="*/ 62 w 39"/>
                <a:gd name="T7" fmla="*/ 2539 h 138"/>
                <a:gd name="T8" fmla="*/ 587 w 39"/>
                <a:gd name="T9" fmla="*/ 2069 h 138"/>
                <a:gd name="T10" fmla="*/ 279 w 39"/>
                <a:gd name="T11" fmla="*/ 1557 h 138"/>
                <a:gd name="T12" fmla="*/ 187 w 39"/>
                <a:gd name="T13" fmla="*/ 320 h 138"/>
                <a:gd name="T14" fmla="*/ 187 w 39"/>
                <a:gd name="T15" fmla="*/ 0 h 138"/>
                <a:gd name="T16" fmla="*/ 124 w 39"/>
                <a:gd name="T17" fmla="*/ 1045 h 138"/>
                <a:gd name="T18" fmla="*/ 154 w 39"/>
                <a:gd name="T19" fmla="*/ 1459 h 1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" h="138">
                  <a:moveTo>
                    <a:pt x="10" y="77"/>
                  </a:moveTo>
                  <a:cubicBezTo>
                    <a:pt x="11" y="95"/>
                    <a:pt x="26" y="93"/>
                    <a:pt x="27" y="107"/>
                  </a:cubicBezTo>
                  <a:cubicBezTo>
                    <a:pt x="28" y="121"/>
                    <a:pt x="5" y="126"/>
                    <a:pt x="0" y="138"/>
                  </a:cubicBezTo>
                  <a:cubicBezTo>
                    <a:pt x="1" y="136"/>
                    <a:pt x="2" y="135"/>
                    <a:pt x="4" y="134"/>
                  </a:cubicBezTo>
                  <a:cubicBezTo>
                    <a:pt x="22" y="122"/>
                    <a:pt x="39" y="136"/>
                    <a:pt x="38" y="109"/>
                  </a:cubicBezTo>
                  <a:cubicBezTo>
                    <a:pt x="37" y="81"/>
                    <a:pt x="28" y="92"/>
                    <a:pt x="18" y="82"/>
                  </a:cubicBezTo>
                  <a:cubicBezTo>
                    <a:pt x="12" y="75"/>
                    <a:pt x="12" y="26"/>
                    <a:pt x="12" y="17"/>
                  </a:cubicBezTo>
                  <a:cubicBezTo>
                    <a:pt x="11" y="12"/>
                    <a:pt x="11" y="7"/>
                    <a:pt x="12" y="0"/>
                  </a:cubicBezTo>
                  <a:cubicBezTo>
                    <a:pt x="4" y="16"/>
                    <a:pt x="6" y="37"/>
                    <a:pt x="8" y="55"/>
                  </a:cubicBezTo>
                  <a:cubicBezTo>
                    <a:pt x="11" y="77"/>
                    <a:pt x="9" y="60"/>
                    <a:pt x="10" y="77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6" name="Freeform 171">
              <a:extLst>
                <a:ext uri="{FF2B5EF4-FFF2-40B4-BE49-F238E27FC236}">
                  <a16:creationId xmlns:a16="http://schemas.microsoft.com/office/drawing/2014/main" id="{E9B382F8-AAD3-46E0-AEA4-62A035611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9" y="2160"/>
              <a:ext cx="280" cy="240"/>
            </a:xfrm>
            <a:custGeom>
              <a:avLst/>
              <a:gdLst>
                <a:gd name="T0" fmla="*/ 520 w 112"/>
                <a:gd name="T1" fmla="*/ 717 h 90"/>
                <a:gd name="T2" fmla="*/ 1020 w 112"/>
                <a:gd name="T3" fmla="*/ 605 h 90"/>
                <a:gd name="T4" fmla="*/ 1470 w 112"/>
                <a:gd name="T5" fmla="*/ 704 h 90"/>
                <a:gd name="T6" fmla="*/ 1688 w 112"/>
                <a:gd name="T7" fmla="*/ 1707 h 90"/>
                <a:gd name="T8" fmla="*/ 1720 w 112"/>
                <a:gd name="T9" fmla="*/ 1459 h 90"/>
                <a:gd name="T10" fmla="*/ 1188 w 112"/>
                <a:gd name="T11" fmla="*/ 77 h 90"/>
                <a:gd name="T12" fmla="*/ 770 w 112"/>
                <a:gd name="T13" fmla="*/ 435 h 90"/>
                <a:gd name="T14" fmla="*/ 188 w 112"/>
                <a:gd name="T15" fmla="*/ 627 h 90"/>
                <a:gd name="T16" fmla="*/ 33 w 112"/>
                <a:gd name="T17" fmla="*/ 989 h 90"/>
                <a:gd name="T18" fmla="*/ 520 w 112"/>
                <a:gd name="T19" fmla="*/ 717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2" h="90">
                  <a:moveTo>
                    <a:pt x="33" y="38"/>
                  </a:moveTo>
                  <a:cubicBezTo>
                    <a:pt x="48" y="36"/>
                    <a:pt x="52" y="44"/>
                    <a:pt x="65" y="32"/>
                  </a:cubicBezTo>
                  <a:cubicBezTo>
                    <a:pt x="78" y="20"/>
                    <a:pt x="85" y="21"/>
                    <a:pt x="94" y="37"/>
                  </a:cubicBezTo>
                  <a:cubicBezTo>
                    <a:pt x="102" y="51"/>
                    <a:pt x="107" y="70"/>
                    <a:pt x="108" y="90"/>
                  </a:cubicBezTo>
                  <a:cubicBezTo>
                    <a:pt x="109" y="85"/>
                    <a:pt x="110" y="80"/>
                    <a:pt x="110" y="77"/>
                  </a:cubicBezTo>
                  <a:cubicBezTo>
                    <a:pt x="111" y="68"/>
                    <a:pt x="112" y="0"/>
                    <a:pt x="76" y="4"/>
                  </a:cubicBezTo>
                  <a:cubicBezTo>
                    <a:pt x="69" y="4"/>
                    <a:pt x="57" y="22"/>
                    <a:pt x="49" y="23"/>
                  </a:cubicBezTo>
                  <a:cubicBezTo>
                    <a:pt x="39" y="25"/>
                    <a:pt x="22" y="29"/>
                    <a:pt x="12" y="33"/>
                  </a:cubicBezTo>
                  <a:cubicBezTo>
                    <a:pt x="2" y="38"/>
                    <a:pt x="0" y="45"/>
                    <a:pt x="2" y="52"/>
                  </a:cubicBezTo>
                  <a:cubicBezTo>
                    <a:pt x="6" y="41"/>
                    <a:pt x="20" y="41"/>
                    <a:pt x="33" y="38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7" name="Freeform 172">
              <a:extLst>
                <a:ext uri="{FF2B5EF4-FFF2-40B4-BE49-F238E27FC236}">
                  <a16:creationId xmlns:a16="http://schemas.microsoft.com/office/drawing/2014/main" id="{273DD1D6-2253-4B18-894D-97CCDF6B8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" y="2083"/>
              <a:ext cx="415" cy="442"/>
            </a:xfrm>
            <a:custGeom>
              <a:avLst/>
              <a:gdLst>
                <a:gd name="T0" fmla="*/ 958 w 166"/>
                <a:gd name="T1" fmla="*/ 2998 h 166"/>
                <a:gd name="T2" fmla="*/ 1520 w 166"/>
                <a:gd name="T3" fmla="*/ 2657 h 166"/>
                <a:gd name="T4" fmla="*/ 1750 w 166"/>
                <a:gd name="T5" fmla="*/ 1773 h 166"/>
                <a:gd name="T6" fmla="*/ 1845 w 166"/>
                <a:gd name="T7" fmla="*/ 809 h 166"/>
                <a:gd name="T8" fmla="*/ 2125 w 166"/>
                <a:gd name="T9" fmla="*/ 397 h 166"/>
                <a:gd name="T10" fmla="*/ 2595 w 166"/>
                <a:gd name="T11" fmla="*/ 908 h 166"/>
                <a:gd name="T12" fmla="*/ 2438 w 166"/>
                <a:gd name="T13" fmla="*/ 474 h 166"/>
                <a:gd name="T14" fmla="*/ 1738 w 166"/>
                <a:gd name="T15" fmla="*/ 511 h 166"/>
                <a:gd name="T16" fmla="*/ 988 w 166"/>
                <a:gd name="T17" fmla="*/ 2849 h 166"/>
                <a:gd name="T18" fmla="*/ 0 w 166"/>
                <a:gd name="T19" fmla="*/ 2964 h 166"/>
                <a:gd name="T20" fmla="*/ 958 w 166"/>
                <a:gd name="T21" fmla="*/ 2998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6" h="166">
                  <a:moveTo>
                    <a:pt x="61" y="159"/>
                  </a:moveTo>
                  <a:cubicBezTo>
                    <a:pt x="86" y="152"/>
                    <a:pt x="85" y="154"/>
                    <a:pt x="97" y="141"/>
                  </a:cubicBezTo>
                  <a:cubicBezTo>
                    <a:pt x="109" y="128"/>
                    <a:pt x="113" y="126"/>
                    <a:pt x="112" y="94"/>
                  </a:cubicBezTo>
                  <a:cubicBezTo>
                    <a:pt x="111" y="75"/>
                    <a:pt x="112" y="56"/>
                    <a:pt x="118" y="43"/>
                  </a:cubicBezTo>
                  <a:cubicBezTo>
                    <a:pt x="122" y="33"/>
                    <a:pt x="131" y="23"/>
                    <a:pt x="136" y="21"/>
                  </a:cubicBezTo>
                  <a:cubicBezTo>
                    <a:pt x="147" y="17"/>
                    <a:pt x="154" y="31"/>
                    <a:pt x="166" y="48"/>
                  </a:cubicBezTo>
                  <a:cubicBezTo>
                    <a:pt x="162" y="40"/>
                    <a:pt x="157" y="31"/>
                    <a:pt x="156" y="25"/>
                  </a:cubicBezTo>
                  <a:cubicBezTo>
                    <a:pt x="152" y="0"/>
                    <a:pt x="130" y="1"/>
                    <a:pt x="111" y="27"/>
                  </a:cubicBezTo>
                  <a:cubicBezTo>
                    <a:pt x="83" y="67"/>
                    <a:pt x="125" y="132"/>
                    <a:pt x="63" y="151"/>
                  </a:cubicBezTo>
                  <a:cubicBezTo>
                    <a:pt x="42" y="155"/>
                    <a:pt x="18" y="163"/>
                    <a:pt x="0" y="157"/>
                  </a:cubicBezTo>
                  <a:cubicBezTo>
                    <a:pt x="15" y="165"/>
                    <a:pt x="35" y="166"/>
                    <a:pt x="61" y="159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8" name="Freeform 173">
              <a:extLst>
                <a:ext uri="{FF2B5EF4-FFF2-40B4-BE49-F238E27FC236}">
                  <a16:creationId xmlns:a16="http://schemas.microsoft.com/office/drawing/2014/main" id="{8A7BDEAB-3540-4D53-AFBA-070C268B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" y="1701"/>
              <a:ext cx="23" cy="38"/>
            </a:xfrm>
            <a:custGeom>
              <a:avLst/>
              <a:gdLst>
                <a:gd name="T0" fmla="*/ 0 w 9"/>
                <a:gd name="T1" fmla="*/ 198 h 14"/>
                <a:gd name="T2" fmla="*/ 130 w 9"/>
                <a:gd name="T3" fmla="*/ 280 h 1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14">
                  <a:moveTo>
                    <a:pt x="0" y="10"/>
                  </a:moveTo>
                  <a:cubicBezTo>
                    <a:pt x="6" y="0"/>
                    <a:pt x="9" y="7"/>
                    <a:pt x="8" y="14"/>
                  </a:cubicBezTo>
                </a:path>
              </a:pathLst>
            </a:custGeom>
            <a:noFill/>
            <a:ln w="15875" cap="flat">
              <a:solidFill>
                <a:srgbClr val="EBEAE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9" name="Freeform 174">
              <a:extLst>
                <a:ext uri="{FF2B5EF4-FFF2-40B4-BE49-F238E27FC236}">
                  <a16:creationId xmlns:a16="http://schemas.microsoft.com/office/drawing/2014/main" id="{680A20FE-EB0A-403F-9133-C9DB720AA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9" y="1707"/>
              <a:ext cx="27" cy="32"/>
            </a:xfrm>
            <a:custGeom>
              <a:avLst/>
              <a:gdLst>
                <a:gd name="T0" fmla="*/ 162 w 11"/>
                <a:gd name="T1" fmla="*/ 136 h 12"/>
                <a:gd name="T2" fmla="*/ 12 w 11"/>
                <a:gd name="T3" fmla="*/ 77 h 12"/>
                <a:gd name="T4" fmla="*/ 61 w 11"/>
                <a:gd name="T5" fmla="*/ 227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8" y="6"/>
                    <a:pt x="4" y="0"/>
                    <a:pt x="1" y="4"/>
                  </a:cubicBezTo>
                  <a:cubicBezTo>
                    <a:pt x="0" y="6"/>
                    <a:pt x="3" y="10"/>
                    <a:pt x="4" y="12"/>
                  </a:cubicBezTo>
                </a:path>
              </a:pathLst>
            </a:custGeom>
            <a:noFill/>
            <a:ln w="15875" cap="flat">
              <a:solidFill>
                <a:srgbClr val="EBEAE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0" name="Freeform 175">
              <a:extLst>
                <a:ext uri="{FF2B5EF4-FFF2-40B4-BE49-F238E27FC236}">
                  <a16:creationId xmlns:a16="http://schemas.microsoft.com/office/drawing/2014/main" id="{ABC1E44F-54B0-4B86-B287-E411E6808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1715"/>
              <a:ext cx="1153" cy="232"/>
            </a:xfrm>
            <a:custGeom>
              <a:avLst/>
              <a:gdLst>
                <a:gd name="T0" fmla="*/ 83 w 461"/>
                <a:gd name="T1" fmla="*/ 547 h 87"/>
                <a:gd name="T2" fmla="*/ 1346 w 461"/>
                <a:gd name="T3" fmla="*/ 819 h 87"/>
                <a:gd name="T4" fmla="*/ 3617 w 461"/>
                <a:gd name="T5" fmla="*/ 1651 h 87"/>
                <a:gd name="T6" fmla="*/ 5943 w 461"/>
                <a:gd name="T7" fmla="*/ 605 h 87"/>
                <a:gd name="T8" fmla="*/ 7131 w 461"/>
                <a:gd name="T9" fmla="*/ 568 h 87"/>
                <a:gd name="T10" fmla="*/ 7131 w 461"/>
                <a:gd name="T11" fmla="*/ 717 h 87"/>
                <a:gd name="T12" fmla="*/ 7056 w 461"/>
                <a:gd name="T13" fmla="*/ 205 h 87"/>
                <a:gd name="T14" fmla="*/ 5880 w 461"/>
                <a:gd name="T15" fmla="*/ 397 h 87"/>
                <a:gd name="T16" fmla="*/ 3617 w 461"/>
                <a:gd name="T17" fmla="*/ 1139 h 87"/>
                <a:gd name="T18" fmla="*/ 1346 w 461"/>
                <a:gd name="T19" fmla="*/ 397 h 87"/>
                <a:gd name="T20" fmla="*/ 158 w 461"/>
                <a:gd name="T21" fmla="*/ 205 h 87"/>
                <a:gd name="T22" fmla="*/ 83 w 461"/>
                <a:gd name="T23" fmla="*/ 704 h 87"/>
                <a:gd name="T24" fmla="*/ 83 w 461"/>
                <a:gd name="T25" fmla="*/ 547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1" h="87">
                  <a:moveTo>
                    <a:pt x="5" y="29"/>
                  </a:moveTo>
                  <a:cubicBezTo>
                    <a:pt x="14" y="1"/>
                    <a:pt x="48" y="27"/>
                    <a:pt x="86" y="43"/>
                  </a:cubicBezTo>
                  <a:cubicBezTo>
                    <a:pt x="128" y="62"/>
                    <a:pt x="173" y="87"/>
                    <a:pt x="231" y="87"/>
                  </a:cubicBezTo>
                  <a:cubicBezTo>
                    <a:pt x="288" y="87"/>
                    <a:pt x="337" y="51"/>
                    <a:pt x="380" y="32"/>
                  </a:cubicBezTo>
                  <a:cubicBezTo>
                    <a:pt x="417" y="16"/>
                    <a:pt x="451" y="8"/>
                    <a:pt x="456" y="30"/>
                  </a:cubicBezTo>
                  <a:cubicBezTo>
                    <a:pt x="457" y="32"/>
                    <a:pt x="456" y="35"/>
                    <a:pt x="456" y="38"/>
                  </a:cubicBezTo>
                  <a:cubicBezTo>
                    <a:pt x="461" y="28"/>
                    <a:pt x="460" y="18"/>
                    <a:pt x="451" y="11"/>
                  </a:cubicBezTo>
                  <a:cubicBezTo>
                    <a:pt x="437" y="0"/>
                    <a:pt x="413" y="5"/>
                    <a:pt x="376" y="21"/>
                  </a:cubicBezTo>
                  <a:cubicBezTo>
                    <a:pt x="333" y="40"/>
                    <a:pt x="288" y="60"/>
                    <a:pt x="231" y="60"/>
                  </a:cubicBezTo>
                  <a:cubicBezTo>
                    <a:pt x="173" y="60"/>
                    <a:pt x="128" y="40"/>
                    <a:pt x="86" y="21"/>
                  </a:cubicBezTo>
                  <a:cubicBezTo>
                    <a:pt x="48" y="5"/>
                    <a:pt x="24" y="0"/>
                    <a:pt x="10" y="11"/>
                  </a:cubicBezTo>
                  <a:cubicBezTo>
                    <a:pt x="1" y="18"/>
                    <a:pt x="0" y="28"/>
                    <a:pt x="5" y="37"/>
                  </a:cubicBezTo>
                  <a:cubicBezTo>
                    <a:pt x="6" y="36"/>
                    <a:pt x="4" y="31"/>
                    <a:pt x="5" y="29"/>
                  </a:cubicBezTo>
                  <a:close/>
                </a:path>
              </a:pathLst>
            </a:custGeom>
            <a:solidFill>
              <a:srgbClr val="C6C1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1" name="Freeform 176">
              <a:extLst>
                <a:ext uri="{FF2B5EF4-FFF2-40B4-BE49-F238E27FC236}">
                  <a16:creationId xmlns:a16="http://schemas.microsoft.com/office/drawing/2014/main" id="{31EE4702-1C72-469E-8EF0-849496F9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" y="1864"/>
              <a:ext cx="160" cy="69"/>
            </a:xfrm>
            <a:custGeom>
              <a:avLst/>
              <a:gdLst>
                <a:gd name="T0" fmla="*/ 0 w 64"/>
                <a:gd name="T1" fmla="*/ 0 h 26"/>
                <a:gd name="T2" fmla="*/ 1000 w 64"/>
                <a:gd name="T3" fmla="*/ 486 h 26"/>
                <a:gd name="T4" fmla="*/ 925 w 64"/>
                <a:gd name="T5" fmla="*/ 281 h 26"/>
                <a:gd name="T6" fmla="*/ 800 w 64"/>
                <a:gd name="T7" fmla="*/ 170 h 26"/>
                <a:gd name="T8" fmla="*/ 425 w 64"/>
                <a:gd name="T9" fmla="*/ 133 h 26"/>
                <a:gd name="T10" fmla="*/ 63 w 64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" h="26">
                  <a:moveTo>
                    <a:pt x="0" y="0"/>
                  </a:moveTo>
                  <a:cubicBezTo>
                    <a:pt x="8" y="22"/>
                    <a:pt x="46" y="22"/>
                    <a:pt x="64" y="26"/>
                  </a:cubicBezTo>
                  <a:cubicBezTo>
                    <a:pt x="60" y="23"/>
                    <a:pt x="61" y="19"/>
                    <a:pt x="59" y="15"/>
                  </a:cubicBezTo>
                  <a:cubicBezTo>
                    <a:pt x="56" y="10"/>
                    <a:pt x="58" y="11"/>
                    <a:pt x="51" y="9"/>
                  </a:cubicBezTo>
                  <a:cubicBezTo>
                    <a:pt x="43" y="7"/>
                    <a:pt x="35" y="8"/>
                    <a:pt x="27" y="7"/>
                  </a:cubicBezTo>
                  <a:cubicBezTo>
                    <a:pt x="19" y="5"/>
                    <a:pt x="12" y="2"/>
                    <a:pt x="4" y="0"/>
                  </a:cubicBezTo>
                </a:path>
              </a:pathLst>
            </a:custGeom>
            <a:solidFill>
              <a:srgbClr val="E0DD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2" name="Freeform 177">
              <a:extLst>
                <a:ext uri="{FF2B5EF4-FFF2-40B4-BE49-F238E27FC236}">
                  <a16:creationId xmlns:a16="http://schemas.microsoft.com/office/drawing/2014/main" id="{3E97CBB8-2FB7-43D3-B7BC-FC3D36B70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1" y="1736"/>
              <a:ext cx="188" cy="51"/>
            </a:xfrm>
            <a:custGeom>
              <a:avLst/>
              <a:gdLst>
                <a:gd name="T0" fmla="*/ 20 w 75"/>
                <a:gd name="T1" fmla="*/ 150 h 19"/>
                <a:gd name="T2" fmla="*/ 376 w 75"/>
                <a:gd name="T3" fmla="*/ 0 h 19"/>
                <a:gd name="T4" fmla="*/ 1181 w 75"/>
                <a:gd name="T5" fmla="*/ 287 h 19"/>
                <a:gd name="T6" fmla="*/ 785 w 75"/>
                <a:gd name="T7" fmla="*/ 368 h 19"/>
                <a:gd name="T8" fmla="*/ 346 w 75"/>
                <a:gd name="T9" fmla="*/ 137 h 19"/>
                <a:gd name="T10" fmla="*/ 0 w 75"/>
                <a:gd name="T11" fmla="*/ 15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5" h="19">
                  <a:moveTo>
                    <a:pt x="1" y="8"/>
                  </a:moveTo>
                  <a:cubicBezTo>
                    <a:pt x="11" y="1"/>
                    <a:pt x="12" y="0"/>
                    <a:pt x="24" y="0"/>
                  </a:cubicBezTo>
                  <a:cubicBezTo>
                    <a:pt x="40" y="0"/>
                    <a:pt x="54" y="6"/>
                    <a:pt x="75" y="15"/>
                  </a:cubicBezTo>
                  <a:cubicBezTo>
                    <a:pt x="71" y="14"/>
                    <a:pt x="48" y="11"/>
                    <a:pt x="50" y="19"/>
                  </a:cubicBezTo>
                  <a:cubicBezTo>
                    <a:pt x="41" y="15"/>
                    <a:pt x="32" y="10"/>
                    <a:pt x="22" y="7"/>
                  </a:cubicBezTo>
                  <a:cubicBezTo>
                    <a:pt x="16" y="6"/>
                    <a:pt x="7" y="4"/>
                    <a:pt x="0" y="8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3" name="Freeform 178">
              <a:extLst>
                <a:ext uri="{FF2B5EF4-FFF2-40B4-BE49-F238E27FC236}">
                  <a16:creationId xmlns:a16="http://schemas.microsoft.com/office/drawing/2014/main" id="{C667F50E-EFEE-4101-8AF0-20E6580E6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" y="1723"/>
              <a:ext cx="128" cy="61"/>
            </a:xfrm>
            <a:custGeom>
              <a:avLst/>
              <a:gdLst>
                <a:gd name="T0" fmla="*/ 0 w 51"/>
                <a:gd name="T1" fmla="*/ 316 h 23"/>
                <a:gd name="T2" fmla="*/ 806 w 51"/>
                <a:gd name="T3" fmla="*/ 430 h 23"/>
                <a:gd name="T4" fmla="*/ 63 w 51"/>
                <a:gd name="T5" fmla="*/ 149 h 23"/>
                <a:gd name="T6" fmla="*/ 146 w 51"/>
                <a:gd name="T7" fmla="*/ 191 h 23"/>
                <a:gd name="T8" fmla="*/ 125 w 51"/>
                <a:gd name="T9" fmla="*/ 20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3">
                  <a:moveTo>
                    <a:pt x="0" y="17"/>
                  </a:moveTo>
                  <a:cubicBezTo>
                    <a:pt x="20" y="9"/>
                    <a:pt x="46" y="8"/>
                    <a:pt x="51" y="23"/>
                  </a:cubicBezTo>
                  <a:cubicBezTo>
                    <a:pt x="48" y="4"/>
                    <a:pt x="23" y="0"/>
                    <a:pt x="4" y="8"/>
                  </a:cubicBezTo>
                  <a:cubicBezTo>
                    <a:pt x="5" y="8"/>
                    <a:pt x="9" y="10"/>
                    <a:pt x="9" y="10"/>
                  </a:cubicBezTo>
                  <a:cubicBezTo>
                    <a:pt x="9" y="10"/>
                    <a:pt x="9" y="11"/>
                    <a:pt x="8" y="11"/>
                  </a:cubicBezTo>
                </a:path>
              </a:pathLst>
            </a:custGeom>
            <a:solidFill>
              <a:srgbClr val="969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4" name="Freeform 179">
              <a:extLst>
                <a:ext uri="{FF2B5EF4-FFF2-40B4-BE49-F238E27FC236}">
                  <a16:creationId xmlns:a16="http://schemas.microsoft.com/office/drawing/2014/main" id="{14C553E9-5440-47AB-A287-7BEC262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6" y="1715"/>
              <a:ext cx="1283" cy="984"/>
            </a:xfrm>
            <a:custGeom>
              <a:avLst/>
              <a:gdLst>
                <a:gd name="T0" fmla="*/ 5930 w 513"/>
                <a:gd name="T1" fmla="*/ 2923 h 369"/>
                <a:gd name="T2" fmla="*/ 4817 w 513"/>
                <a:gd name="T3" fmla="*/ 5120 h 369"/>
                <a:gd name="T4" fmla="*/ 4022 w 513"/>
                <a:gd name="T5" fmla="*/ 6997 h 369"/>
                <a:gd name="T6" fmla="*/ 4022 w 513"/>
                <a:gd name="T7" fmla="*/ 6997 h 369"/>
                <a:gd name="T8" fmla="*/ 4004 w 513"/>
                <a:gd name="T9" fmla="*/ 6997 h 369"/>
                <a:gd name="T10" fmla="*/ 4022 w 513"/>
                <a:gd name="T11" fmla="*/ 6997 h 369"/>
                <a:gd name="T12" fmla="*/ 3209 w 513"/>
                <a:gd name="T13" fmla="*/ 5120 h 369"/>
                <a:gd name="T14" fmla="*/ 2096 w 513"/>
                <a:gd name="T15" fmla="*/ 2923 h 369"/>
                <a:gd name="T16" fmla="*/ 563 w 513"/>
                <a:gd name="T17" fmla="*/ 205 h 369"/>
                <a:gd name="T18" fmla="*/ 1751 w 513"/>
                <a:gd name="T19" fmla="*/ 397 h 369"/>
                <a:gd name="T20" fmla="*/ 4022 w 513"/>
                <a:gd name="T21" fmla="*/ 1139 h 369"/>
                <a:gd name="T22" fmla="*/ 6285 w 513"/>
                <a:gd name="T23" fmla="*/ 397 h 369"/>
                <a:gd name="T24" fmla="*/ 7463 w 513"/>
                <a:gd name="T25" fmla="*/ 205 h 369"/>
                <a:gd name="T26" fmla="*/ 5930 w 513"/>
                <a:gd name="T27" fmla="*/ 2923 h 36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3" h="369">
                  <a:moveTo>
                    <a:pt x="379" y="154"/>
                  </a:moveTo>
                  <a:cubicBezTo>
                    <a:pt x="347" y="208"/>
                    <a:pt x="314" y="256"/>
                    <a:pt x="308" y="270"/>
                  </a:cubicBezTo>
                  <a:cubicBezTo>
                    <a:pt x="297" y="299"/>
                    <a:pt x="284" y="369"/>
                    <a:pt x="257" y="369"/>
                  </a:cubicBezTo>
                  <a:cubicBezTo>
                    <a:pt x="257" y="369"/>
                    <a:pt x="257" y="369"/>
                    <a:pt x="257" y="369"/>
                  </a:cubicBezTo>
                  <a:cubicBezTo>
                    <a:pt x="256" y="369"/>
                    <a:pt x="256" y="369"/>
                    <a:pt x="256" y="369"/>
                  </a:cubicBezTo>
                  <a:cubicBezTo>
                    <a:pt x="256" y="369"/>
                    <a:pt x="257" y="369"/>
                    <a:pt x="257" y="369"/>
                  </a:cubicBezTo>
                  <a:cubicBezTo>
                    <a:pt x="229" y="369"/>
                    <a:pt x="216" y="299"/>
                    <a:pt x="205" y="270"/>
                  </a:cubicBezTo>
                  <a:cubicBezTo>
                    <a:pt x="199" y="256"/>
                    <a:pt x="166" y="208"/>
                    <a:pt x="134" y="154"/>
                  </a:cubicBezTo>
                  <a:cubicBezTo>
                    <a:pt x="102" y="99"/>
                    <a:pt x="0" y="41"/>
                    <a:pt x="36" y="11"/>
                  </a:cubicBezTo>
                  <a:cubicBezTo>
                    <a:pt x="50" y="0"/>
                    <a:pt x="74" y="5"/>
                    <a:pt x="112" y="21"/>
                  </a:cubicBezTo>
                  <a:cubicBezTo>
                    <a:pt x="154" y="40"/>
                    <a:pt x="199" y="60"/>
                    <a:pt x="257" y="60"/>
                  </a:cubicBezTo>
                  <a:cubicBezTo>
                    <a:pt x="314" y="60"/>
                    <a:pt x="359" y="40"/>
                    <a:pt x="402" y="21"/>
                  </a:cubicBezTo>
                  <a:cubicBezTo>
                    <a:pt x="439" y="5"/>
                    <a:pt x="463" y="0"/>
                    <a:pt x="477" y="11"/>
                  </a:cubicBezTo>
                  <a:cubicBezTo>
                    <a:pt x="513" y="41"/>
                    <a:pt x="411" y="99"/>
                    <a:pt x="379" y="154"/>
                  </a:cubicBezTo>
                  <a:close/>
                </a:path>
              </a:pathLst>
            </a:custGeom>
            <a:noFill/>
            <a:ln w="15875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5" name="Freeform 180">
              <a:extLst>
                <a:ext uri="{FF2B5EF4-FFF2-40B4-BE49-F238E27FC236}">
                  <a16:creationId xmlns:a16="http://schemas.microsoft.com/office/drawing/2014/main" id="{2452C06E-BADF-4BDA-8284-0212D52B2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" y="1715"/>
              <a:ext cx="1153" cy="232"/>
            </a:xfrm>
            <a:custGeom>
              <a:avLst/>
              <a:gdLst>
                <a:gd name="T0" fmla="*/ 83 w 461"/>
                <a:gd name="T1" fmla="*/ 547 h 87"/>
                <a:gd name="T2" fmla="*/ 1346 w 461"/>
                <a:gd name="T3" fmla="*/ 819 h 87"/>
                <a:gd name="T4" fmla="*/ 3617 w 461"/>
                <a:gd name="T5" fmla="*/ 1651 h 87"/>
                <a:gd name="T6" fmla="*/ 5943 w 461"/>
                <a:gd name="T7" fmla="*/ 605 h 87"/>
                <a:gd name="T8" fmla="*/ 7131 w 461"/>
                <a:gd name="T9" fmla="*/ 568 h 87"/>
                <a:gd name="T10" fmla="*/ 7131 w 461"/>
                <a:gd name="T11" fmla="*/ 717 h 87"/>
                <a:gd name="T12" fmla="*/ 7056 w 461"/>
                <a:gd name="T13" fmla="*/ 205 h 87"/>
                <a:gd name="T14" fmla="*/ 5880 w 461"/>
                <a:gd name="T15" fmla="*/ 397 h 87"/>
                <a:gd name="T16" fmla="*/ 3617 w 461"/>
                <a:gd name="T17" fmla="*/ 1139 h 87"/>
                <a:gd name="T18" fmla="*/ 1346 w 461"/>
                <a:gd name="T19" fmla="*/ 397 h 87"/>
                <a:gd name="T20" fmla="*/ 158 w 461"/>
                <a:gd name="T21" fmla="*/ 205 h 87"/>
                <a:gd name="T22" fmla="*/ 83 w 461"/>
                <a:gd name="T23" fmla="*/ 704 h 87"/>
                <a:gd name="T24" fmla="*/ 83 w 461"/>
                <a:gd name="T25" fmla="*/ 547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1" h="87">
                  <a:moveTo>
                    <a:pt x="5" y="29"/>
                  </a:moveTo>
                  <a:cubicBezTo>
                    <a:pt x="14" y="1"/>
                    <a:pt x="48" y="27"/>
                    <a:pt x="86" y="43"/>
                  </a:cubicBezTo>
                  <a:cubicBezTo>
                    <a:pt x="128" y="62"/>
                    <a:pt x="173" y="87"/>
                    <a:pt x="231" y="87"/>
                  </a:cubicBezTo>
                  <a:cubicBezTo>
                    <a:pt x="288" y="87"/>
                    <a:pt x="337" y="51"/>
                    <a:pt x="380" y="32"/>
                  </a:cubicBezTo>
                  <a:cubicBezTo>
                    <a:pt x="417" y="16"/>
                    <a:pt x="451" y="8"/>
                    <a:pt x="456" y="30"/>
                  </a:cubicBezTo>
                  <a:cubicBezTo>
                    <a:pt x="457" y="32"/>
                    <a:pt x="456" y="35"/>
                    <a:pt x="456" y="38"/>
                  </a:cubicBezTo>
                  <a:cubicBezTo>
                    <a:pt x="461" y="28"/>
                    <a:pt x="460" y="18"/>
                    <a:pt x="451" y="11"/>
                  </a:cubicBezTo>
                  <a:cubicBezTo>
                    <a:pt x="437" y="0"/>
                    <a:pt x="413" y="5"/>
                    <a:pt x="376" y="21"/>
                  </a:cubicBezTo>
                  <a:cubicBezTo>
                    <a:pt x="333" y="40"/>
                    <a:pt x="288" y="60"/>
                    <a:pt x="231" y="60"/>
                  </a:cubicBezTo>
                  <a:cubicBezTo>
                    <a:pt x="173" y="60"/>
                    <a:pt x="128" y="40"/>
                    <a:pt x="86" y="21"/>
                  </a:cubicBezTo>
                  <a:cubicBezTo>
                    <a:pt x="48" y="5"/>
                    <a:pt x="24" y="0"/>
                    <a:pt x="10" y="11"/>
                  </a:cubicBezTo>
                  <a:cubicBezTo>
                    <a:pt x="1" y="18"/>
                    <a:pt x="0" y="28"/>
                    <a:pt x="5" y="37"/>
                  </a:cubicBezTo>
                  <a:cubicBezTo>
                    <a:pt x="6" y="36"/>
                    <a:pt x="4" y="31"/>
                    <a:pt x="5" y="29"/>
                  </a:cubicBez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Entrada de lápiz 1">
                <a:extLst>
                  <a:ext uri="{FF2B5EF4-FFF2-40B4-BE49-F238E27FC236}">
                    <a16:creationId xmlns:a16="http://schemas.microsoft.com/office/drawing/2014/main" id="{CFC3A859-269A-4CED-8812-EDA4054A6B41}"/>
                  </a:ext>
                </a:extLst>
              </p14:cNvPr>
              <p14:cNvContentPartPr/>
              <p14:nvPr/>
            </p14:nvContentPartPr>
            <p14:xfrm>
              <a:off x="4491000" y="871560"/>
              <a:ext cx="3495960" cy="705240"/>
            </p14:xfrm>
          </p:contentPart>
        </mc:Choice>
        <mc:Fallback xmlns="">
          <p:pic>
            <p:nvPicPr>
              <p:cNvPr id="2" name="Entrada de lápiz 1">
                <a:extLst>
                  <a:ext uri="{FF2B5EF4-FFF2-40B4-BE49-F238E27FC236}">
                    <a16:creationId xmlns:a16="http://schemas.microsoft.com/office/drawing/2014/main" id="{CFC3A859-269A-4CED-8812-EDA4054A6B4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81640" y="862200"/>
                <a:ext cx="3514680" cy="723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71877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3" name="Google Shape;1733;p70"/>
          <p:cNvSpPr txBox="1">
            <a:spLocks noGrp="1"/>
          </p:cNvSpPr>
          <p:nvPr>
            <p:ph type="title"/>
          </p:nvPr>
        </p:nvSpPr>
        <p:spPr>
          <a:xfrm>
            <a:off x="2295000" y="53764"/>
            <a:ext cx="455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AlZHEIMER</a:t>
            </a:r>
            <a:endParaRPr b="1" dirty="0"/>
          </a:p>
        </p:txBody>
      </p:sp>
      <p:sp>
        <p:nvSpPr>
          <p:cNvPr id="1734" name="Google Shape;1734;p70"/>
          <p:cNvSpPr txBox="1">
            <a:spLocks noGrp="1"/>
          </p:cNvSpPr>
          <p:nvPr>
            <p:ph type="title" idx="4294967295"/>
          </p:nvPr>
        </p:nvSpPr>
        <p:spPr>
          <a:xfrm>
            <a:off x="-38428" y="1576778"/>
            <a:ext cx="316149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571500" lvl="0" indent="-57150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50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90 - 95%</a:t>
            </a:r>
            <a:endParaRPr sz="2500" dirty="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5" name="Google Shape;1735;p70"/>
          <p:cNvSpPr txBox="1">
            <a:spLocks noGrp="1"/>
          </p:cNvSpPr>
          <p:nvPr>
            <p:ph type="title" idx="4294967295"/>
          </p:nvPr>
        </p:nvSpPr>
        <p:spPr>
          <a:xfrm>
            <a:off x="4928383" y="1636631"/>
            <a:ext cx="2467228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500" b="1" dirty="0"/>
              <a:t>5 - 10</a:t>
            </a:r>
            <a:r>
              <a:rPr lang="en" sz="2500" dirty="0">
                <a:latin typeface="Open Sans"/>
                <a:ea typeface="Open Sans"/>
                <a:cs typeface="Open Sans"/>
                <a:sym typeface="Open Sans"/>
              </a:rPr>
              <a:t>%</a:t>
            </a:r>
            <a:endParaRPr sz="2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6" name="Google Shape;1736;p70"/>
          <p:cNvSpPr txBox="1"/>
          <p:nvPr/>
        </p:nvSpPr>
        <p:spPr>
          <a:xfrm flipH="1">
            <a:off x="620284" y="814243"/>
            <a:ext cx="2794143" cy="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chemeClr val="accent1"/>
                </a:solidFill>
                <a:latin typeface="Marvel"/>
                <a:ea typeface="Marvel"/>
                <a:cs typeface="Marvel"/>
                <a:sym typeface="Marvel"/>
              </a:rPr>
              <a:t>Esporádico</a:t>
            </a:r>
            <a:endParaRPr sz="4800" b="1" dirty="0">
              <a:solidFill>
                <a:schemeClr val="accent1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737" name="Google Shape;1737;p70"/>
          <p:cNvSpPr txBox="1"/>
          <p:nvPr/>
        </p:nvSpPr>
        <p:spPr>
          <a:xfrm flipH="1">
            <a:off x="1551379" y="2675653"/>
            <a:ext cx="2948409" cy="10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500" b="1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1%        </a:t>
            </a:r>
            <a:r>
              <a:rPr lang="es-ES" sz="250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60 Años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500" b="1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50%    </a:t>
            </a:r>
            <a:r>
              <a:rPr lang="es-ES" sz="250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&gt;85 Años</a:t>
            </a:r>
            <a:endParaRPr sz="2500" dirty="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38" name="Google Shape;1738;p70"/>
          <p:cNvGrpSpPr/>
          <p:nvPr/>
        </p:nvGrpSpPr>
        <p:grpSpPr>
          <a:xfrm>
            <a:off x="-20712" y="2702758"/>
            <a:ext cx="1730588" cy="2428945"/>
            <a:chOff x="164349" y="2693191"/>
            <a:chExt cx="1755695" cy="2464183"/>
          </a:xfrm>
        </p:grpSpPr>
        <p:sp>
          <p:nvSpPr>
            <p:cNvPr id="1739" name="Google Shape;1739;p70"/>
            <p:cNvSpPr/>
            <p:nvPr/>
          </p:nvSpPr>
          <p:spPr>
            <a:xfrm>
              <a:off x="1005637" y="5042868"/>
              <a:ext cx="21" cy="66235"/>
            </a:xfrm>
            <a:custGeom>
              <a:avLst/>
              <a:gdLst/>
              <a:ahLst/>
              <a:cxnLst/>
              <a:rect l="l" t="t" r="r" b="b"/>
              <a:pathLst>
                <a:path w="1" h="3204" fill="none" extrusionOk="0">
                  <a:moveTo>
                    <a:pt x="1" y="1"/>
                  </a:moveTo>
                  <a:lnTo>
                    <a:pt x="1" y="3203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70"/>
            <p:cNvSpPr/>
            <p:nvPr/>
          </p:nvSpPr>
          <p:spPr>
            <a:xfrm>
              <a:off x="972540" y="5075986"/>
              <a:ext cx="66917" cy="21"/>
            </a:xfrm>
            <a:custGeom>
              <a:avLst/>
              <a:gdLst/>
              <a:ahLst/>
              <a:cxnLst/>
              <a:rect l="l" t="t" r="r" b="b"/>
              <a:pathLst>
                <a:path w="3237" h="1" fill="none" extrusionOk="0">
                  <a:moveTo>
                    <a:pt x="3236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70"/>
            <p:cNvSpPr/>
            <p:nvPr/>
          </p:nvSpPr>
          <p:spPr>
            <a:xfrm>
              <a:off x="551896" y="3832680"/>
              <a:ext cx="1129545" cy="1321924"/>
            </a:xfrm>
            <a:custGeom>
              <a:avLst/>
              <a:gdLst/>
              <a:ahLst/>
              <a:cxnLst/>
              <a:rect l="l" t="t" r="r" b="b"/>
              <a:pathLst>
                <a:path w="54640" h="63946" extrusionOk="0">
                  <a:moveTo>
                    <a:pt x="27320" y="0"/>
                  </a:moveTo>
                  <a:cubicBezTo>
                    <a:pt x="12243" y="0"/>
                    <a:pt x="1" y="12242"/>
                    <a:pt x="1" y="27320"/>
                  </a:cubicBezTo>
                  <a:lnTo>
                    <a:pt x="1" y="63946"/>
                  </a:lnTo>
                  <a:lnTo>
                    <a:pt x="54640" y="63946"/>
                  </a:lnTo>
                  <a:lnTo>
                    <a:pt x="54640" y="27320"/>
                  </a:lnTo>
                  <a:cubicBezTo>
                    <a:pt x="54640" y="12242"/>
                    <a:pt x="42431" y="0"/>
                    <a:pt x="273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70"/>
            <p:cNvSpPr/>
            <p:nvPr/>
          </p:nvSpPr>
          <p:spPr>
            <a:xfrm>
              <a:off x="1058745" y="3890604"/>
              <a:ext cx="176543" cy="1266769"/>
            </a:xfrm>
            <a:custGeom>
              <a:avLst/>
              <a:gdLst/>
              <a:ahLst/>
              <a:cxnLst/>
              <a:rect l="l" t="t" r="r" b="b"/>
              <a:pathLst>
                <a:path w="8540" h="61278" extrusionOk="0">
                  <a:moveTo>
                    <a:pt x="0" y="0"/>
                  </a:moveTo>
                  <a:lnTo>
                    <a:pt x="0" y="61277"/>
                  </a:lnTo>
                  <a:lnTo>
                    <a:pt x="8540" y="61277"/>
                  </a:lnTo>
                  <a:lnTo>
                    <a:pt x="85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70"/>
            <p:cNvSpPr/>
            <p:nvPr/>
          </p:nvSpPr>
          <p:spPr>
            <a:xfrm>
              <a:off x="1200785" y="4167119"/>
              <a:ext cx="21" cy="85522"/>
            </a:xfrm>
            <a:custGeom>
              <a:avLst/>
              <a:gdLst/>
              <a:ahLst/>
              <a:cxnLst/>
              <a:rect l="l" t="t" r="r" b="b"/>
              <a:pathLst>
                <a:path w="1" h="4137" fill="none" extrusionOk="0">
                  <a:moveTo>
                    <a:pt x="1" y="0"/>
                  </a:moveTo>
                  <a:lnTo>
                    <a:pt x="1" y="4137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70"/>
            <p:cNvSpPr/>
            <p:nvPr/>
          </p:nvSpPr>
          <p:spPr>
            <a:xfrm>
              <a:off x="1158035" y="4209870"/>
              <a:ext cx="85522" cy="21"/>
            </a:xfrm>
            <a:custGeom>
              <a:avLst/>
              <a:gdLst/>
              <a:ahLst/>
              <a:cxnLst/>
              <a:rect l="l" t="t" r="r" b="b"/>
              <a:pathLst>
                <a:path w="4137" h="1" fill="none" extrusionOk="0">
                  <a:moveTo>
                    <a:pt x="4137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70"/>
            <p:cNvSpPr/>
            <p:nvPr/>
          </p:nvSpPr>
          <p:spPr>
            <a:xfrm>
              <a:off x="1160102" y="4485000"/>
              <a:ext cx="21" cy="66917"/>
            </a:xfrm>
            <a:custGeom>
              <a:avLst/>
              <a:gdLst/>
              <a:ahLst/>
              <a:cxnLst/>
              <a:rect l="l" t="t" r="r" b="b"/>
              <a:pathLst>
                <a:path w="1" h="3237" fill="none" extrusionOk="0">
                  <a:moveTo>
                    <a:pt x="1" y="1"/>
                  </a:moveTo>
                  <a:lnTo>
                    <a:pt x="1" y="3237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70"/>
            <p:cNvSpPr/>
            <p:nvPr/>
          </p:nvSpPr>
          <p:spPr>
            <a:xfrm>
              <a:off x="1127005" y="4518118"/>
              <a:ext cx="66214" cy="21"/>
            </a:xfrm>
            <a:custGeom>
              <a:avLst/>
              <a:gdLst/>
              <a:ahLst/>
              <a:cxnLst/>
              <a:rect l="l" t="t" r="r" b="b"/>
              <a:pathLst>
                <a:path w="3203" h="1" fill="none" extrusionOk="0">
                  <a:moveTo>
                    <a:pt x="3203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70"/>
            <p:cNvSpPr/>
            <p:nvPr/>
          </p:nvSpPr>
          <p:spPr>
            <a:xfrm>
              <a:off x="1086322" y="4314680"/>
              <a:ext cx="21" cy="86225"/>
            </a:xfrm>
            <a:custGeom>
              <a:avLst/>
              <a:gdLst/>
              <a:ahLst/>
              <a:cxnLst/>
              <a:rect l="l" t="t" r="r" b="b"/>
              <a:pathLst>
                <a:path w="1" h="4171" fill="none" extrusionOk="0">
                  <a:moveTo>
                    <a:pt x="0" y="1"/>
                  </a:moveTo>
                  <a:lnTo>
                    <a:pt x="0" y="4170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70"/>
            <p:cNvSpPr/>
            <p:nvPr/>
          </p:nvSpPr>
          <p:spPr>
            <a:xfrm>
              <a:off x="1042868" y="4357430"/>
              <a:ext cx="86225" cy="21"/>
            </a:xfrm>
            <a:custGeom>
              <a:avLst/>
              <a:gdLst/>
              <a:ahLst/>
              <a:cxnLst/>
              <a:rect l="l" t="t" r="r" b="b"/>
              <a:pathLst>
                <a:path w="4171" h="1" fill="none" extrusionOk="0">
                  <a:moveTo>
                    <a:pt x="4171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70"/>
            <p:cNvSpPr/>
            <p:nvPr/>
          </p:nvSpPr>
          <p:spPr>
            <a:xfrm>
              <a:off x="1094591" y="4070579"/>
              <a:ext cx="21" cy="55175"/>
            </a:xfrm>
            <a:custGeom>
              <a:avLst/>
              <a:gdLst/>
              <a:ahLst/>
              <a:cxnLst/>
              <a:rect l="l" t="t" r="r" b="b"/>
              <a:pathLst>
                <a:path w="1" h="2669" fill="none" extrusionOk="0">
                  <a:moveTo>
                    <a:pt x="1" y="0"/>
                  </a:moveTo>
                  <a:lnTo>
                    <a:pt x="1" y="2669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70"/>
            <p:cNvSpPr/>
            <p:nvPr/>
          </p:nvSpPr>
          <p:spPr>
            <a:xfrm>
              <a:off x="1066331" y="4098156"/>
              <a:ext cx="55878" cy="21"/>
            </a:xfrm>
            <a:custGeom>
              <a:avLst/>
              <a:gdLst/>
              <a:ahLst/>
              <a:cxnLst/>
              <a:rect l="l" t="t" r="r" b="b"/>
              <a:pathLst>
                <a:path w="2703" h="1" fill="none" extrusionOk="0">
                  <a:moveTo>
                    <a:pt x="2702" y="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FFFFFB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70"/>
            <p:cNvSpPr/>
            <p:nvPr/>
          </p:nvSpPr>
          <p:spPr>
            <a:xfrm>
              <a:off x="582243" y="2693191"/>
              <a:ext cx="501349" cy="466082"/>
            </a:xfrm>
            <a:custGeom>
              <a:avLst/>
              <a:gdLst/>
              <a:ahLst/>
              <a:cxnLst/>
              <a:rect l="l" t="t" r="r" b="b"/>
              <a:pathLst>
                <a:path w="24252" h="22546" extrusionOk="0">
                  <a:moveTo>
                    <a:pt x="12119" y="0"/>
                  </a:moveTo>
                  <a:cubicBezTo>
                    <a:pt x="6695" y="0"/>
                    <a:pt x="1902" y="3930"/>
                    <a:pt x="1001" y="9455"/>
                  </a:cubicBezTo>
                  <a:cubicBezTo>
                    <a:pt x="0" y="15593"/>
                    <a:pt x="4170" y="21397"/>
                    <a:pt x="10308" y="22398"/>
                  </a:cubicBezTo>
                  <a:cubicBezTo>
                    <a:pt x="10921" y="22498"/>
                    <a:pt x="11530" y="22546"/>
                    <a:pt x="12132" y="22546"/>
                  </a:cubicBezTo>
                  <a:cubicBezTo>
                    <a:pt x="17557" y="22546"/>
                    <a:pt x="22350" y="18616"/>
                    <a:pt x="23250" y="13091"/>
                  </a:cubicBezTo>
                  <a:cubicBezTo>
                    <a:pt x="24251" y="6953"/>
                    <a:pt x="20081" y="1182"/>
                    <a:pt x="13944" y="148"/>
                  </a:cubicBezTo>
                  <a:cubicBezTo>
                    <a:pt x="13331" y="48"/>
                    <a:pt x="12721" y="0"/>
                    <a:pt x="121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70"/>
            <p:cNvSpPr/>
            <p:nvPr/>
          </p:nvSpPr>
          <p:spPr>
            <a:xfrm>
              <a:off x="1182180" y="2693646"/>
              <a:ext cx="511686" cy="465855"/>
            </a:xfrm>
            <a:custGeom>
              <a:avLst/>
              <a:gdLst/>
              <a:ahLst/>
              <a:cxnLst/>
              <a:rect l="l" t="t" r="r" b="b"/>
              <a:pathLst>
                <a:path w="24752" h="22535" extrusionOk="0">
                  <a:moveTo>
                    <a:pt x="12368" y="1"/>
                  </a:moveTo>
                  <a:cubicBezTo>
                    <a:pt x="7254" y="1"/>
                    <a:pt x="2605" y="3517"/>
                    <a:pt x="1401" y="8732"/>
                  </a:cubicBezTo>
                  <a:cubicBezTo>
                    <a:pt x="0" y="14804"/>
                    <a:pt x="3769" y="20841"/>
                    <a:pt x="9840" y="22242"/>
                  </a:cubicBezTo>
                  <a:cubicBezTo>
                    <a:pt x="10696" y="22440"/>
                    <a:pt x="11552" y="22534"/>
                    <a:pt x="12394" y="22534"/>
                  </a:cubicBezTo>
                  <a:cubicBezTo>
                    <a:pt x="17522" y="22534"/>
                    <a:pt x="22147" y="19018"/>
                    <a:pt x="23350" y="13803"/>
                  </a:cubicBezTo>
                  <a:cubicBezTo>
                    <a:pt x="24751" y="7732"/>
                    <a:pt x="20982" y="1694"/>
                    <a:pt x="14911" y="293"/>
                  </a:cubicBezTo>
                  <a:cubicBezTo>
                    <a:pt x="14059" y="96"/>
                    <a:pt x="13207" y="1"/>
                    <a:pt x="123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70"/>
            <p:cNvSpPr/>
            <p:nvPr/>
          </p:nvSpPr>
          <p:spPr>
            <a:xfrm>
              <a:off x="1011157" y="3675445"/>
              <a:ext cx="274469" cy="357903"/>
            </a:xfrm>
            <a:custGeom>
              <a:avLst/>
              <a:gdLst/>
              <a:ahLst/>
              <a:cxnLst/>
              <a:rect l="l" t="t" r="r" b="b"/>
              <a:pathLst>
                <a:path w="13277" h="17313" extrusionOk="0">
                  <a:moveTo>
                    <a:pt x="1" y="1"/>
                  </a:moveTo>
                  <a:lnTo>
                    <a:pt x="1" y="10642"/>
                  </a:lnTo>
                  <a:cubicBezTo>
                    <a:pt x="1" y="14311"/>
                    <a:pt x="2969" y="17313"/>
                    <a:pt x="6639" y="17313"/>
                  </a:cubicBezTo>
                  <a:cubicBezTo>
                    <a:pt x="10308" y="17313"/>
                    <a:pt x="13277" y="14311"/>
                    <a:pt x="13277" y="10642"/>
                  </a:cubicBezTo>
                  <a:lnTo>
                    <a:pt x="13277" y="1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70"/>
            <p:cNvSpPr/>
            <p:nvPr/>
          </p:nvSpPr>
          <p:spPr>
            <a:xfrm>
              <a:off x="1011157" y="3675445"/>
              <a:ext cx="274469" cy="231036"/>
            </a:xfrm>
            <a:custGeom>
              <a:avLst/>
              <a:gdLst/>
              <a:ahLst/>
              <a:cxnLst/>
              <a:rect l="l" t="t" r="r" b="b"/>
              <a:pathLst>
                <a:path w="13277" h="11176" extrusionOk="0">
                  <a:moveTo>
                    <a:pt x="1" y="1"/>
                  </a:moveTo>
                  <a:lnTo>
                    <a:pt x="1" y="6539"/>
                  </a:lnTo>
                  <a:lnTo>
                    <a:pt x="13277" y="11175"/>
                  </a:lnTo>
                  <a:lnTo>
                    <a:pt x="132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70"/>
            <p:cNvSpPr/>
            <p:nvPr/>
          </p:nvSpPr>
          <p:spPr>
            <a:xfrm>
              <a:off x="1477301" y="3189992"/>
              <a:ext cx="243460" cy="243439"/>
            </a:xfrm>
            <a:custGeom>
              <a:avLst/>
              <a:gdLst/>
              <a:ahLst/>
              <a:cxnLst/>
              <a:rect l="l" t="t" r="r" b="b"/>
              <a:pathLst>
                <a:path w="11777" h="11776" extrusionOk="0">
                  <a:moveTo>
                    <a:pt x="1" y="0"/>
                  </a:moveTo>
                  <a:lnTo>
                    <a:pt x="1" y="11775"/>
                  </a:lnTo>
                  <a:lnTo>
                    <a:pt x="5905" y="11775"/>
                  </a:lnTo>
                  <a:cubicBezTo>
                    <a:pt x="9141" y="11775"/>
                    <a:pt x="11776" y="9140"/>
                    <a:pt x="11776" y="5871"/>
                  </a:cubicBezTo>
                  <a:cubicBezTo>
                    <a:pt x="11776" y="2635"/>
                    <a:pt x="9141" y="0"/>
                    <a:pt x="5905" y="0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70"/>
            <p:cNvSpPr/>
            <p:nvPr/>
          </p:nvSpPr>
          <p:spPr>
            <a:xfrm>
              <a:off x="1477301" y="3360313"/>
              <a:ext cx="111053" cy="21"/>
            </a:xfrm>
            <a:custGeom>
              <a:avLst/>
              <a:gdLst/>
              <a:ahLst/>
              <a:cxnLst/>
              <a:rect l="l" t="t" r="r" b="b"/>
              <a:pathLst>
                <a:path w="5372" h="1" extrusionOk="0">
                  <a:moveTo>
                    <a:pt x="1" y="0"/>
                  </a:moveTo>
                  <a:lnTo>
                    <a:pt x="537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70"/>
            <p:cNvSpPr/>
            <p:nvPr/>
          </p:nvSpPr>
          <p:spPr>
            <a:xfrm>
              <a:off x="1477301" y="3360313"/>
              <a:ext cx="111053" cy="21"/>
            </a:xfrm>
            <a:custGeom>
              <a:avLst/>
              <a:gdLst/>
              <a:ahLst/>
              <a:cxnLst/>
              <a:rect l="l" t="t" r="r" b="b"/>
              <a:pathLst>
                <a:path w="5372" h="1" fill="none" extrusionOk="0">
                  <a:moveTo>
                    <a:pt x="1" y="0"/>
                  </a:moveTo>
                  <a:lnTo>
                    <a:pt x="5371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70"/>
            <p:cNvSpPr/>
            <p:nvPr/>
          </p:nvSpPr>
          <p:spPr>
            <a:xfrm>
              <a:off x="572589" y="3189992"/>
              <a:ext cx="244122" cy="243439"/>
            </a:xfrm>
            <a:custGeom>
              <a:avLst/>
              <a:gdLst/>
              <a:ahLst/>
              <a:cxnLst/>
              <a:rect l="l" t="t" r="r" b="b"/>
              <a:pathLst>
                <a:path w="11809" h="11776" extrusionOk="0">
                  <a:moveTo>
                    <a:pt x="5905" y="0"/>
                  </a:moveTo>
                  <a:cubicBezTo>
                    <a:pt x="2636" y="0"/>
                    <a:pt x="0" y="2635"/>
                    <a:pt x="0" y="5871"/>
                  </a:cubicBezTo>
                  <a:cubicBezTo>
                    <a:pt x="0" y="9140"/>
                    <a:pt x="2636" y="11775"/>
                    <a:pt x="5905" y="11775"/>
                  </a:cubicBezTo>
                  <a:lnTo>
                    <a:pt x="11809" y="11775"/>
                  </a:lnTo>
                  <a:lnTo>
                    <a:pt x="11809" y="0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70"/>
            <p:cNvSpPr/>
            <p:nvPr/>
          </p:nvSpPr>
          <p:spPr>
            <a:xfrm>
              <a:off x="705679" y="3360313"/>
              <a:ext cx="111032" cy="21"/>
            </a:xfrm>
            <a:custGeom>
              <a:avLst/>
              <a:gdLst/>
              <a:ahLst/>
              <a:cxnLst/>
              <a:rect l="l" t="t" r="r" b="b"/>
              <a:pathLst>
                <a:path w="5371" h="1" extrusionOk="0">
                  <a:moveTo>
                    <a:pt x="5371" y="0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70"/>
            <p:cNvSpPr/>
            <p:nvPr/>
          </p:nvSpPr>
          <p:spPr>
            <a:xfrm>
              <a:off x="705679" y="3360313"/>
              <a:ext cx="111032" cy="21"/>
            </a:xfrm>
            <a:custGeom>
              <a:avLst/>
              <a:gdLst/>
              <a:ahLst/>
              <a:cxnLst/>
              <a:rect l="l" t="t" r="r" b="b"/>
              <a:pathLst>
                <a:path w="5371" h="1" fill="none" extrusionOk="0">
                  <a:moveTo>
                    <a:pt x="5371" y="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70"/>
            <p:cNvSpPr/>
            <p:nvPr/>
          </p:nvSpPr>
          <p:spPr>
            <a:xfrm>
              <a:off x="816690" y="2875543"/>
              <a:ext cx="660631" cy="895078"/>
            </a:xfrm>
            <a:custGeom>
              <a:avLst/>
              <a:gdLst/>
              <a:ahLst/>
              <a:cxnLst/>
              <a:rect l="l" t="t" r="r" b="b"/>
              <a:pathLst>
                <a:path w="31957" h="43298" extrusionOk="0">
                  <a:moveTo>
                    <a:pt x="15979" y="0"/>
                  </a:moveTo>
                  <a:cubicBezTo>
                    <a:pt x="7139" y="0"/>
                    <a:pt x="1" y="7139"/>
                    <a:pt x="1" y="15978"/>
                  </a:cubicBezTo>
                  <a:lnTo>
                    <a:pt x="1" y="27320"/>
                  </a:lnTo>
                  <a:cubicBezTo>
                    <a:pt x="1" y="36159"/>
                    <a:pt x="7173" y="43298"/>
                    <a:pt x="15979" y="43298"/>
                  </a:cubicBezTo>
                  <a:cubicBezTo>
                    <a:pt x="24785" y="43298"/>
                    <a:pt x="31957" y="36159"/>
                    <a:pt x="31957" y="27320"/>
                  </a:cubicBezTo>
                  <a:lnTo>
                    <a:pt x="31957" y="15978"/>
                  </a:lnTo>
                  <a:cubicBezTo>
                    <a:pt x="31957" y="7139"/>
                    <a:pt x="24785" y="0"/>
                    <a:pt x="15979" y="0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rgbClr val="0000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70"/>
            <p:cNvSpPr/>
            <p:nvPr/>
          </p:nvSpPr>
          <p:spPr>
            <a:xfrm>
              <a:off x="816690" y="2875543"/>
              <a:ext cx="660631" cy="895078"/>
            </a:xfrm>
            <a:custGeom>
              <a:avLst/>
              <a:gdLst/>
              <a:ahLst/>
              <a:cxnLst/>
              <a:rect l="l" t="t" r="r" b="b"/>
              <a:pathLst>
                <a:path w="31957" h="43298" fill="none" extrusionOk="0">
                  <a:moveTo>
                    <a:pt x="15979" y="43298"/>
                  </a:moveTo>
                  <a:lnTo>
                    <a:pt x="15979" y="43298"/>
                  </a:lnTo>
                  <a:cubicBezTo>
                    <a:pt x="24785" y="43298"/>
                    <a:pt x="31957" y="36159"/>
                    <a:pt x="31957" y="27320"/>
                  </a:cubicBezTo>
                  <a:lnTo>
                    <a:pt x="31957" y="15978"/>
                  </a:lnTo>
                  <a:cubicBezTo>
                    <a:pt x="31957" y="7139"/>
                    <a:pt x="24785" y="0"/>
                    <a:pt x="15979" y="0"/>
                  </a:cubicBezTo>
                  <a:lnTo>
                    <a:pt x="15979" y="0"/>
                  </a:lnTo>
                  <a:cubicBezTo>
                    <a:pt x="7139" y="0"/>
                    <a:pt x="1" y="7139"/>
                    <a:pt x="1" y="15978"/>
                  </a:cubicBezTo>
                  <a:lnTo>
                    <a:pt x="1" y="27320"/>
                  </a:lnTo>
                  <a:cubicBezTo>
                    <a:pt x="1" y="36159"/>
                    <a:pt x="7173" y="43298"/>
                    <a:pt x="15979" y="43298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70"/>
            <p:cNvSpPr/>
            <p:nvPr/>
          </p:nvSpPr>
          <p:spPr>
            <a:xfrm>
              <a:off x="1122871" y="3284466"/>
              <a:ext cx="54493" cy="124138"/>
            </a:xfrm>
            <a:custGeom>
              <a:avLst/>
              <a:gdLst/>
              <a:ahLst/>
              <a:cxnLst/>
              <a:rect l="l" t="t" r="r" b="b"/>
              <a:pathLst>
                <a:path w="2636" h="6005" fill="none" extrusionOk="0">
                  <a:moveTo>
                    <a:pt x="0" y="6004"/>
                  </a:moveTo>
                  <a:lnTo>
                    <a:pt x="834" y="6004"/>
                  </a:lnTo>
                  <a:cubicBezTo>
                    <a:pt x="1835" y="6004"/>
                    <a:pt x="2636" y="5204"/>
                    <a:pt x="2636" y="4203"/>
                  </a:cubicBezTo>
                  <a:lnTo>
                    <a:pt x="2636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70"/>
            <p:cNvSpPr/>
            <p:nvPr/>
          </p:nvSpPr>
          <p:spPr>
            <a:xfrm>
              <a:off x="1122871" y="3471324"/>
              <a:ext cx="54493" cy="27618"/>
            </a:xfrm>
            <a:custGeom>
              <a:avLst/>
              <a:gdLst/>
              <a:ahLst/>
              <a:cxnLst/>
              <a:rect l="l" t="t" r="r" b="b"/>
              <a:pathLst>
                <a:path w="2636" h="1336" fill="none" extrusionOk="0">
                  <a:moveTo>
                    <a:pt x="0" y="1"/>
                  </a:moveTo>
                  <a:cubicBezTo>
                    <a:pt x="0" y="735"/>
                    <a:pt x="601" y="1335"/>
                    <a:pt x="1335" y="1335"/>
                  </a:cubicBezTo>
                  <a:cubicBezTo>
                    <a:pt x="2069" y="1335"/>
                    <a:pt x="2636" y="735"/>
                    <a:pt x="2636" y="1"/>
                  </a:cubicBez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70"/>
            <p:cNvSpPr/>
            <p:nvPr/>
          </p:nvSpPr>
          <p:spPr>
            <a:xfrm>
              <a:off x="1053225" y="3248599"/>
              <a:ext cx="40704" cy="40704"/>
            </a:xfrm>
            <a:custGeom>
              <a:avLst/>
              <a:gdLst/>
              <a:ahLst/>
              <a:cxnLst/>
              <a:rect l="l" t="t" r="r" b="b"/>
              <a:pathLst>
                <a:path w="1969" h="1969" extrusionOk="0">
                  <a:moveTo>
                    <a:pt x="968" y="0"/>
                  </a:moveTo>
                  <a:cubicBezTo>
                    <a:pt x="434" y="0"/>
                    <a:pt x="0" y="434"/>
                    <a:pt x="0" y="968"/>
                  </a:cubicBezTo>
                  <a:cubicBezTo>
                    <a:pt x="0" y="1502"/>
                    <a:pt x="434" y="1969"/>
                    <a:pt x="968" y="1969"/>
                  </a:cubicBezTo>
                  <a:cubicBezTo>
                    <a:pt x="1501" y="1969"/>
                    <a:pt x="1968" y="1502"/>
                    <a:pt x="1968" y="968"/>
                  </a:cubicBezTo>
                  <a:cubicBezTo>
                    <a:pt x="1968" y="434"/>
                    <a:pt x="1501" y="0"/>
                    <a:pt x="96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70"/>
            <p:cNvSpPr/>
            <p:nvPr/>
          </p:nvSpPr>
          <p:spPr>
            <a:xfrm>
              <a:off x="1227680" y="3248599"/>
              <a:ext cx="40704" cy="40704"/>
            </a:xfrm>
            <a:custGeom>
              <a:avLst/>
              <a:gdLst/>
              <a:ahLst/>
              <a:cxnLst/>
              <a:rect l="l" t="t" r="r" b="b"/>
              <a:pathLst>
                <a:path w="1969" h="1969" extrusionOk="0">
                  <a:moveTo>
                    <a:pt x="1001" y="0"/>
                  </a:moveTo>
                  <a:cubicBezTo>
                    <a:pt x="468" y="0"/>
                    <a:pt x="1" y="434"/>
                    <a:pt x="1" y="968"/>
                  </a:cubicBezTo>
                  <a:cubicBezTo>
                    <a:pt x="1" y="1502"/>
                    <a:pt x="468" y="1969"/>
                    <a:pt x="1001" y="1969"/>
                  </a:cubicBezTo>
                  <a:cubicBezTo>
                    <a:pt x="1535" y="1969"/>
                    <a:pt x="1969" y="1502"/>
                    <a:pt x="1969" y="968"/>
                  </a:cubicBezTo>
                  <a:cubicBezTo>
                    <a:pt x="1969" y="434"/>
                    <a:pt x="1535" y="0"/>
                    <a:pt x="100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70"/>
            <p:cNvSpPr/>
            <p:nvPr/>
          </p:nvSpPr>
          <p:spPr>
            <a:xfrm>
              <a:off x="812556" y="2818983"/>
              <a:ext cx="668921" cy="455849"/>
            </a:xfrm>
            <a:custGeom>
              <a:avLst/>
              <a:gdLst/>
              <a:ahLst/>
              <a:cxnLst/>
              <a:rect l="l" t="t" r="r" b="b"/>
              <a:pathLst>
                <a:path w="32358" h="22051" extrusionOk="0">
                  <a:moveTo>
                    <a:pt x="16179" y="1"/>
                  </a:moveTo>
                  <a:cubicBezTo>
                    <a:pt x="7239" y="1"/>
                    <a:pt x="1" y="7239"/>
                    <a:pt x="1" y="16146"/>
                  </a:cubicBezTo>
                  <a:lnTo>
                    <a:pt x="1" y="22050"/>
                  </a:lnTo>
                  <a:lnTo>
                    <a:pt x="1368" y="22050"/>
                  </a:lnTo>
                  <a:cubicBezTo>
                    <a:pt x="5571" y="22050"/>
                    <a:pt x="9808" y="12677"/>
                    <a:pt x="9808" y="12677"/>
                  </a:cubicBezTo>
                  <a:cubicBezTo>
                    <a:pt x="11009" y="14878"/>
                    <a:pt x="12843" y="15178"/>
                    <a:pt x="12843" y="15178"/>
                  </a:cubicBezTo>
                  <a:cubicBezTo>
                    <a:pt x="11876" y="13711"/>
                    <a:pt x="12843" y="10609"/>
                    <a:pt x="12843" y="10609"/>
                  </a:cubicBezTo>
                  <a:cubicBezTo>
                    <a:pt x="18547" y="16813"/>
                    <a:pt x="32357" y="18381"/>
                    <a:pt x="32357" y="18381"/>
                  </a:cubicBezTo>
                  <a:lnTo>
                    <a:pt x="32357" y="16146"/>
                  </a:lnTo>
                  <a:cubicBezTo>
                    <a:pt x="32357" y="7239"/>
                    <a:pt x="25119" y="1"/>
                    <a:pt x="161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70"/>
            <p:cNvSpPr/>
            <p:nvPr/>
          </p:nvSpPr>
          <p:spPr>
            <a:xfrm>
              <a:off x="824277" y="3960250"/>
              <a:ext cx="232421" cy="1197124"/>
            </a:xfrm>
            <a:custGeom>
              <a:avLst/>
              <a:gdLst/>
              <a:ahLst/>
              <a:cxnLst/>
              <a:rect l="l" t="t" r="r" b="b"/>
              <a:pathLst>
                <a:path w="11243" h="57909" fill="none" extrusionOk="0">
                  <a:moveTo>
                    <a:pt x="9774" y="0"/>
                  </a:moveTo>
                  <a:lnTo>
                    <a:pt x="1" y="9140"/>
                  </a:lnTo>
                  <a:lnTo>
                    <a:pt x="8707" y="15511"/>
                  </a:lnTo>
                  <a:lnTo>
                    <a:pt x="4404" y="18247"/>
                  </a:lnTo>
                  <a:lnTo>
                    <a:pt x="11242" y="28087"/>
                  </a:lnTo>
                  <a:lnTo>
                    <a:pt x="11242" y="57908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70"/>
            <p:cNvSpPr/>
            <p:nvPr/>
          </p:nvSpPr>
          <p:spPr>
            <a:xfrm>
              <a:off x="1236652" y="3965749"/>
              <a:ext cx="232400" cy="1189558"/>
            </a:xfrm>
            <a:custGeom>
              <a:avLst/>
              <a:gdLst/>
              <a:ahLst/>
              <a:cxnLst/>
              <a:rect l="l" t="t" r="r" b="b"/>
              <a:pathLst>
                <a:path w="11242" h="57543" fill="none" extrusionOk="0">
                  <a:moveTo>
                    <a:pt x="1435" y="1"/>
                  </a:moveTo>
                  <a:lnTo>
                    <a:pt x="11242" y="9141"/>
                  </a:lnTo>
                  <a:lnTo>
                    <a:pt x="2535" y="15512"/>
                  </a:lnTo>
                  <a:lnTo>
                    <a:pt x="6805" y="18281"/>
                  </a:lnTo>
                  <a:lnTo>
                    <a:pt x="0" y="28088"/>
                  </a:lnTo>
                  <a:lnTo>
                    <a:pt x="0" y="57542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70"/>
            <p:cNvSpPr/>
            <p:nvPr/>
          </p:nvSpPr>
          <p:spPr>
            <a:xfrm>
              <a:off x="1551102" y="4154468"/>
              <a:ext cx="157917" cy="89202"/>
            </a:xfrm>
            <a:custGeom>
              <a:avLst/>
              <a:gdLst/>
              <a:ahLst/>
              <a:cxnLst/>
              <a:rect l="l" t="t" r="r" b="b"/>
              <a:pathLst>
                <a:path w="7639" h="4315" extrusionOk="0">
                  <a:moveTo>
                    <a:pt x="4833" y="0"/>
                  </a:moveTo>
                  <a:cubicBezTo>
                    <a:pt x="4295" y="0"/>
                    <a:pt x="3775" y="176"/>
                    <a:pt x="3336" y="512"/>
                  </a:cubicBezTo>
                  <a:lnTo>
                    <a:pt x="1068" y="2147"/>
                  </a:lnTo>
                  <a:cubicBezTo>
                    <a:pt x="367" y="2647"/>
                    <a:pt x="0" y="3481"/>
                    <a:pt x="0" y="4315"/>
                  </a:cubicBezTo>
                  <a:cubicBezTo>
                    <a:pt x="1134" y="3915"/>
                    <a:pt x="2369" y="3681"/>
                    <a:pt x="3636" y="3681"/>
                  </a:cubicBezTo>
                  <a:lnTo>
                    <a:pt x="7272" y="3681"/>
                  </a:lnTo>
                  <a:cubicBezTo>
                    <a:pt x="7639" y="2814"/>
                    <a:pt x="7572" y="1846"/>
                    <a:pt x="7005" y="1079"/>
                  </a:cubicBezTo>
                  <a:cubicBezTo>
                    <a:pt x="6605" y="512"/>
                    <a:pt x="5971" y="145"/>
                    <a:pt x="5304" y="45"/>
                  </a:cubicBezTo>
                  <a:cubicBezTo>
                    <a:pt x="5146" y="15"/>
                    <a:pt x="4989" y="0"/>
                    <a:pt x="48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70"/>
            <p:cNvSpPr/>
            <p:nvPr/>
          </p:nvSpPr>
          <p:spPr>
            <a:xfrm>
              <a:off x="1544879" y="4142974"/>
              <a:ext cx="168295" cy="106215"/>
            </a:xfrm>
            <a:custGeom>
              <a:avLst/>
              <a:gdLst/>
              <a:ahLst/>
              <a:cxnLst/>
              <a:rect l="l" t="t" r="r" b="b"/>
              <a:pathLst>
                <a:path w="8141" h="5138" fill="none" extrusionOk="0">
                  <a:moveTo>
                    <a:pt x="7706" y="4437"/>
                  </a:moveTo>
                  <a:cubicBezTo>
                    <a:pt x="8140" y="3537"/>
                    <a:pt x="8107" y="2402"/>
                    <a:pt x="7473" y="1535"/>
                  </a:cubicBezTo>
                  <a:lnTo>
                    <a:pt x="7473" y="1535"/>
                  </a:lnTo>
                  <a:cubicBezTo>
                    <a:pt x="6539" y="268"/>
                    <a:pt x="4804" y="1"/>
                    <a:pt x="3537" y="901"/>
                  </a:cubicBezTo>
                  <a:lnTo>
                    <a:pt x="1269" y="2569"/>
                  </a:lnTo>
                  <a:cubicBezTo>
                    <a:pt x="401" y="3170"/>
                    <a:pt x="1" y="4170"/>
                    <a:pt x="134" y="5138"/>
                  </a:cubicBez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70"/>
            <p:cNvSpPr/>
            <p:nvPr/>
          </p:nvSpPr>
          <p:spPr>
            <a:xfrm>
              <a:off x="1580064" y="4082300"/>
              <a:ext cx="339980" cy="808191"/>
            </a:xfrm>
            <a:custGeom>
              <a:avLst/>
              <a:gdLst/>
              <a:ahLst/>
              <a:cxnLst/>
              <a:rect l="l" t="t" r="r" b="b"/>
              <a:pathLst>
                <a:path w="16446" h="39095" extrusionOk="0">
                  <a:moveTo>
                    <a:pt x="4603" y="0"/>
                  </a:moveTo>
                  <a:lnTo>
                    <a:pt x="4603" y="21983"/>
                  </a:lnTo>
                  <a:lnTo>
                    <a:pt x="200" y="37727"/>
                  </a:lnTo>
                  <a:cubicBezTo>
                    <a:pt x="0" y="38394"/>
                    <a:pt x="501" y="39095"/>
                    <a:pt x="1234" y="39095"/>
                  </a:cubicBezTo>
                  <a:lnTo>
                    <a:pt x="15211" y="39095"/>
                  </a:lnTo>
                  <a:cubicBezTo>
                    <a:pt x="15912" y="39095"/>
                    <a:pt x="16445" y="38394"/>
                    <a:pt x="16245" y="37727"/>
                  </a:cubicBezTo>
                  <a:lnTo>
                    <a:pt x="11842" y="21983"/>
                  </a:lnTo>
                  <a:lnTo>
                    <a:pt x="11842" y="0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70"/>
            <p:cNvSpPr/>
            <p:nvPr/>
          </p:nvSpPr>
          <p:spPr>
            <a:xfrm>
              <a:off x="1623497" y="4149878"/>
              <a:ext cx="255864" cy="699930"/>
            </a:xfrm>
            <a:custGeom>
              <a:avLst/>
              <a:gdLst/>
              <a:ahLst/>
              <a:cxnLst/>
              <a:rect l="l" t="t" r="r" b="b"/>
              <a:pathLst>
                <a:path w="12377" h="33858" extrusionOk="0">
                  <a:moveTo>
                    <a:pt x="3470" y="0"/>
                  </a:moveTo>
                  <a:lnTo>
                    <a:pt x="3470" y="19848"/>
                  </a:lnTo>
                  <a:lnTo>
                    <a:pt x="134" y="32757"/>
                  </a:lnTo>
                  <a:cubicBezTo>
                    <a:pt x="1" y="33324"/>
                    <a:pt x="401" y="33858"/>
                    <a:pt x="1001" y="33858"/>
                  </a:cubicBezTo>
                  <a:lnTo>
                    <a:pt x="11375" y="33858"/>
                  </a:lnTo>
                  <a:cubicBezTo>
                    <a:pt x="11943" y="33858"/>
                    <a:pt x="12376" y="33324"/>
                    <a:pt x="12243" y="32757"/>
                  </a:cubicBezTo>
                  <a:lnTo>
                    <a:pt x="8907" y="19848"/>
                  </a:lnTo>
                  <a:lnTo>
                    <a:pt x="89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70"/>
            <p:cNvSpPr/>
            <p:nvPr/>
          </p:nvSpPr>
          <p:spPr>
            <a:xfrm>
              <a:off x="642917" y="4400884"/>
              <a:ext cx="864069" cy="600639"/>
            </a:xfrm>
            <a:custGeom>
              <a:avLst/>
              <a:gdLst/>
              <a:ahLst/>
              <a:cxnLst/>
              <a:rect l="l" t="t" r="r" b="b"/>
              <a:pathLst>
                <a:path w="41798" h="29055" extrusionOk="0">
                  <a:moveTo>
                    <a:pt x="13077" y="0"/>
                  </a:moveTo>
                  <a:lnTo>
                    <a:pt x="1" y="12876"/>
                  </a:lnTo>
                  <a:lnTo>
                    <a:pt x="12443" y="25352"/>
                  </a:lnTo>
                  <a:cubicBezTo>
                    <a:pt x="14845" y="27720"/>
                    <a:pt x="18014" y="29054"/>
                    <a:pt x="21383" y="29054"/>
                  </a:cubicBezTo>
                  <a:cubicBezTo>
                    <a:pt x="24785" y="29054"/>
                    <a:pt x="27954" y="27720"/>
                    <a:pt x="30356" y="25352"/>
                  </a:cubicBezTo>
                  <a:lnTo>
                    <a:pt x="41797" y="13877"/>
                  </a:lnTo>
                  <a:lnTo>
                    <a:pt x="32324" y="3069"/>
                  </a:lnTo>
                  <a:lnTo>
                    <a:pt x="22917" y="12476"/>
                  </a:lnTo>
                  <a:lnTo>
                    <a:pt x="22650" y="12209"/>
                  </a:lnTo>
                  <a:lnTo>
                    <a:pt x="23951" y="10908"/>
                  </a:lnTo>
                  <a:lnTo>
                    <a:pt x="130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70"/>
            <p:cNvSpPr/>
            <p:nvPr/>
          </p:nvSpPr>
          <p:spPr>
            <a:xfrm>
              <a:off x="1311817" y="4238832"/>
              <a:ext cx="587533" cy="448924"/>
            </a:xfrm>
            <a:custGeom>
              <a:avLst/>
              <a:gdLst/>
              <a:ahLst/>
              <a:cxnLst/>
              <a:rect l="l" t="t" r="r" b="b"/>
              <a:pathLst>
                <a:path w="28421" h="21716" extrusionOk="0">
                  <a:moveTo>
                    <a:pt x="15211" y="0"/>
                  </a:moveTo>
                  <a:cubicBezTo>
                    <a:pt x="12442" y="0"/>
                    <a:pt x="9807" y="1068"/>
                    <a:pt x="7873" y="3036"/>
                  </a:cubicBezTo>
                  <a:lnTo>
                    <a:pt x="0" y="10908"/>
                  </a:lnTo>
                  <a:lnTo>
                    <a:pt x="9440" y="21716"/>
                  </a:lnTo>
                  <a:lnTo>
                    <a:pt x="14310" y="16879"/>
                  </a:lnTo>
                  <a:cubicBezTo>
                    <a:pt x="14944" y="16212"/>
                    <a:pt x="15678" y="15678"/>
                    <a:pt x="16512" y="15245"/>
                  </a:cubicBezTo>
                  <a:cubicBezTo>
                    <a:pt x="17880" y="14511"/>
                    <a:pt x="19414" y="14111"/>
                    <a:pt x="20949" y="14111"/>
                  </a:cubicBezTo>
                  <a:lnTo>
                    <a:pt x="26252" y="14111"/>
                  </a:lnTo>
                  <a:cubicBezTo>
                    <a:pt x="27453" y="14111"/>
                    <a:pt x="28421" y="13143"/>
                    <a:pt x="28421" y="11942"/>
                  </a:cubicBezTo>
                  <a:cubicBezTo>
                    <a:pt x="28421" y="10741"/>
                    <a:pt x="27453" y="9741"/>
                    <a:pt x="26252" y="9741"/>
                  </a:cubicBezTo>
                  <a:lnTo>
                    <a:pt x="19081" y="9741"/>
                  </a:lnTo>
                  <a:lnTo>
                    <a:pt x="19081" y="9607"/>
                  </a:lnTo>
                  <a:lnTo>
                    <a:pt x="19081" y="9374"/>
                  </a:lnTo>
                  <a:lnTo>
                    <a:pt x="19081" y="9240"/>
                  </a:lnTo>
                  <a:lnTo>
                    <a:pt x="26252" y="9240"/>
                  </a:lnTo>
                  <a:cubicBezTo>
                    <a:pt x="27453" y="9240"/>
                    <a:pt x="28421" y="8240"/>
                    <a:pt x="28421" y="7039"/>
                  </a:cubicBezTo>
                  <a:cubicBezTo>
                    <a:pt x="28421" y="5838"/>
                    <a:pt x="27453" y="4871"/>
                    <a:pt x="26252" y="4871"/>
                  </a:cubicBezTo>
                  <a:lnTo>
                    <a:pt x="19314" y="4871"/>
                  </a:lnTo>
                  <a:lnTo>
                    <a:pt x="19314" y="4737"/>
                  </a:lnTo>
                  <a:lnTo>
                    <a:pt x="19314" y="4504"/>
                  </a:lnTo>
                  <a:lnTo>
                    <a:pt x="19314" y="4337"/>
                  </a:lnTo>
                  <a:lnTo>
                    <a:pt x="26252" y="4337"/>
                  </a:lnTo>
                  <a:cubicBezTo>
                    <a:pt x="27453" y="4337"/>
                    <a:pt x="28421" y="3369"/>
                    <a:pt x="28421" y="2169"/>
                  </a:cubicBezTo>
                  <a:cubicBezTo>
                    <a:pt x="28421" y="968"/>
                    <a:pt x="27453" y="0"/>
                    <a:pt x="2625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70"/>
            <p:cNvSpPr/>
            <p:nvPr/>
          </p:nvSpPr>
          <p:spPr>
            <a:xfrm>
              <a:off x="1697277" y="4234698"/>
              <a:ext cx="206208" cy="97926"/>
            </a:xfrm>
            <a:custGeom>
              <a:avLst/>
              <a:gdLst/>
              <a:ahLst/>
              <a:cxnLst/>
              <a:rect l="l" t="t" r="r" b="b"/>
              <a:pathLst>
                <a:path w="9975" h="4737" fill="none" extrusionOk="0">
                  <a:moveTo>
                    <a:pt x="668" y="4737"/>
                  </a:moveTo>
                  <a:lnTo>
                    <a:pt x="7606" y="4737"/>
                  </a:lnTo>
                  <a:cubicBezTo>
                    <a:pt x="8907" y="4737"/>
                    <a:pt x="9975" y="3670"/>
                    <a:pt x="9975" y="2369"/>
                  </a:cubicBezTo>
                  <a:lnTo>
                    <a:pt x="9975" y="2369"/>
                  </a:lnTo>
                  <a:cubicBezTo>
                    <a:pt x="9975" y="1068"/>
                    <a:pt x="8907" y="0"/>
                    <a:pt x="7606" y="0"/>
                  </a:cubicBez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70"/>
            <p:cNvSpPr/>
            <p:nvPr/>
          </p:nvSpPr>
          <p:spPr>
            <a:xfrm>
              <a:off x="1706249" y="4335373"/>
              <a:ext cx="197236" cy="98628"/>
            </a:xfrm>
            <a:custGeom>
              <a:avLst/>
              <a:gdLst/>
              <a:ahLst/>
              <a:cxnLst/>
              <a:rect l="l" t="t" r="r" b="b"/>
              <a:pathLst>
                <a:path w="9541" h="4771" fill="none" extrusionOk="0">
                  <a:moveTo>
                    <a:pt x="1" y="4771"/>
                  </a:moveTo>
                  <a:lnTo>
                    <a:pt x="7172" y="4771"/>
                  </a:lnTo>
                  <a:cubicBezTo>
                    <a:pt x="8473" y="4771"/>
                    <a:pt x="9541" y="3703"/>
                    <a:pt x="9541" y="2369"/>
                  </a:cubicBezTo>
                  <a:lnTo>
                    <a:pt x="9541" y="2369"/>
                  </a:lnTo>
                  <a:cubicBezTo>
                    <a:pt x="9541" y="1068"/>
                    <a:pt x="8473" y="0"/>
                    <a:pt x="7172" y="0"/>
                  </a:cubicBezTo>
                  <a:lnTo>
                    <a:pt x="234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70"/>
            <p:cNvSpPr/>
            <p:nvPr/>
          </p:nvSpPr>
          <p:spPr>
            <a:xfrm>
              <a:off x="1091841" y="4234698"/>
              <a:ext cx="605456" cy="443404"/>
            </a:xfrm>
            <a:custGeom>
              <a:avLst/>
              <a:gdLst/>
              <a:ahLst/>
              <a:cxnLst/>
              <a:rect l="l" t="t" r="r" b="b"/>
              <a:pathLst>
                <a:path w="29288" h="21449" fill="none" extrusionOk="0">
                  <a:moveTo>
                    <a:pt x="29288" y="0"/>
                  </a:moveTo>
                  <a:lnTo>
                    <a:pt x="25852" y="0"/>
                  </a:lnTo>
                  <a:cubicBezTo>
                    <a:pt x="23050" y="0"/>
                    <a:pt x="20348" y="1101"/>
                    <a:pt x="18347" y="3102"/>
                  </a:cubicBezTo>
                  <a:lnTo>
                    <a:pt x="0" y="21449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70"/>
            <p:cNvSpPr/>
            <p:nvPr/>
          </p:nvSpPr>
          <p:spPr>
            <a:xfrm>
              <a:off x="831864" y="4436048"/>
              <a:ext cx="1071621" cy="595120"/>
            </a:xfrm>
            <a:custGeom>
              <a:avLst/>
              <a:gdLst/>
              <a:ahLst/>
              <a:cxnLst/>
              <a:rect l="l" t="t" r="r" b="b"/>
              <a:pathLst>
                <a:path w="51838" h="28788" fill="none" extrusionOk="0">
                  <a:moveTo>
                    <a:pt x="1" y="20582"/>
                  </a:moveTo>
                  <a:lnTo>
                    <a:pt x="3170" y="23784"/>
                  </a:lnTo>
                  <a:cubicBezTo>
                    <a:pt x="8173" y="28788"/>
                    <a:pt x="16312" y="28788"/>
                    <a:pt x="21349" y="23784"/>
                  </a:cubicBezTo>
                  <a:lnTo>
                    <a:pt x="37661" y="7473"/>
                  </a:lnTo>
                  <a:cubicBezTo>
                    <a:pt x="38295" y="6839"/>
                    <a:pt x="39029" y="6272"/>
                    <a:pt x="39829" y="5871"/>
                  </a:cubicBezTo>
                  <a:lnTo>
                    <a:pt x="39829" y="5871"/>
                  </a:lnTo>
                  <a:cubicBezTo>
                    <a:pt x="41163" y="5138"/>
                    <a:pt x="42664" y="4771"/>
                    <a:pt x="44166" y="4771"/>
                  </a:cubicBezTo>
                  <a:lnTo>
                    <a:pt x="49469" y="4771"/>
                  </a:lnTo>
                  <a:cubicBezTo>
                    <a:pt x="50770" y="4771"/>
                    <a:pt x="51838" y="3703"/>
                    <a:pt x="51838" y="2402"/>
                  </a:cubicBezTo>
                  <a:lnTo>
                    <a:pt x="51838" y="2402"/>
                  </a:lnTo>
                  <a:cubicBezTo>
                    <a:pt x="51838" y="1068"/>
                    <a:pt x="50770" y="1"/>
                    <a:pt x="49469" y="1"/>
                  </a:cubicBezTo>
                  <a:lnTo>
                    <a:pt x="42264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70"/>
            <p:cNvSpPr/>
            <p:nvPr/>
          </p:nvSpPr>
          <p:spPr>
            <a:xfrm>
              <a:off x="780844" y="4811874"/>
              <a:ext cx="51040" cy="49655"/>
            </a:xfrm>
            <a:custGeom>
              <a:avLst/>
              <a:gdLst/>
              <a:ahLst/>
              <a:cxnLst/>
              <a:rect l="l" t="t" r="r" b="b"/>
              <a:pathLst>
                <a:path w="2469" h="2402" fill="none" extrusionOk="0">
                  <a:moveTo>
                    <a:pt x="0" y="0"/>
                  </a:moveTo>
                  <a:lnTo>
                    <a:pt x="2469" y="2402"/>
                  </a:lnTo>
                </a:path>
              </a:pathLst>
            </a:custGeom>
            <a:noFill/>
            <a:ln w="10850" cap="flat" cmpd="sng">
              <a:solidFill>
                <a:srgbClr val="00006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70"/>
            <p:cNvSpPr/>
            <p:nvPr/>
          </p:nvSpPr>
          <p:spPr>
            <a:xfrm>
              <a:off x="913231" y="4395364"/>
              <a:ext cx="228286" cy="228969"/>
            </a:xfrm>
            <a:custGeom>
              <a:avLst/>
              <a:gdLst/>
              <a:ahLst/>
              <a:cxnLst/>
              <a:rect l="l" t="t" r="r" b="b"/>
              <a:pathLst>
                <a:path w="11043" h="11076" fill="none" extrusionOk="0">
                  <a:moveTo>
                    <a:pt x="11042" y="11075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70"/>
            <p:cNvSpPr/>
            <p:nvPr/>
          </p:nvSpPr>
          <p:spPr>
            <a:xfrm>
              <a:off x="1178025" y="4413287"/>
              <a:ext cx="393088" cy="402742"/>
            </a:xfrm>
            <a:custGeom>
              <a:avLst/>
              <a:gdLst/>
              <a:ahLst/>
              <a:cxnLst/>
              <a:rect l="l" t="t" r="r" b="b"/>
              <a:pathLst>
                <a:path w="19015" h="19482" extrusionOk="0">
                  <a:moveTo>
                    <a:pt x="5371" y="1"/>
                  </a:moveTo>
                  <a:lnTo>
                    <a:pt x="1" y="4871"/>
                  </a:lnTo>
                  <a:lnTo>
                    <a:pt x="13644" y="19481"/>
                  </a:lnTo>
                  <a:lnTo>
                    <a:pt x="19015" y="14611"/>
                  </a:lnTo>
                  <a:lnTo>
                    <a:pt x="5371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70"/>
            <p:cNvSpPr/>
            <p:nvPr/>
          </p:nvSpPr>
          <p:spPr>
            <a:xfrm>
              <a:off x="1767625" y="3995414"/>
              <a:ext cx="59330" cy="58627"/>
            </a:xfrm>
            <a:custGeom>
              <a:avLst/>
              <a:gdLst/>
              <a:ahLst/>
              <a:cxnLst/>
              <a:rect l="l" t="t" r="r" b="b"/>
              <a:pathLst>
                <a:path w="2870" h="2836" extrusionOk="0">
                  <a:moveTo>
                    <a:pt x="1435" y="0"/>
                  </a:moveTo>
                  <a:cubicBezTo>
                    <a:pt x="634" y="0"/>
                    <a:pt x="0" y="634"/>
                    <a:pt x="0" y="1401"/>
                  </a:cubicBezTo>
                  <a:cubicBezTo>
                    <a:pt x="0" y="2202"/>
                    <a:pt x="634" y="2836"/>
                    <a:pt x="1435" y="2836"/>
                  </a:cubicBezTo>
                  <a:cubicBezTo>
                    <a:pt x="2235" y="2836"/>
                    <a:pt x="2869" y="2202"/>
                    <a:pt x="2869" y="1401"/>
                  </a:cubicBezTo>
                  <a:cubicBezTo>
                    <a:pt x="2869" y="634"/>
                    <a:pt x="2235" y="0"/>
                    <a:pt x="14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70"/>
            <p:cNvSpPr/>
            <p:nvPr/>
          </p:nvSpPr>
          <p:spPr>
            <a:xfrm>
              <a:off x="1662816" y="3867141"/>
              <a:ext cx="66896" cy="66917"/>
            </a:xfrm>
            <a:custGeom>
              <a:avLst/>
              <a:gdLst/>
              <a:ahLst/>
              <a:cxnLst/>
              <a:rect l="l" t="t" r="r" b="b"/>
              <a:pathLst>
                <a:path w="3236" h="3237" extrusionOk="0">
                  <a:moveTo>
                    <a:pt x="1635" y="1"/>
                  </a:moveTo>
                  <a:cubicBezTo>
                    <a:pt x="734" y="1"/>
                    <a:pt x="0" y="701"/>
                    <a:pt x="0" y="1602"/>
                  </a:cubicBezTo>
                  <a:cubicBezTo>
                    <a:pt x="0" y="2503"/>
                    <a:pt x="734" y="3237"/>
                    <a:pt x="1635" y="3237"/>
                  </a:cubicBezTo>
                  <a:cubicBezTo>
                    <a:pt x="2535" y="3237"/>
                    <a:pt x="3236" y="2503"/>
                    <a:pt x="3236" y="1602"/>
                  </a:cubicBezTo>
                  <a:cubicBezTo>
                    <a:pt x="3236" y="701"/>
                    <a:pt x="2535" y="1"/>
                    <a:pt x="16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70"/>
            <p:cNvSpPr/>
            <p:nvPr/>
          </p:nvSpPr>
          <p:spPr>
            <a:xfrm>
              <a:off x="245034" y="4621542"/>
              <a:ext cx="115187" cy="483426"/>
            </a:xfrm>
            <a:custGeom>
              <a:avLst/>
              <a:gdLst/>
              <a:ahLst/>
              <a:cxnLst/>
              <a:rect l="l" t="t" r="r" b="b"/>
              <a:pathLst>
                <a:path w="5572" h="23385" extrusionOk="0">
                  <a:moveTo>
                    <a:pt x="1" y="1"/>
                  </a:moveTo>
                  <a:lnTo>
                    <a:pt x="1" y="20615"/>
                  </a:lnTo>
                  <a:cubicBezTo>
                    <a:pt x="1" y="22150"/>
                    <a:pt x="1235" y="23384"/>
                    <a:pt x="2769" y="23384"/>
                  </a:cubicBezTo>
                  <a:cubicBezTo>
                    <a:pt x="4304" y="23384"/>
                    <a:pt x="5571" y="22150"/>
                    <a:pt x="5571" y="20615"/>
                  </a:cubicBezTo>
                  <a:lnTo>
                    <a:pt x="5571" y="1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70"/>
            <p:cNvSpPr/>
            <p:nvPr/>
          </p:nvSpPr>
          <p:spPr>
            <a:xfrm>
              <a:off x="265045" y="4847720"/>
              <a:ext cx="74483" cy="234488"/>
            </a:xfrm>
            <a:custGeom>
              <a:avLst/>
              <a:gdLst/>
              <a:ahLst/>
              <a:cxnLst/>
              <a:rect l="l" t="t" r="r" b="b"/>
              <a:pathLst>
                <a:path w="3603" h="11343" extrusionOk="0">
                  <a:moveTo>
                    <a:pt x="0" y="1"/>
                  </a:moveTo>
                  <a:lnTo>
                    <a:pt x="0" y="9541"/>
                  </a:lnTo>
                  <a:cubicBezTo>
                    <a:pt x="0" y="10508"/>
                    <a:pt x="801" y="11342"/>
                    <a:pt x="1801" y="11342"/>
                  </a:cubicBezTo>
                  <a:cubicBezTo>
                    <a:pt x="2802" y="11342"/>
                    <a:pt x="3603" y="10508"/>
                    <a:pt x="3603" y="9541"/>
                  </a:cubicBezTo>
                  <a:lnTo>
                    <a:pt x="36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70"/>
            <p:cNvSpPr/>
            <p:nvPr/>
          </p:nvSpPr>
          <p:spPr>
            <a:xfrm>
              <a:off x="431913" y="4621542"/>
              <a:ext cx="115187" cy="483426"/>
            </a:xfrm>
            <a:custGeom>
              <a:avLst/>
              <a:gdLst/>
              <a:ahLst/>
              <a:cxnLst/>
              <a:rect l="l" t="t" r="r" b="b"/>
              <a:pathLst>
                <a:path w="5572" h="23385" extrusionOk="0">
                  <a:moveTo>
                    <a:pt x="1" y="1"/>
                  </a:moveTo>
                  <a:lnTo>
                    <a:pt x="1" y="20615"/>
                  </a:lnTo>
                  <a:cubicBezTo>
                    <a:pt x="1" y="22150"/>
                    <a:pt x="1235" y="23384"/>
                    <a:pt x="2803" y="23384"/>
                  </a:cubicBezTo>
                  <a:cubicBezTo>
                    <a:pt x="4337" y="23384"/>
                    <a:pt x="5571" y="22150"/>
                    <a:pt x="5571" y="20615"/>
                  </a:cubicBezTo>
                  <a:lnTo>
                    <a:pt x="5571" y="1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70"/>
            <p:cNvSpPr/>
            <p:nvPr/>
          </p:nvSpPr>
          <p:spPr>
            <a:xfrm>
              <a:off x="451903" y="4692573"/>
              <a:ext cx="75186" cy="389635"/>
            </a:xfrm>
            <a:custGeom>
              <a:avLst/>
              <a:gdLst/>
              <a:ahLst/>
              <a:cxnLst/>
              <a:rect l="l" t="t" r="r" b="b"/>
              <a:pathLst>
                <a:path w="3637" h="18848" extrusionOk="0">
                  <a:moveTo>
                    <a:pt x="1" y="0"/>
                  </a:moveTo>
                  <a:lnTo>
                    <a:pt x="1" y="17046"/>
                  </a:lnTo>
                  <a:cubicBezTo>
                    <a:pt x="1" y="18013"/>
                    <a:pt x="835" y="18847"/>
                    <a:pt x="1836" y="18847"/>
                  </a:cubicBezTo>
                  <a:cubicBezTo>
                    <a:pt x="2803" y="18847"/>
                    <a:pt x="3637" y="18013"/>
                    <a:pt x="3637" y="17046"/>
                  </a:cubicBezTo>
                  <a:lnTo>
                    <a:pt x="363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70"/>
            <p:cNvSpPr/>
            <p:nvPr/>
          </p:nvSpPr>
          <p:spPr>
            <a:xfrm>
              <a:off x="618792" y="4621542"/>
              <a:ext cx="115166" cy="483426"/>
            </a:xfrm>
            <a:custGeom>
              <a:avLst/>
              <a:gdLst/>
              <a:ahLst/>
              <a:cxnLst/>
              <a:rect l="l" t="t" r="r" b="b"/>
              <a:pathLst>
                <a:path w="5571" h="23385" extrusionOk="0">
                  <a:moveTo>
                    <a:pt x="0" y="1"/>
                  </a:moveTo>
                  <a:lnTo>
                    <a:pt x="0" y="20615"/>
                  </a:lnTo>
                  <a:cubicBezTo>
                    <a:pt x="0" y="22150"/>
                    <a:pt x="1268" y="23384"/>
                    <a:pt x="2802" y="23384"/>
                  </a:cubicBezTo>
                  <a:cubicBezTo>
                    <a:pt x="4337" y="23384"/>
                    <a:pt x="5571" y="22150"/>
                    <a:pt x="5571" y="20615"/>
                  </a:cubicBezTo>
                  <a:lnTo>
                    <a:pt x="5571" y="1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70"/>
            <p:cNvSpPr/>
            <p:nvPr/>
          </p:nvSpPr>
          <p:spPr>
            <a:xfrm>
              <a:off x="639486" y="4744296"/>
              <a:ext cx="74483" cy="337913"/>
            </a:xfrm>
            <a:custGeom>
              <a:avLst/>
              <a:gdLst/>
              <a:ahLst/>
              <a:cxnLst/>
              <a:rect l="l" t="t" r="r" b="b"/>
              <a:pathLst>
                <a:path w="3603" h="16346" extrusionOk="0">
                  <a:moveTo>
                    <a:pt x="0" y="0"/>
                  </a:moveTo>
                  <a:lnTo>
                    <a:pt x="0" y="14544"/>
                  </a:lnTo>
                  <a:cubicBezTo>
                    <a:pt x="0" y="15511"/>
                    <a:pt x="801" y="16345"/>
                    <a:pt x="1801" y="16345"/>
                  </a:cubicBezTo>
                  <a:cubicBezTo>
                    <a:pt x="2802" y="16345"/>
                    <a:pt x="3603" y="15511"/>
                    <a:pt x="3603" y="14544"/>
                  </a:cubicBezTo>
                  <a:lnTo>
                    <a:pt x="36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70"/>
            <p:cNvSpPr/>
            <p:nvPr/>
          </p:nvSpPr>
          <p:spPr>
            <a:xfrm>
              <a:off x="780844" y="4724285"/>
              <a:ext cx="21" cy="427569"/>
            </a:xfrm>
            <a:custGeom>
              <a:avLst/>
              <a:gdLst/>
              <a:ahLst/>
              <a:cxnLst/>
              <a:rect l="l" t="t" r="r" b="b"/>
              <a:pathLst>
                <a:path w="1" h="20683" fill="none" extrusionOk="0">
                  <a:moveTo>
                    <a:pt x="0" y="1"/>
                  </a:moveTo>
                  <a:lnTo>
                    <a:pt x="0" y="20682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70"/>
            <p:cNvSpPr/>
            <p:nvPr/>
          </p:nvSpPr>
          <p:spPr>
            <a:xfrm>
              <a:off x="198148" y="4724285"/>
              <a:ext cx="21" cy="427569"/>
            </a:xfrm>
            <a:custGeom>
              <a:avLst/>
              <a:gdLst/>
              <a:ahLst/>
              <a:cxnLst/>
              <a:rect l="l" t="t" r="r" b="b"/>
              <a:pathLst>
                <a:path w="1" h="20683" fill="none" extrusionOk="0">
                  <a:moveTo>
                    <a:pt x="0" y="1"/>
                  </a:moveTo>
                  <a:lnTo>
                    <a:pt x="0" y="20682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70"/>
            <p:cNvSpPr/>
            <p:nvPr/>
          </p:nvSpPr>
          <p:spPr>
            <a:xfrm>
              <a:off x="418807" y="4430528"/>
              <a:ext cx="73119" cy="73119"/>
            </a:xfrm>
            <a:custGeom>
              <a:avLst/>
              <a:gdLst/>
              <a:ahLst/>
              <a:cxnLst/>
              <a:rect l="l" t="t" r="r" b="b"/>
              <a:pathLst>
                <a:path w="3537" h="3537" extrusionOk="0">
                  <a:moveTo>
                    <a:pt x="1769" y="1"/>
                  </a:moveTo>
                  <a:cubicBezTo>
                    <a:pt x="801" y="1"/>
                    <a:pt x="1" y="801"/>
                    <a:pt x="1" y="1769"/>
                  </a:cubicBezTo>
                  <a:cubicBezTo>
                    <a:pt x="1" y="2769"/>
                    <a:pt x="801" y="3537"/>
                    <a:pt x="1769" y="3537"/>
                  </a:cubicBezTo>
                  <a:cubicBezTo>
                    <a:pt x="2736" y="3537"/>
                    <a:pt x="3537" y="2769"/>
                    <a:pt x="3537" y="1769"/>
                  </a:cubicBezTo>
                  <a:cubicBezTo>
                    <a:pt x="3537" y="801"/>
                    <a:pt x="2736" y="1"/>
                    <a:pt x="176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70"/>
            <p:cNvSpPr/>
            <p:nvPr/>
          </p:nvSpPr>
          <p:spPr>
            <a:xfrm>
              <a:off x="259525" y="4520867"/>
              <a:ext cx="53108" cy="53128"/>
            </a:xfrm>
            <a:custGeom>
              <a:avLst/>
              <a:gdLst/>
              <a:ahLst/>
              <a:cxnLst/>
              <a:rect l="l" t="t" r="r" b="b"/>
              <a:pathLst>
                <a:path w="2569" h="2570" extrusionOk="0">
                  <a:moveTo>
                    <a:pt x="1268" y="1"/>
                  </a:moveTo>
                  <a:cubicBezTo>
                    <a:pt x="567" y="1"/>
                    <a:pt x="0" y="568"/>
                    <a:pt x="0" y="1268"/>
                  </a:cubicBezTo>
                  <a:cubicBezTo>
                    <a:pt x="0" y="1969"/>
                    <a:pt x="567" y="2569"/>
                    <a:pt x="1268" y="2569"/>
                  </a:cubicBezTo>
                  <a:cubicBezTo>
                    <a:pt x="2002" y="2569"/>
                    <a:pt x="2569" y="1969"/>
                    <a:pt x="2569" y="1268"/>
                  </a:cubicBezTo>
                  <a:cubicBezTo>
                    <a:pt x="2569" y="568"/>
                    <a:pt x="2002" y="1"/>
                    <a:pt x="126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70"/>
            <p:cNvSpPr/>
            <p:nvPr/>
          </p:nvSpPr>
          <p:spPr>
            <a:xfrm>
              <a:off x="164349" y="4724285"/>
              <a:ext cx="650295" cy="21"/>
            </a:xfrm>
            <a:custGeom>
              <a:avLst/>
              <a:gdLst/>
              <a:ahLst/>
              <a:cxnLst/>
              <a:rect l="l" t="t" r="r" b="b"/>
              <a:pathLst>
                <a:path w="31457" h="1" fill="none" extrusionOk="0">
                  <a:moveTo>
                    <a:pt x="1" y="1"/>
                  </a:moveTo>
                  <a:lnTo>
                    <a:pt x="31457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6" name="Google Shape;1796;p70"/>
          <p:cNvSpPr/>
          <p:nvPr/>
        </p:nvSpPr>
        <p:spPr>
          <a:xfrm>
            <a:off x="7921401" y="3594017"/>
            <a:ext cx="2407" cy="3194"/>
          </a:xfrm>
          <a:custGeom>
            <a:avLst/>
            <a:gdLst/>
            <a:ahLst/>
            <a:cxnLst/>
            <a:rect l="l" t="t" r="r" b="b"/>
            <a:pathLst>
              <a:path w="101" h="134" extrusionOk="0">
                <a:moveTo>
                  <a:pt x="34" y="0"/>
                </a:moveTo>
                <a:lnTo>
                  <a:pt x="0" y="33"/>
                </a:lnTo>
                <a:cubicBezTo>
                  <a:pt x="0" y="33"/>
                  <a:pt x="0" y="67"/>
                  <a:pt x="0" y="67"/>
                </a:cubicBezTo>
                <a:cubicBezTo>
                  <a:pt x="0" y="100"/>
                  <a:pt x="0" y="134"/>
                  <a:pt x="0" y="134"/>
                </a:cubicBezTo>
                <a:lnTo>
                  <a:pt x="67" y="134"/>
                </a:lnTo>
                <a:cubicBezTo>
                  <a:pt x="100" y="100"/>
                  <a:pt x="100" y="67"/>
                  <a:pt x="100" y="33"/>
                </a:cubicBezTo>
                <a:lnTo>
                  <a:pt x="100" y="0"/>
                </a:ln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7" name="Google Shape;1797;p70"/>
          <p:cNvSpPr/>
          <p:nvPr/>
        </p:nvSpPr>
        <p:spPr>
          <a:xfrm>
            <a:off x="8043841" y="3582076"/>
            <a:ext cx="4791" cy="4791"/>
          </a:xfrm>
          <a:custGeom>
            <a:avLst/>
            <a:gdLst/>
            <a:ahLst/>
            <a:cxnLst/>
            <a:rect l="l" t="t" r="r" b="b"/>
            <a:pathLst>
              <a:path w="201" h="201" extrusionOk="0">
                <a:moveTo>
                  <a:pt x="100" y="1"/>
                </a:moveTo>
                <a:cubicBezTo>
                  <a:pt x="100" y="1"/>
                  <a:pt x="34" y="1"/>
                  <a:pt x="0" y="67"/>
                </a:cubicBezTo>
                <a:lnTo>
                  <a:pt x="0" y="101"/>
                </a:lnTo>
                <a:lnTo>
                  <a:pt x="34" y="168"/>
                </a:lnTo>
                <a:cubicBezTo>
                  <a:pt x="34" y="168"/>
                  <a:pt x="67" y="201"/>
                  <a:pt x="100" y="201"/>
                </a:cubicBezTo>
                <a:lnTo>
                  <a:pt x="134" y="201"/>
                </a:lnTo>
                <a:lnTo>
                  <a:pt x="167" y="168"/>
                </a:lnTo>
                <a:lnTo>
                  <a:pt x="200" y="134"/>
                </a:lnTo>
                <a:lnTo>
                  <a:pt x="200" y="101"/>
                </a:lnTo>
                <a:lnTo>
                  <a:pt x="200" y="67"/>
                </a:lnTo>
                <a:lnTo>
                  <a:pt x="167" y="34"/>
                </a:lnTo>
                <a:cubicBezTo>
                  <a:pt x="167" y="34"/>
                  <a:pt x="134" y="1"/>
                  <a:pt x="100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8" name="Google Shape;1798;p70"/>
          <p:cNvSpPr/>
          <p:nvPr/>
        </p:nvSpPr>
        <p:spPr>
          <a:xfrm>
            <a:off x="8067700" y="3564581"/>
            <a:ext cx="4791" cy="4815"/>
          </a:xfrm>
          <a:custGeom>
            <a:avLst/>
            <a:gdLst/>
            <a:ahLst/>
            <a:cxnLst/>
            <a:rect l="l" t="t" r="r" b="b"/>
            <a:pathLst>
              <a:path w="201" h="202" extrusionOk="0">
                <a:moveTo>
                  <a:pt x="100" y="1"/>
                </a:moveTo>
                <a:lnTo>
                  <a:pt x="33" y="34"/>
                </a:lnTo>
                <a:cubicBezTo>
                  <a:pt x="33" y="68"/>
                  <a:pt x="0" y="68"/>
                  <a:pt x="0" y="134"/>
                </a:cubicBezTo>
                <a:lnTo>
                  <a:pt x="0" y="168"/>
                </a:lnTo>
                <a:lnTo>
                  <a:pt x="33" y="201"/>
                </a:lnTo>
                <a:lnTo>
                  <a:pt x="133" y="201"/>
                </a:lnTo>
                <a:lnTo>
                  <a:pt x="167" y="168"/>
                </a:lnTo>
                <a:lnTo>
                  <a:pt x="200" y="168"/>
                </a:lnTo>
                <a:lnTo>
                  <a:pt x="200" y="134"/>
                </a:lnTo>
                <a:lnTo>
                  <a:pt x="200" y="101"/>
                </a:lnTo>
                <a:lnTo>
                  <a:pt x="167" y="34"/>
                </a:lnTo>
                <a:cubicBezTo>
                  <a:pt x="167" y="34"/>
                  <a:pt x="133" y="34"/>
                  <a:pt x="133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9" name="Google Shape;1799;p70"/>
          <p:cNvSpPr/>
          <p:nvPr/>
        </p:nvSpPr>
        <p:spPr>
          <a:xfrm>
            <a:off x="7957964" y="3526421"/>
            <a:ext cx="7985" cy="8986"/>
          </a:xfrm>
          <a:custGeom>
            <a:avLst/>
            <a:gdLst/>
            <a:ahLst/>
            <a:cxnLst/>
            <a:rect l="l" t="t" r="r" b="b"/>
            <a:pathLst>
              <a:path w="335" h="377" extrusionOk="0">
                <a:moveTo>
                  <a:pt x="101" y="1"/>
                </a:moveTo>
                <a:lnTo>
                  <a:pt x="67" y="34"/>
                </a:lnTo>
                <a:lnTo>
                  <a:pt x="34" y="34"/>
                </a:lnTo>
                <a:cubicBezTo>
                  <a:pt x="1" y="67"/>
                  <a:pt x="1" y="101"/>
                  <a:pt x="1" y="168"/>
                </a:cubicBezTo>
                <a:lnTo>
                  <a:pt x="1" y="201"/>
                </a:lnTo>
                <a:lnTo>
                  <a:pt x="34" y="234"/>
                </a:lnTo>
                <a:lnTo>
                  <a:pt x="67" y="268"/>
                </a:lnTo>
                <a:lnTo>
                  <a:pt x="67" y="301"/>
                </a:lnTo>
                <a:lnTo>
                  <a:pt x="101" y="334"/>
                </a:lnTo>
                <a:lnTo>
                  <a:pt x="168" y="368"/>
                </a:lnTo>
                <a:cubicBezTo>
                  <a:pt x="187" y="374"/>
                  <a:pt x="203" y="377"/>
                  <a:pt x="218" y="377"/>
                </a:cubicBezTo>
                <a:cubicBezTo>
                  <a:pt x="280" y="377"/>
                  <a:pt x="307" y="328"/>
                  <a:pt x="334" y="301"/>
                </a:cubicBezTo>
                <a:lnTo>
                  <a:pt x="334" y="234"/>
                </a:lnTo>
                <a:lnTo>
                  <a:pt x="334" y="201"/>
                </a:lnTo>
                <a:cubicBezTo>
                  <a:pt x="334" y="201"/>
                  <a:pt x="301" y="168"/>
                  <a:pt x="268" y="134"/>
                </a:cubicBezTo>
                <a:lnTo>
                  <a:pt x="268" y="101"/>
                </a:lnTo>
                <a:lnTo>
                  <a:pt x="268" y="67"/>
                </a:lnTo>
                <a:lnTo>
                  <a:pt x="234" y="34"/>
                </a:lnTo>
                <a:cubicBezTo>
                  <a:pt x="234" y="34"/>
                  <a:pt x="234" y="34"/>
                  <a:pt x="201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0" name="Google Shape;1800;p70"/>
          <p:cNvSpPr/>
          <p:nvPr/>
        </p:nvSpPr>
        <p:spPr>
          <a:xfrm>
            <a:off x="7988973" y="3531188"/>
            <a:ext cx="4791" cy="4791"/>
          </a:xfrm>
          <a:custGeom>
            <a:avLst/>
            <a:gdLst/>
            <a:ahLst/>
            <a:cxnLst/>
            <a:rect l="l" t="t" r="r" b="b"/>
            <a:pathLst>
              <a:path w="201" h="201" extrusionOk="0">
                <a:moveTo>
                  <a:pt x="101" y="1"/>
                </a:moveTo>
                <a:cubicBezTo>
                  <a:pt x="67" y="1"/>
                  <a:pt x="67" y="1"/>
                  <a:pt x="34" y="34"/>
                </a:cubicBezTo>
                <a:cubicBezTo>
                  <a:pt x="1" y="34"/>
                  <a:pt x="1" y="68"/>
                  <a:pt x="1" y="101"/>
                </a:cubicBezTo>
                <a:lnTo>
                  <a:pt x="34" y="134"/>
                </a:lnTo>
                <a:lnTo>
                  <a:pt x="34" y="168"/>
                </a:lnTo>
                <a:lnTo>
                  <a:pt x="67" y="201"/>
                </a:lnTo>
                <a:lnTo>
                  <a:pt x="134" y="201"/>
                </a:lnTo>
                <a:lnTo>
                  <a:pt x="167" y="168"/>
                </a:lnTo>
                <a:cubicBezTo>
                  <a:pt x="201" y="134"/>
                  <a:pt x="201" y="101"/>
                  <a:pt x="201" y="68"/>
                </a:cubicBezTo>
                <a:cubicBezTo>
                  <a:pt x="201" y="34"/>
                  <a:pt x="167" y="1"/>
                  <a:pt x="101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1" name="Google Shape;1801;p70"/>
          <p:cNvSpPr/>
          <p:nvPr/>
        </p:nvSpPr>
        <p:spPr>
          <a:xfrm>
            <a:off x="8016002" y="3527064"/>
            <a:ext cx="8771" cy="8128"/>
          </a:xfrm>
          <a:custGeom>
            <a:avLst/>
            <a:gdLst/>
            <a:ahLst/>
            <a:cxnLst/>
            <a:rect l="l" t="t" r="r" b="b"/>
            <a:pathLst>
              <a:path w="368" h="341" extrusionOk="0">
                <a:moveTo>
                  <a:pt x="194" y="0"/>
                </a:moveTo>
                <a:cubicBezTo>
                  <a:pt x="116" y="0"/>
                  <a:pt x="63" y="78"/>
                  <a:pt x="34" y="107"/>
                </a:cubicBezTo>
                <a:lnTo>
                  <a:pt x="1" y="174"/>
                </a:lnTo>
                <a:lnTo>
                  <a:pt x="1" y="207"/>
                </a:lnTo>
                <a:lnTo>
                  <a:pt x="34" y="274"/>
                </a:lnTo>
                <a:cubicBezTo>
                  <a:pt x="68" y="307"/>
                  <a:pt x="101" y="341"/>
                  <a:pt x="134" y="341"/>
                </a:cubicBezTo>
                <a:cubicBezTo>
                  <a:pt x="201" y="341"/>
                  <a:pt x="234" y="341"/>
                  <a:pt x="268" y="307"/>
                </a:cubicBezTo>
                <a:cubicBezTo>
                  <a:pt x="334" y="274"/>
                  <a:pt x="368" y="207"/>
                  <a:pt x="368" y="141"/>
                </a:cubicBezTo>
                <a:lnTo>
                  <a:pt x="334" y="74"/>
                </a:lnTo>
                <a:lnTo>
                  <a:pt x="301" y="40"/>
                </a:lnTo>
                <a:lnTo>
                  <a:pt x="234" y="7"/>
                </a:lnTo>
                <a:cubicBezTo>
                  <a:pt x="220" y="2"/>
                  <a:pt x="207" y="0"/>
                  <a:pt x="194" y="0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2" name="Google Shape;1802;p70"/>
          <p:cNvSpPr/>
          <p:nvPr/>
        </p:nvSpPr>
        <p:spPr>
          <a:xfrm>
            <a:off x="8066890" y="3548683"/>
            <a:ext cx="7985" cy="7174"/>
          </a:xfrm>
          <a:custGeom>
            <a:avLst/>
            <a:gdLst/>
            <a:ahLst/>
            <a:cxnLst/>
            <a:rect l="l" t="t" r="r" b="b"/>
            <a:pathLst>
              <a:path w="335" h="301" extrusionOk="0">
                <a:moveTo>
                  <a:pt x="201" y="1"/>
                </a:moveTo>
                <a:cubicBezTo>
                  <a:pt x="167" y="1"/>
                  <a:pt x="101" y="1"/>
                  <a:pt x="67" y="34"/>
                </a:cubicBezTo>
                <a:lnTo>
                  <a:pt x="34" y="101"/>
                </a:lnTo>
                <a:lnTo>
                  <a:pt x="1" y="134"/>
                </a:lnTo>
                <a:lnTo>
                  <a:pt x="34" y="201"/>
                </a:lnTo>
                <a:cubicBezTo>
                  <a:pt x="67" y="268"/>
                  <a:pt x="101" y="268"/>
                  <a:pt x="134" y="301"/>
                </a:cubicBezTo>
                <a:cubicBezTo>
                  <a:pt x="167" y="301"/>
                  <a:pt x="234" y="301"/>
                  <a:pt x="301" y="201"/>
                </a:cubicBezTo>
                <a:lnTo>
                  <a:pt x="334" y="168"/>
                </a:lnTo>
                <a:lnTo>
                  <a:pt x="334" y="134"/>
                </a:lnTo>
                <a:lnTo>
                  <a:pt x="301" y="67"/>
                </a:lnTo>
                <a:cubicBezTo>
                  <a:pt x="301" y="34"/>
                  <a:pt x="268" y="34"/>
                  <a:pt x="201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3" name="Google Shape;1803;p70"/>
          <p:cNvSpPr/>
          <p:nvPr/>
        </p:nvSpPr>
        <p:spPr>
          <a:xfrm>
            <a:off x="8012045" y="3567417"/>
            <a:ext cx="5577" cy="4362"/>
          </a:xfrm>
          <a:custGeom>
            <a:avLst/>
            <a:gdLst/>
            <a:ahLst/>
            <a:cxnLst/>
            <a:rect l="l" t="t" r="r" b="b"/>
            <a:pathLst>
              <a:path w="234" h="183" extrusionOk="0">
                <a:moveTo>
                  <a:pt x="100" y="0"/>
                </a:moveTo>
                <a:cubicBezTo>
                  <a:pt x="78" y="0"/>
                  <a:pt x="56" y="15"/>
                  <a:pt x="33" y="15"/>
                </a:cubicBezTo>
                <a:cubicBezTo>
                  <a:pt x="33" y="49"/>
                  <a:pt x="0" y="82"/>
                  <a:pt x="33" y="115"/>
                </a:cubicBezTo>
                <a:lnTo>
                  <a:pt x="33" y="149"/>
                </a:lnTo>
                <a:lnTo>
                  <a:pt x="67" y="182"/>
                </a:lnTo>
                <a:lnTo>
                  <a:pt x="200" y="182"/>
                </a:lnTo>
                <a:cubicBezTo>
                  <a:pt x="234" y="149"/>
                  <a:pt x="234" y="115"/>
                  <a:pt x="234" y="82"/>
                </a:cubicBezTo>
                <a:cubicBezTo>
                  <a:pt x="200" y="49"/>
                  <a:pt x="200" y="15"/>
                  <a:pt x="133" y="15"/>
                </a:cubicBezTo>
                <a:cubicBezTo>
                  <a:pt x="122" y="4"/>
                  <a:pt x="111" y="0"/>
                  <a:pt x="100" y="0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4" name="Google Shape;1804;p70"/>
          <p:cNvSpPr/>
          <p:nvPr/>
        </p:nvSpPr>
        <p:spPr>
          <a:xfrm>
            <a:off x="7940469" y="3551877"/>
            <a:ext cx="3218" cy="3194"/>
          </a:xfrm>
          <a:custGeom>
            <a:avLst/>
            <a:gdLst/>
            <a:ahLst/>
            <a:cxnLst/>
            <a:rect l="l" t="t" r="r" b="b"/>
            <a:pathLst>
              <a:path w="135" h="134" extrusionOk="0">
                <a:moveTo>
                  <a:pt x="68" y="0"/>
                </a:moveTo>
                <a:cubicBezTo>
                  <a:pt x="68" y="0"/>
                  <a:pt x="34" y="0"/>
                  <a:pt x="1" y="34"/>
                </a:cubicBezTo>
                <a:cubicBezTo>
                  <a:pt x="1" y="34"/>
                  <a:pt x="1" y="67"/>
                  <a:pt x="1" y="67"/>
                </a:cubicBezTo>
                <a:lnTo>
                  <a:pt x="1" y="100"/>
                </a:lnTo>
                <a:cubicBezTo>
                  <a:pt x="1" y="134"/>
                  <a:pt x="34" y="134"/>
                  <a:pt x="34" y="134"/>
                </a:cubicBezTo>
                <a:cubicBezTo>
                  <a:pt x="68" y="134"/>
                  <a:pt x="101" y="100"/>
                  <a:pt x="134" y="67"/>
                </a:cubicBezTo>
                <a:lnTo>
                  <a:pt x="101" y="34"/>
                </a:lnTo>
                <a:cubicBezTo>
                  <a:pt x="101" y="34"/>
                  <a:pt x="101" y="34"/>
                  <a:pt x="68" y="0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5" name="Google Shape;1805;p70"/>
          <p:cNvSpPr/>
          <p:nvPr/>
        </p:nvSpPr>
        <p:spPr>
          <a:xfrm>
            <a:off x="8058142" y="3533428"/>
            <a:ext cx="6388" cy="6531"/>
          </a:xfrm>
          <a:custGeom>
            <a:avLst/>
            <a:gdLst/>
            <a:ahLst/>
            <a:cxnLst/>
            <a:rect l="l" t="t" r="r" b="b"/>
            <a:pathLst>
              <a:path w="268" h="274" extrusionOk="0">
                <a:moveTo>
                  <a:pt x="117" y="0"/>
                </a:moveTo>
                <a:cubicBezTo>
                  <a:pt x="25" y="0"/>
                  <a:pt x="1" y="78"/>
                  <a:pt x="1" y="107"/>
                </a:cubicBezTo>
                <a:lnTo>
                  <a:pt x="1" y="174"/>
                </a:lnTo>
                <a:lnTo>
                  <a:pt x="34" y="207"/>
                </a:lnTo>
                <a:cubicBezTo>
                  <a:pt x="34" y="240"/>
                  <a:pt x="67" y="240"/>
                  <a:pt x="101" y="274"/>
                </a:cubicBezTo>
                <a:lnTo>
                  <a:pt x="168" y="274"/>
                </a:lnTo>
                <a:lnTo>
                  <a:pt x="201" y="240"/>
                </a:lnTo>
                <a:lnTo>
                  <a:pt x="268" y="207"/>
                </a:lnTo>
                <a:lnTo>
                  <a:pt x="268" y="140"/>
                </a:lnTo>
                <a:lnTo>
                  <a:pt x="268" y="74"/>
                </a:lnTo>
                <a:lnTo>
                  <a:pt x="234" y="40"/>
                </a:lnTo>
                <a:lnTo>
                  <a:pt x="168" y="7"/>
                </a:lnTo>
                <a:cubicBezTo>
                  <a:pt x="149" y="2"/>
                  <a:pt x="132" y="0"/>
                  <a:pt x="117" y="0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6" name="Google Shape;1806;p70"/>
          <p:cNvSpPr/>
          <p:nvPr/>
        </p:nvSpPr>
        <p:spPr>
          <a:xfrm>
            <a:off x="7971478" y="3582076"/>
            <a:ext cx="4004" cy="4791"/>
          </a:xfrm>
          <a:custGeom>
            <a:avLst/>
            <a:gdLst/>
            <a:ahLst/>
            <a:cxnLst/>
            <a:rect l="l" t="t" r="r" b="b"/>
            <a:pathLst>
              <a:path w="168" h="201" extrusionOk="0">
                <a:moveTo>
                  <a:pt x="68" y="1"/>
                </a:moveTo>
                <a:lnTo>
                  <a:pt x="34" y="34"/>
                </a:lnTo>
                <a:cubicBezTo>
                  <a:pt x="1" y="34"/>
                  <a:pt x="1" y="67"/>
                  <a:pt x="1" y="67"/>
                </a:cubicBezTo>
                <a:lnTo>
                  <a:pt x="1" y="101"/>
                </a:lnTo>
                <a:lnTo>
                  <a:pt x="1" y="168"/>
                </a:lnTo>
                <a:cubicBezTo>
                  <a:pt x="1" y="168"/>
                  <a:pt x="34" y="201"/>
                  <a:pt x="68" y="201"/>
                </a:cubicBezTo>
                <a:lnTo>
                  <a:pt x="101" y="201"/>
                </a:lnTo>
                <a:lnTo>
                  <a:pt x="134" y="168"/>
                </a:lnTo>
                <a:cubicBezTo>
                  <a:pt x="168" y="168"/>
                  <a:pt x="168" y="168"/>
                  <a:pt x="168" y="134"/>
                </a:cubicBezTo>
                <a:lnTo>
                  <a:pt x="168" y="101"/>
                </a:lnTo>
                <a:lnTo>
                  <a:pt x="168" y="34"/>
                </a:lnTo>
                <a:cubicBezTo>
                  <a:pt x="134" y="34"/>
                  <a:pt x="134" y="1"/>
                  <a:pt x="101" y="1"/>
                </a:cubicBezTo>
                <a:close/>
              </a:path>
            </a:pathLst>
          </a:custGeom>
          <a:solidFill>
            <a:srgbClr val="FFB2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07" name="Google Shape;1807;p70"/>
          <p:cNvGrpSpPr/>
          <p:nvPr/>
        </p:nvGrpSpPr>
        <p:grpSpPr>
          <a:xfrm>
            <a:off x="7395611" y="2762540"/>
            <a:ext cx="1584026" cy="2670515"/>
            <a:chOff x="7354509" y="2693197"/>
            <a:chExt cx="1625142" cy="2739833"/>
          </a:xfrm>
        </p:grpSpPr>
        <p:sp>
          <p:nvSpPr>
            <p:cNvPr id="1808" name="Google Shape;1808;p70"/>
            <p:cNvSpPr/>
            <p:nvPr/>
          </p:nvSpPr>
          <p:spPr>
            <a:xfrm>
              <a:off x="7631996" y="4041638"/>
              <a:ext cx="1233175" cy="1152065"/>
            </a:xfrm>
            <a:custGeom>
              <a:avLst/>
              <a:gdLst/>
              <a:ahLst/>
              <a:cxnLst/>
              <a:rect l="l" t="t" r="r" b="b"/>
              <a:pathLst>
                <a:path w="51738" h="48335" extrusionOk="0">
                  <a:moveTo>
                    <a:pt x="25885" y="0"/>
                  </a:moveTo>
                  <a:cubicBezTo>
                    <a:pt x="11575" y="0"/>
                    <a:pt x="0" y="11575"/>
                    <a:pt x="0" y="25852"/>
                  </a:cubicBezTo>
                  <a:lnTo>
                    <a:pt x="0" y="48335"/>
                  </a:lnTo>
                  <a:lnTo>
                    <a:pt x="51737" y="48335"/>
                  </a:lnTo>
                  <a:lnTo>
                    <a:pt x="51737" y="25852"/>
                  </a:lnTo>
                  <a:cubicBezTo>
                    <a:pt x="51737" y="11575"/>
                    <a:pt x="40162" y="0"/>
                    <a:pt x="258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70"/>
            <p:cNvSpPr/>
            <p:nvPr/>
          </p:nvSpPr>
          <p:spPr>
            <a:xfrm>
              <a:off x="8147190" y="3925562"/>
              <a:ext cx="203575" cy="1387412"/>
            </a:xfrm>
            <a:custGeom>
              <a:avLst/>
              <a:gdLst/>
              <a:ahLst/>
              <a:cxnLst/>
              <a:rect l="l" t="t" r="r" b="b"/>
              <a:pathLst>
                <a:path w="8541" h="58209" extrusionOk="0">
                  <a:moveTo>
                    <a:pt x="1" y="0"/>
                  </a:moveTo>
                  <a:lnTo>
                    <a:pt x="1" y="58208"/>
                  </a:lnTo>
                  <a:lnTo>
                    <a:pt x="8540" y="58208"/>
                  </a:lnTo>
                  <a:lnTo>
                    <a:pt x="854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70"/>
            <p:cNvSpPr/>
            <p:nvPr/>
          </p:nvSpPr>
          <p:spPr>
            <a:xfrm>
              <a:off x="8318921" y="4412940"/>
              <a:ext cx="68406" cy="86664"/>
            </a:xfrm>
            <a:custGeom>
              <a:avLst/>
              <a:gdLst/>
              <a:ahLst/>
              <a:cxnLst/>
              <a:rect l="l" t="t" r="r" b="b"/>
              <a:pathLst>
                <a:path w="2870" h="3636" fill="none" extrusionOk="0">
                  <a:moveTo>
                    <a:pt x="2870" y="2302"/>
                  </a:moveTo>
                  <a:lnTo>
                    <a:pt x="1" y="3636"/>
                  </a:lnTo>
                  <a:lnTo>
                    <a:pt x="34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70"/>
            <p:cNvSpPr/>
            <p:nvPr/>
          </p:nvSpPr>
          <p:spPr>
            <a:xfrm>
              <a:off x="8163088" y="4209389"/>
              <a:ext cx="72387" cy="86688"/>
            </a:xfrm>
            <a:custGeom>
              <a:avLst/>
              <a:gdLst/>
              <a:ahLst/>
              <a:cxnLst/>
              <a:rect l="l" t="t" r="r" b="b"/>
              <a:pathLst>
                <a:path w="3037" h="3637" fill="none" extrusionOk="0">
                  <a:moveTo>
                    <a:pt x="2736" y="3637"/>
                  </a:moveTo>
                  <a:lnTo>
                    <a:pt x="1" y="1969"/>
                  </a:lnTo>
                  <a:lnTo>
                    <a:pt x="3036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70"/>
            <p:cNvSpPr/>
            <p:nvPr/>
          </p:nvSpPr>
          <p:spPr>
            <a:xfrm>
              <a:off x="8130505" y="4413726"/>
              <a:ext cx="72363" cy="85091"/>
            </a:xfrm>
            <a:custGeom>
              <a:avLst/>
              <a:gdLst/>
              <a:ahLst/>
              <a:cxnLst/>
              <a:rect l="l" t="t" r="r" b="b"/>
              <a:pathLst>
                <a:path w="3036" h="3570" fill="none" extrusionOk="0">
                  <a:moveTo>
                    <a:pt x="3036" y="2702"/>
                  </a:moveTo>
                  <a:lnTo>
                    <a:pt x="0" y="3570"/>
                  </a:lnTo>
                  <a:lnTo>
                    <a:pt x="567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70"/>
            <p:cNvSpPr/>
            <p:nvPr/>
          </p:nvSpPr>
          <p:spPr>
            <a:xfrm>
              <a:off x="8244985" y="4607719"/>
              <a:ext cx="77154" cy="96222"/>
            </a:xfrm>
            <a:custGeom>
              <a:avLst/>
              <a:gdLst/>
              <a:ahLst/>
              <a:cxnLst/>
              <a:rect l="l" t="t" r="r" b="b"/>
              <a:pathLst>
                <a:path w="3237" h="4037" fill="none" extrusionOk="0">
                  <a:moveTo>
                    <a:pt x="3236" y="2569"/>
                  </a:moveTo>
                  <a:lnTo>
                    <a:pt x="1" y="4037"/>
                  </a:lnTo>
                  <a:lnTo>
                    <a:pt x="67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70"/>
            <p:cNvSpPr/>
            <p:nvPr/>
          </p:nvSpPr>
          <p:spPr>
            <a:xfrm>
              <a:off x="8194097" y="4844639"/>
              <a:ext cx="66810" cy="74770"/>
            </a:xfrm>
            <a:custGeom>
              <a:avLst/>
              <a:gdLst/>
              <a:ahLst/>
              <a:cxnLst/>
              <a:rect l="l" t="t" r="r" b="b"/>
              <a:pathLst>
                <a:path w="2803" h="3137" fill="none" extrusionOk="0">
                  <a:moveTo>
                    <a:pt x="2236" y="3137"/>
                  </a:moveTo>
                  <a:lnTo>
                    <a:pt x="1" y="1502"/>
                  </a:lnTo>
                  <a:lnTo>
                    <a:pt x="2803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FFFFFF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70"/>
            <p:cNvSpPr/>
            <p:nvPr/>
          </p:nvSpPr>
          <p:spPr>
            <a:xfrm>
              <a:off x="7876877" y="4106040"/>
              <a:ext cx="267953" cy="1171157"/>
            </a:xfrm>
            <a:custGeom>
              <a:avLst/>
              <a:gdLst/>
              <a:ahLst/>
              <a:cxnLst/>
              <a:rect l="l" t="t" r="r" b="b"/>
              <a:pathLst>
                <a:path w="11242" h="49136" fill="none" extrusionOk="0">
                  <a:moveTo>
                    <a:pt x="9774" y="0"/>
                  </a:moveTo>
                  <a:lnTo>
                    <a:pt x="0" y="9140"/>
                  </a:lnTo>
                  <a:lnTo>
                    <a:pt x="8707" y="15511"/>
                  </a:lnTo>
                  <a:lnTo>
                    <a:pt x="4403" y="18280"/>
                  </a:lnTo>
                  <a:lnTo>
                    <a:pt x="11242" y="28087"/>
                  </a:lnTo>
                  <a:lnTo>
                    <a:pt x="11242" y="49135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70"/>
            <p:cNvSpPr/>
            <p:nvPr/>
          </p:nvSpPr>
          <p:spPr>
            <a:xfrm>
              <a:off x="8352314" y="4113191"/>
              <a:ext cx="267977" cy="1260991"/>
            </a:xfrm>
            <a:custGeom>
              <a:avLst/>
              <a:gdLst/>
              <a:ahLst/>
              <a:cxnLst/>
              <a:rect l="l" t="t" r="r" b="b"/>
              <a:pathLst>
                <a:path w="11243" h="52905" fill="none" extrusionOk="0">
                  <a:moveTo>
                    <a:pt x="1435" y="0"/>
                  </a:moveTo>
                  <a:lnTo>
                    <a:pt x="11242" y="9140"/>
                  </a:lnTo>
                  <a:lnTo>
                    <a:pt x="2503" y="15478"/>
                  </a:lnTo>
                  <a:lnTo>
                    <a:pt x="6806" y="18247"/>
                  </a:lnTo>
                  <a:lnTo>
                    <a:pt x="1" y="28054"/>
                  </a:lnTo>
                  <a:lnTo>
                    <a:pt x="1" y="52905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70"/>
            <p:cNvSpPr/>
            <p:nvPr/>
          </p:nvSpPr>
          <p:spPr>
            <a:xfrm>
              <a:off x="8091535" y="3848432"/>
              <a:ext cx="317268" cy="412655"/>
            </a:xfrm>
            <a:custGeom>
              <a:avLst/>
              <a:gdLst/>
              <a:ahLst/>
              <a:cxnLst/>
              <a:rect l="l" t="t" r="r" b="b"/>
              <a:pathLst>
                <a:path w="13311" h="17313" extrusionOk="0">
                  <a:moveTo>
                    <a:pt x="1" y="0"/>
                  </a:moveTo>
                  <a:lnTo>
                    <a:pt x="1" y="10675"/>
                  </a:lnTo>
                  <a:cubicBezTo>
                    <a:pt x="34" y="14344"/>
                    <a:pt x="3003" y="17313"/>
                    <a:pt x="6672" y="17313"/>
                  </a:cubicBezTo>
                  <a:cubicBezTo>
                    <a:pt x="10341" y="17313"/>
                    <a:pt x="13310" y="14344"/>
                    <a:pt x="13310" y="10675"/>
                  </a:cubicBezTo>
                  <a:lnTo>
                    <a:pt x="13310" y="0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70"/>
            <p:cNvSpPr/>
            <p:nvPr/>
          </p:nvSpPr>
          <p:spPr>
            <a:xfrm>
              <a:off x="8092346" y="3848432"/>
              <a:ext cx="316457" cy="267167"/>
            </a:xfrm>
            <a:custGeom>
              <a:avLst/>
              <a:gdLst/>
              <a:ahLst/>
              <a:cxnLst/>
              <a:rect l="l" t="t" r="r" b="b"/>
              <a:pathLst>
                <a:path w="13277" h="11209" extrusionOk="0">
                  <a:moveTo>
                    <a:pt x="0" y="0"/>
                  </a:moveTo>
                  <a:lnTo>
                    <a:pt x="0" y="6538"/>
                  </a:lnTo>
                  <a:lnTo>
                    <a:pt x="13276" y="11208"/>
                  </a:lnTo>
                  <a:lnTo>
                    <a:pt x="1327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70"/>
            <p:cNvSpPr/>
            <p:nvPr/>
          </p:nvSpPr>
          <p:spPr>
            <a:xfrm>
              <a:off x="7586662" y="3288691"/>
              <a:ext cx="281491" cy="281491"/>
            </a:xfrm>
            <a:custGeom>
              <a:avLst/>
              <a:gdLst/>
              <a:ahLst/>
              <a:cxnLst/>
              <a:rect l="l" t="t" r="r" b="b"/>
              <a:pathLst>
                <a:path w="11810" h="11810" extrusionOk="0">
                  <a:moveTo>
                    <a:pt x="5905" y="1"/>
                  </a:moveTo>
                  <a:cubicBezTo>
                    <a:pt x="2636" y="1"/>
                    <a:pt x="1" y="2636"/>
                    <a:pt x="1" y="5905"/>
                  </a:cubicBezTo>
                  <a:cubicBezTo>
                    <a:pt x="1" y="9174"/>
                    <a:pt x="2636" y="11809"/>
                    <a:pt x="5905" y="11809"/>
                  </a:cubicBezTo>
                  <a:lnTo>
                    <a:pt x="11809" y="11809"/>
                  </a:lnTo>
                  <a:lnTo>
                    <a:pt x="11809" y="1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70"/>
            <p:cNvSpPr/>
            <p:nvPr/>
          </p:nvSpPr>
          <p:spPr>
            <a:xfrm>
              <a:off x="7740112" y="3485091"/>
              <a:ext cx="128042" cy="24"/>
            </a:xfrm>
            <a:custGeom>
              <a:avLst/>
              <a:gdLst/>
              <a:ahLst/>
              <a:cxnLst/>
              <a:rect l="l" t="t" r="r" b="b"/>
              <a:pathLst>
                <a:path w="5372" h="1" extrusionOk="0">
                  <a:moveTo>
                    <a:pt x="5371" y="0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70"/>
            <p:cNvSpPr/>
            <p:nvPr/>
          </p:nvSpPr>
          <p:spPr>
            <a:xfrm>
              <a:off x="7740112" y="3485091"/>
              <a:ext cx="128042" cy="24"/>
            </a:xfrm>
            <a:custGeom>
              <a:avLst/>
              <a:gdLst/>
              <a:ahLst/>
              <a:cxnLst/>
              <a:rect l="l" t="t" r="r" b="b"/>
              <a:pathLst>
                <a:path w="5372" h="1" fill="none" extrusionOk="0">
                  <a:moveTo>
                    <a:pt x="5371" y="0"/>
                  </a:moveTo>
                  <a:lnTo>
                    <a:pt x="1" y="0"/>
                  </a:lnTo>
                </a:path>
              </a:pathLst>
            </a:custGeom>
            <a:solidFill>
              <a:schemeClr val="dk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70"/>
            <p:cNvSpPr/>
            <p:nvPr/>
          </p:nvSpPr>
          <p:spPr>
            <a:xfrm>
              <a:off x="8629801" y="3288691"/>
              <a:ext cx="280681" cy="281491"/>
            </a:xfrm>
            <a:custGeom>
              <a:avLst/>
              <a:gdLst/>
              <a:ahLst/>
              <a:cxnLst/>
              <a:rect l="l" t="t" r="r" b="b"/>
              <a:pathLst>
                <a:path w="11776" h="11810" extrusionOk="0">
                  <a:moveTo>
                    <a:pt x="1" y="1"/>
                  </a:moveTo>
                  <a:lnTo>
                    <a:pt x="1" y="11809"/>
                  </a:lnTo>
                  <a:lnTo>
                    <a:pt x="5905" y="11809"/>
                  </a:lnTo>
                  <a:cubicBezTo>
                    <a:pt x="9140" y="11809"/>
                    <a:pt x="11776" y="9174"/>
                    <a:pt x="11776" y="5905"/>
                  </a:cubicBezTo>
                  <a:cubicBezTo>
                    <a:pt x="11776" y="2636"/>
                    <a:pt x="9140" y="1"/>
                    <a:pt x="5905" y="1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70"/>
            <p:cNvSpPr/>
            <p:nvPr/>
          </p:nvSpPr>
          <p:spPr>
            <a:xfrm>
              <a:off x="8629801" y="3485091"/>
              <a:ext cx="128042" cy="24"/>
            </a:xfrm>
            <a:custGeom>
              <a:avLst/>
              <a:gdLst/>
              <a:ahLst/>
              <a:cxnLst/>
              <a:rect l="l" t="t" r="r" b="b"/>
              <a:pathLst>
                <a:path w="5372" h="1" extrusionOk="0">
                  <a:moveTo>
                    <a:pt x="1" y="0"/>
                  </a:moveTo>
                  <a:lnTo>
                    <a:pt x="537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70"/>
            <p:cNvSpPr/>
            <p:nvPr/>
          </p:nvSpPr>
          <p:spPr>
            <a:xfrm>
              <a:off x="8629801" y="3485091"/>
              <a:ext cx="128042" cy="24"/>
            </a:xfrm>
            <a:custGeom>
              <a:avLst/>
              <a:gdLst/>
              <a:ahLst/>
              <a:cxnLst/>
              <a:rect l="l" t="t" r="r" b="b"/>
              <a:pathLst>
                <a:path w="5372" h="1" fill="none" extrusionOk="0">
                  <a:moveTo>
                    <a:pt x="1" y="0"/>
                  </a:moveTo>
                  <a:lnTo>
                    <a:pt x="5371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70"/>
            <p:cNvSpPr/>
            <p:nvPr/>
          </p:nvSpPr>
          <p:spPr>
            <a:xfrm>
              <a:off x="7868130" y="2926160"/>
              <a:ext cx="761695" cy="1032818"/>
            </a:xfrm>
            <a:custGeom>
              <a:avLst/>
              <a:gdLst/>
              <a:ahLst/>
              <a:cxnLst/>
              <a:rect l="l" t="t" r="r" b="b"/>
              <a:pathLst>
                <a:path w="31957" h="43332" extrusionOk="0">
                  <a:moveTo>
                    <a:pt x="15978" y="0"/>
                  </a:moveTo>
                  <a:cubicBezTo>
                    <a:pt x="7139" y="0"/>
                    <a:pt x="0" y="7172"/>
                    <a:pt x="0" y="15978"/>
                  </a:cubicBezTo>
                  <a:lnTo>
                    <a:pt x="0" y="27353"/>
                  </a:lnTo>
                  <a:cubicBezTo>
                    <a:pt x="0" y="36159"/>
                    <a:pt x="7139" y="43331"/>
                    <a:pt x="15978" y="43331"/>
                  </a:cubicBezTo>
                  <a:cubicBezTo>
                    <a:pt x="24785" y="43331"/>
                    <a:pt x="31957" y="36159"/>
                    <a:pt x="31957" y="27353"/>
                  </a:cubicBezTo>
                  <a:lnTo>
                    <a:pt x="31957" y="15978"/>
                  </a:lnTo>
                  <a:cubicBezTo>
                    <a:pt x="31957" y="7172"/>
                    <a:pt x="24785" y="0"/>
                    <a:pt x="15978" y="0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70"/>
            <p:cNvSpPr/>
            <p:nvPr/>
          </p:nvSpPr>
          <p:spPr>
            <a:xfrm>
              <a:off x="7868130" y="2926160"/>
              <a:ext cx="761695" cy="1032818"/>
            </a:xfrm>
            <a:custGeom>
              <a:avLst/>
              <a:gdLst/>
              <a:ahLst/>
              <a:cxnLst/>
              <a:rect l="l" t="t" r="r" b="b"/>
              <a:pathLst>
                <a:path w="31957" h="43332" fill="none" extrusionOk="0">
                  <a:moveTo>
                    <a:pt x="15978" y="43331"/>
                  </a:moveTo>
                  <a:lnTo>
                    <a:pt x="15978" y="43331"/>
                  </a:lnTo>
                  <a:cubicBezTo>
                    <a:pt x="7139" y="43331"/>
                    <a:pt x="0" y="36159"/>
                    <a:pt x="0" y="27353"/>
                  </a:cubicBezTo>
                  <a:lnTo>
                    <a:pt x="0" y="15978"/>
                  </a:lnTo>
                  <a:cubicBezTo>
                    <a:pt x="0" y="7172"/>
                    <a:pt x="7139" y="0"/>
                    <a:pt x="15978" y="0"/>
                  </a:cubicBezTo>
                  <a:lnTo>
                    <a:pt x="15978" y="0"/>
                  </a:lnTo>
                  <a:cubicBezTo>
                    <a:pt x="24785" y="0"/>
                    <a:pt x="31957" y="7172"/>
                    <a:pt x="31957" y="15978"/>
                  </a:cubicBezTo>
                  <a:lnTo>
                    <a:pt x="31957" y="27353"/>
                  </a:lnTo>
                  <a:cubicBezTo>
                    <a:pt x="31957" y="36159"/>
                    <a:pt x="24785" y="43331"/>
                    <a:pt x="15978" y="43331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70"/>
            <p:cNvSpPr/>
            <p:nvPr/>
          </p:nvSpPr>
          <p:spPr>
            <a:xfrm>
              <a:off x="8213976" y="3397617"/>
              <a:ext cx="62043" cy="143153"/>
            </a:xfrm>
            <a:custGeom>
              <a:avLst/>
              <a:gdLst/>
              <a:ahLst/>
              <a:cxnLst/>
              <a:rect l="l" t="t" r="r" b="b"/>
              <a:pathLst>
                <a:path w="2603" h="6006" fill="none" extrusionOk="0">
                  <a:moveTo>
                    <a:pt x="2603" y="6005"/>
                  </a:moveTo>
                  <a:lnTo>
                    <a:pt x="1802" y="6005"/>
                  </a:lnTo>
                  <a:cubicBezTo>
                    <a:pt x="801" y="6005"/>
                    <a:pt x="1" y="5205"/>
                    <a:pt x="1" y="4204"/>
                  </a:cubicBez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70"/>
            <p:cNvSpPr/>
            <p:nvPr/>
          </p:nvSpPr>
          <p:spPr>
            <a:xfrm>
              <a:off x="8213189" y="3613085"/>
              <a:ext cx="63616" cy="31820"/>
            </a:xfrm>
            <a:custGeom>
              <a:avLst/>
              <a:gdLst/>
              <a:ahLst/>
              <a:cxnLst/>
              <a:rect l="l" t="t" r="r" b="b"/>
              <a:pathLst>
                <a:path w="2669" h="1335" fill="none" extrusionOk="0">
                  <a:moveTo>
                    <a:pt x="2669" y="1"/>
                  </a:moveTo>
                  <a:cubicBezTo>
                    <a:pt x="2669" y="735"/>
                    <a:pt x="2069" y="1335"/>
                    <a:pt x="1335" y="1335"/>
                  </a:cubicBezTo>
                  <a:cubicBezTo>
                    <a:pt x="601" y="1335"/>
                    <a:pt x="0" y="735"/>
                    <a:pt x="0" y="1"/>
                  </a:cubicBez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70"/>
            <p:cNvSpPr/>
            <p:nvPr/>
          </p:nvSpPr>
          <p:spPr>
            <a:xfrm>
              <a:off x="8310174" y="3356287"/>
              <a:ext cx="46955" cy="46931"/>
            </a:xfrm>
            <a:custGeom>
              <a:avLst/>
              <a:gdLst/>
              <a:ahLst/>
              <a:cxnLst/>
              <a:rect l="l" t="t" r="r" b="b"/>
              <a:pathLst>
                <a:path w="1970" h="1969" extrusionOk="0">
                  <a:moveTo>
                    <a:pt x="1002" y="0"/>
                  </a:moveTo>
                  <a:cubicBezTo>
                    <a:pt x="435" y="0"/>
                    <a:pt x="1" y="434"/>
                    <a:pt x="1" y="1001"/>
                  </a:cubicBezTo>
                  <a:cubicBezTo>
                    <a:pt x="1" y="1535"/>
                    <a:pt x="435" y="1968"/>
                    <a:pt x="1002" y="1968"/>
                  </a:cubicBezTo>
                  <a:cubicBezTo>
                    <a:pt x="1535" y="1968"/>
                    <a:pt x="1969" y="1535"/>
                    <a:pt x="1969" y="1001"/>
                  </a:cubicBezTo>
                  <a:cubicBezTo>
                    <a:pt x="1969" y="434"/>
                    <a:pt x="1535" y="0"/>
                    <a:pt x="10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70"/>
            <p:cNvSpPr/>
            <p:nvPr/>
          </p:nvSpPr>
          <p:spPr>
            <a:xfrm>
              <a:off x="8108243" y="3356287"/>
              <a:ext cx="46931" cy="46931"/>
            </a:xfrm>
            <a:custGeom>
              <a:avLst/>
              <a:gdLst/>
              <a:ahLst/>
              <a:cxnLst/>
              <a:rect l="l" t="t" r="r" b="b"/>
              <a:pathLst>
                <a:path w="1969" h="1969" extrusionOk="0">
                  <a:moveTo>
                    <a:pt x="1001" y="0"/>
                  </a:moveTo>
                  <a:cubicBezTo>
                    <a:pt x="434" y="0"/>
                    <a:pt x="0" y="434"/>
                    <a:pt x="0" y="968"/>
                  </a:cubicBezTo>
                  <a:cubicBezTo>
                    <a:pt x="0" y="1535"/>
                    <a:pt x="434" y="1968"/>
                    <a:pt x="1001" y="1968"/>
                  </a:cubicBezTo>
                  <a:cubicBezTo>
                    <a:pt x="1535" y="1968"/>
                    <a:pt x="1968" y="1535"/>
                    <a:pt x="1968" y="968"/>
                  </a:cubicBezTo>
                  <a:cubicBezTo>
                    <a:pt x="1968" y="434"/>
                    <a:pt x="1535" y="0"/>
                    <a:pt x="10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70"/>
            <p:cNvSpPr/>
            <p:nvPr/>
          </p:nvSpPr>
          <p:spPr>
            <a:xfrm>
              <a:off x="7930148" y="3465213"/>
              <a:ext cx="4004" cy="3194"/>
            </a:xfrm>
            <a:custGeom>
              <a:avLst/>
              <a:gdLst/>
              <a:ahLst/>
              <a:cxnLst/>
              <a:rect l="l" t="t" r="r" b="b"/>
              <a:pathLst>
                <a:path w="168" h="134" extrusionOk="0">
                  <a:moveTo>
                    <a:pt x="67" y="0"/>
                  </a:moveTo>
                  <a:cubicBezTo>
                    <a:pt x="34" y="0"/>
                    <a:pt x="0" y="67"/>
                    <a:pt x="0" y="100"/>
                  </a:cubicBezTo>
                  <a:cubicBezTo>
                    <a:pt x="0" y="100"/>
                    <a:pt x="34" y="134"/>
                    <a:pt x="34" y="134"/>
                  </a:cubicBezTo>
                  <a:lnTo>
                    <a:pt x="67" y="134"/>
                  </a:lnTo>
                  <a:lnTo>
                    <a:pt x="134" y="100"/>
                  </a:lnTo>
                  <a:cubicBezTo>
                    <a:pt x="167" y="34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70"/>
            <p:cNvSpPr/>
            <p:nvPr/>
          </p:nvSpPr>
          <p:spPr>
            <a:xfrm>
              <a:off x="7981036" y="3489048"/>
              <a:ext cx="4791" cy="4243"/>
            </a:xfrm>
            <a:custGeom>
              <a:avLst/>
              <a:gdLst/>
              <a:ahLst/>
              <a:cxnLst/>
              <a:rect l="l" t="t" r="r" b="b"/>
              <a:pathLst>
                <a:path w="201" h="178" extrusionOk="0">
                  <a:moveTo>
                    <a:pt x="134" y="1"/>
                  </a:moveTo>
                  <a:cubicBezTo>
                    <a:pt x="100" y="1"/>
                    <a:pt x="33" y="1"/>
                    <a:pt x="0" y="34"/>
                  </a:cubicBezTo>
                  <a:lnTo>
                    <a:pt x="0" y="101"/>
                  </a:lnTo>
                  <a:lnTo>
                    <a:pt x="33" y="134"/>
                  </a:lnTo>
                  <a:lnTo>
                    <a:pt x="67" y="168"/>
                  </a:lnTo>
                  <a:cubicBezTo>
                    <a:pt x="87" y="174"/>
                    <a:pt x="104" y="177"/>
                    <a:pt x="119" y="177"/>
                  </a:cubicBezTo>
                  <a:cubicBezTo>
                    <a:pt x="179" y="177"/>
                    <a:pt x="200" y="134"/>
                    <a:pt x="200" y="134"/>
                  </a:cubicBezTo>
                  <a:lnTo>
                    <a:pt x="200" y="101"/>
                  </a:lnTo>
                  <a:lnTo>
                    <a:pt x="200" y="68"/>
                  </a:lnTo>
                  <a:cubicBezTo>
                    <a:pt x="167" y="34"/>
                    <a:pt x="167" y="1"/>
                    <a:pt x="13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70"/>
            <p:cNvSpPr/>
            <p:nvPr/>
          </p:nvSpPr>
          <p:spPr>
            <a:xfrm>
              <a:off x="7947643" y="3521654"/>
              <a:ext cx="3194" cy="2145"/>
            </a:xfrm>
            <a:custGeom>
              <a:avLst/>
              <a:gdLst/>
              <a:ahLst/>
              <a:cxnLst/>
              <a:rect l="l" t="t" r="r" b="b"/>
              <a:pathLst>
                <a:path w="134" h="90" extrusionOk="0">
                  <a:moveTo>
                    <a:pt x="33" y="1"/>
                  </a:moveTo>
                  <a:cubicBezTo>
                    <a:pt x="33" y="1"/>
                    <a:pt x="0" y="34"/>
                    <a:pt x="0" y="34"/>
                  </a:cubicBezTo>
                  <a:lnTo>
                    <a:pt x="33" y="67"/>
                  </a:lnTo>
                  <a:lnTo>
                    <a:pt x="67" y="67"/>
                  </a:lnTo>
                  <a:cubicBezTo>
                    <a:pt x="67" y="81"/>
                    <a:pt x="78" y="89"/>
                    <a:pt x="92" y="89"/>
                  </a:cubicBezTo>
                  <a:cubicBezTo>
                    <a:pt x="111" y="89"/>
                    <a:pt x="134" y="73"/>
                    <a:pt x="134" y="34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70"/>
            <p:cNvSpPr/>
            <p:nvPr/>
          </p:nvSpPr>
          <p:spPr>
            <a:xfrm>
              <a:off x="7991357" y="3424645"/>
              <a:ext cx="3218" cy="3218"/>
            </a:xfrm>
            <a:custGeom>
              <a:avLst/>
              <a:gdLst/>
              <a:ahLst/>
              <a:cxnLst/>
              <a:rect l="l" t="t" r="r" b="b"/>
              <a:pathLst>
                <a:path w="135" h="135" extrusionOk="0">
                  <a:moveTo>
                    <a:pt x="67" y="1"/>
                  </a:moveTo>
                  <a:lnTo>
                    <a:pt x="34" y="34"/>
                  </a:lnTo>
                  <a:cubicBezTo>
                    <a:pt x="1" y="34"/>
                    <a:pt x="1" y="68"/>
                    <a:pt x="34" y="101"/>
                  </a:cubicBezTo>
                  <a:cubicBezTo>
                    <a:pt x="34" y="101"/>
                    <a:pt x="67" y="134"/>
                    <a:pt x="67" y="134"/>
                  </a:cubicBezTo>
                  <a:cubicBezTo>
                    <a:pt x="67" y="134"/>
                    <a:pt x="101" y="134"/>
                    <a:pt x="134" y="101"/>
                  </a:cubicBezTo>
                  <a:lnTo>
                    <a:pt x="134" y="34"/>
                  </a:lnTo>
                  <a:lnTo>
                    <a:pt x="101" y="34"/>
                  </a:lnTo>
                  <a:cubicBezTo>
                    <a:pt x="101" y="1"/>
                    <a:pt x="101" y="1"/>
                    <a:pt x="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70"/>
            <p:cNvSpPr/>
            <p:nvPr/>
          </p:nvSpPr>
          <p:spPr>
            <a:xfrm>
              <a:off x="7968308" y="3454082"/>
              <a:ext cx="3194" cy="2407"/>
            </a:xfrm>
            <a:custGeom>
              <a:avLst/>
              <a:gdLst/>
              <a:ahLst/>
              <a:cxnLst/>
              <a:rect l="l" t="t" r="r" b="b"/>
              <a:pathLst>
                <a:path w="134" h="101" extrusionOk="0">
                  <a:moveTo>
                    <a:pt x="67" y="0"/>
                  </a:moveTo>
                  <a:cubicBezTo>
                    <a:pt x="34" y="0"/>
                    <a:pt x="0" y="0"/>
                    <a:pt x="0" y="34"/>
                  </a:cubicBezTo>
                  <a:lnTo>
                    <a:pt x="0" y="100"/>
                  </a:lnTo>
                  <a:lnTo>
                    <a:pt x="134" y="100"/>
                  </a:lnTo>
                  <a:cubicBezTo>
                    <a:pt x="134" y="67"/>
                    <a:pt x="134" y="34"/>
                    <a:pt x="134" y="34"/>
                  </a:cubicBezTo>
                  <a:cubicBezTo>
                    <a:pt x="100" y="0"/>
                    <a:pt x="100" y="0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70"/>
            <p:cNvSpPr/>
            <p:nvPr/>
          </p:nvSpPr>
          <p:spPr>
            <a:xfrm>
              <a:off x="8097899" y="3535168"/>
              <a:ext cx="8771" cy="7985"/>
            </a:xfrm>
            <a:custGeom>
              <a:avLst/>
              <a:gdLst/>
              <a:ahLst/>
              <a:cxnLst/>
              <a:rect l="l" t="t" r="r" b="b"/>
              <a:pathLst>
                <a:path w="368" h="335" extrusionOk="0">
                  <a:moveTo>
                    <a:pt x="167" y="1"/>
                  </a:moveTo>
                  <a:lnTo>
                    <a:pt x="134" y="34"/>
                  </a:lnTo>
                  <a:cubicBezTo>
                    <a:pt x="101" y="67"/>
                    <a:pt x="34" y="101"/>
                    <a:pt x="34" y="167"/>
                  </a:cubicBezTo>
                  <a:cubicBezTo>
                    <a:pt x="1" y="201"/>
                    <a:pt x="34" y="268"/>
                    <a:pt x="67" y="301"/>
                  </a:cubicBezTo>
                  <a:lnTo>
                    <a:pt x="134" y="334"/>
                  </a:lnTo>
                  <a:lnTo>
                    <a:pt x="201" y="301"/>
                  </a:lnTo>
                  <a:lnTo>
                    <a:pt x="201" y="334"/>
                  </a:lnTo>
                  <a:cubicBezTo>
                    <a:pt x="267" y="301"/>
                    <a:pt x="267" y="268"/>
                    <a:pt x="301" y="234"/>
                  </a:cubicBezTo>
                  <a:cubicBezTo>
                    <a:pt x="334" y="201"/>
                    <a:pt x="368" y="167"/>
                    <a:pt x="334" y="101"/>
                  </a:cubicBezTo>
                  <a:cubicBezTo>
                    <a:pt x="334" y="67"/>
                    <a:pt x="301" y="34"/>
                    <a:pt x="2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70"/>
            <p:cNvSpPr/>
            <p:nvPr/>
          </p:nvSpPr>
          <p:spPr>
            <a:xfrm>
              <a:off x="8128122" y="3492241"/>
              <a:ext cx="5577" cy="4791"/>
            </a:xfrm>
            <a:custGeom>
              <a:avLst/>
              <a:gdLst/>
              <a:ahLst/>
              <a:cxnLst/>
              <a:rect l="l" t="t" r="r" b="b"/>
              <a:pathLst>
                <a:path w="234" h="201" extrusionOk="0">
                  <a:moveTo>
                    <a:pt x="134" y="0"/>
                  </a:moveTo>
                  <a:cubicBezTo>
                    <a:pt x="67" y="0"/>
                    <a:pt x="34" y="34"/>
                    <a:pt x="0" y="67"/>
                  </a:cubicBezTo>
                  <a:lnTo>
                    <a:pt x="0" y="134"/>
                  </a:lnTo>
                  <a:cubicBezTo>
                    <a:pt x="34" y="167"/>
                    <a:pt x="67" y="201"/>
                    <a:pt x="100" y="201"/>
                  </a:cubicBezTo>
                  <a:cubicBezTo>
                    <a:pt x="134" y="201"/>
                    <a:pt x="134" y="201"/>
                    <a:pt x="167" y="167"/>
                  </a:cubicBezTo>
                  <a:cubicBezTo>
                    <a:pt x="200" y="167"/>
                    <a:pt x="200" y="134"/>
                    <a:pt x="234" y="100"/>
                  </a:cubicBezTo>
                  <a:lnTo>
                    <a:pt x="200" y="67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70"/>
            <p:cNvSpPr/>
            <p:nvPr/>
          </p:nvSpPr>
          <p:spPr>
            <a:xfrm>
              <a:off x="8084385" y="3483494"/>
              <a:ext cx="4791" cy="4791"/>
            </a:xfrm>
            <a:custGeom>
              <a:avLst/>
              <a:gdLst/>
              <a:ahLst/>
              <a:cxnLst/>
              <a:rect l="l" t="t" r="r" b="b"/>
              <a:pathLst>
                <a:path w="201" h="201" extrusionOk="0">
                  <a:moveTo>
                    <a:pt x="101" y="0"/>
                  </a:moveTo>
                  <a:lnTo>
                    <a:pt x="34" y="34"/>
                  </a:lnTo>
                  <a:cubicBezTo>
                    <a:pt x="34" y="34"/>
                    <a:pt x="1" y="34"/>
                    <a:pt x="1" y="67"/>
                  </a:cubicBezTo>
                  <a:lnTo>
                    <a:pt x="1" y="101"/>
                  </a:lnTo>
                  <a:lnTo>
                    <a:pt x="34" y="167"/>
                  </a:lnTo>
                  <a:cubicBezTo>
                    <a:pt x="34" y="167"/>
                    <a:pt x="34" y="167"/>
                    <a:pt x="67" y="201"/>
                  </a:cubicBezTo>
                  <a:lnTo>
                    <a:pt x="101" y="201"/>
                  </a:lnTo>
                  <a:lnTo>
                    <a:pt x="167" y="167"/>
                  </a:lnTo>
                  <a:cubicBezTo>
                    <a:pt x="167" y="167"/>
                    <a:pt x="167" y="134"/>
                    <a:pt x="201" y="134"/>
                  </a:cubicBezTo>
                  <a:lnTo>
                    <a:pt x="201" y="101"/>
                  </a:lnTo>
                  <a:lnTo>
                    <a:pt x="167" y="34"/>
                  </a:lnTo>
                  <a:cubicBezTo>
                    <a:pt x="167" y="34"/>
                    <a:pt x="134" y="0"/>
                    <a:pt x="134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70"/>
            <p:cNvSpPr/>
            <p:nvPr/>
          </p:nvSpPr>
          <p:spPr>
            <a:xfrm>
              <a:off x="8170262" y="3493838"/>
              <a:ext cx="3980" cy="3194"/>
            </a:xfrm>
            <a:custGeom>
              <a:avLst/>
              <a:gdLst/>
              <a:ahLst/>
              <a:cxnLst/>
              <a:rect l="l" t="t" r="r" b="b"/>
              <a:pathLst>
                <a:path w="167" h="134" extrusionOk="0">
                  <a:moveTo>
                    <a:pt x="100" y="0"/>
                  </a:moveTo>
                  <a:cubicBezTo>
                    <a:pt x="33" y="0"/>
                    <a:pt x="0" y="0"/>
                    <a:pt x="0" y="33"/>
                  </a:cubicBezTo>
                  <a:lnTo>
                    <a:pt x="33" y="100"/>
                  </a:lnTo>
                  <a:cubicBezTo>
                    <a:pt x="33" y="100"/>
                    <a:pt x="33" y="134"/>
                    <a:pt x="67" y="134"/>
                  </a:cubicBezTo>
                  <a:lnTo>
                    <a:pt x="134" y="100"/>
                  </a:lnTo>
                  <a:cubicBezTo>
                    <a:pt x="134" y="100"/>
                    <a:pt x="134" y="100"/>
                    <a:pt x="167" y="67"/>
                  </a:cubicBezTo>
                  <a:lnTo>
                    <a:pt x="167" y="33"/>
                  </a:lnTo>
                  <a:cubicBezTo>
                    <a:pt x="134" y="33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70"/>
            <p:cNvSpPr/>
            <p:nvPr/>
          </p:nvSpPr>
          <p:spPr>
            <a:xfrm>
              <a:off x="8149573" y="3591633"/>
              <a:ext cx="3218" cy="3194"/>
            </a:xfrm>
            <a:custGeom>
              <a:avLst/>
              <a:gdLst/>
              <a:ahLst/>
              <a:cxnLst/>
              <a:rect l="l" t="t" r="r" b="b"/>
              <a:pathLst>
                <a:path w="135" h="134" extrusionOk="0">
                  <a:moveTo>
                    <a:pt x="134" y="0"/>
                  </a:moveTo>
                  <a:cubicBezTo>
                    <a:pt x="68" y="0"/>
                    <a:pt x="34" y="0"/>
                    <a:pt x="34" y="67"/>
                  </a:cubicBezTo>
                  <a:cubicBezTo>
                    <a:pt x="1" y="100"/>
                    <a:pt x="34" y="133"/>
                    <a:pt x="68" y="133"/>
                  </a:cubicBezTo>
                  <a:lnTo>
                    <a:pt x="101" y="133"/>
                  </a:lnTo>
                  <a:cubicBezTo>
                    <a:pt x="101" y="100"/>
                    <a:pt x="101" y="100"/>
                    <a:pt x="134" y="100"/>
                  </a:cubicBezTo>
                  <a:cubicBezTo>
                    <a:pt x="134" y="100"/>
                    <a:pt x="134" y="67"/>
                    <a:pt x="134" y="33"/>
                  </a:cubicBezTo>
                  <a:lnTo>
                    <a:pt x="134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70"/>
            <p:cNvSpPr/>
            <p:nvPr/>
          </p:nvSpPr>
          <p:spPr>
            <a:xfrm>
              <a:off x="8136869" y="3533571"/>
              <a:ext cx="4791" cy="5601"/>
            </a:xfrm>
            <a:custGeom>
              <a:avLst/>
              <a:gdLst/>
              <a:ahLst/>
              <a:cxnLst/>
              <a:rect l="l" t="t" r="r" b="b"/>
              <a:pathLst>
                <a:path w="201" h="235" extrusionOk="0">
                  <a:moveTo>
                    <a:pt x="134" y="1"/>
                  </a:moveTo>
                  <a:lnTo>
                    <a:pt x="100" y="34"/>
                  </a:lnTo>
                  <a:cubicBezTo>
                    <a:pt x="33" y="34"/>
                    <a:pt x="0" y="68"/>
                    <a:pt x="0" y="101"/>
                  </a:cubicBezTo>
                  <a:lnTo>
                    <a:pt x="0" y="134"/>
                  </a:lnTo>
                  <a:cubicBezTo>
                    <a:pt x="0" y="201"/>
                    <a:pt x="33" y="234"/>
                    <a:pt x="67" y="234"/>
                  </a:cubicBezTo>
                  <a:lnTo>
                    <a:pt x="167" y="234"/>
                  </a:lnTo>
                  <a:lnTo>
                    <a:pt x="200" y="168"/>
                  </a:lnTo>
                  <a:lnTo>
                    <a:pt x="200" y="134"/>
                  </a:lnTo>
                  <a:cubicBezTo>
                    <a:pt x="200" y="68"/>
                    <a:pt x="200" y="34"/>
                    <a:pt x="1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70"/>
            <p:cNvSpPr/>
            <p:nvPr/>
          </p:nvSpPr>
          <p:spPr>
            <a:xfrm>
              <a:off x="8126525" y="3582076"/>
              <a:ext cx="4791" cy="5601"/>
            </a:xfrm>
            <a:custGeom>
              <a:avLst/>
              <a:gdLst/>
              <a:ahLst/>
              <a:cxnLst/>
              <a:rect l="l" t="t" r="r" b="b"/>
              <a:pathLst>
                <a:path w="201" h="235" extrusionOk="0">
                  <a:moveTo>
                    <a:pt x="101" y="1"/>
                  </a:moveTo>
                  <a:lnTo>
                    <a:pt x="34" y="34"/>
                  </a:lnTo>
                  <a:lnTo>
                    <a:pt x="34" y="67"/>
                  </a:lnTo>
                  <a:cubicBezTo>
                    <a:pt x="0" y="101"/>
                    <a:pt x="0" y="134"/>
                    <a:pt x="34" y="201"/>
                  </a:cubicBezTo>
                  <a:cubicBezTo>
                    <a:pt x="34" y="201"/>
                    <a:pt x="67" y="234"/>
                    <a:pt x="101" y="234"/>
                  </a:cubicBezTo>
                  <a:lnTo>
                    <a:pt x="134" y="234"/>
                  </a:lnTo>
                  <a:lnTo>
                    <a:pt x="201" y="201"/>
                  </a:lnTo>
                  <a:lnTo>
                    <a:pt x="201" y="168"/>
                  </a:lnTo>
                  <a:cubicBezTo>
                    <a:pt x="201" y="134"/>
                    <a:pt x="201" y="67"/>
                    <a:pt x="13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70"/>
            <p:cNvSpPr/>
            <p:nvPr/>
          </p:nvSpPr>
          <p:spPr>
            <a:xfrm>
              <a:off x="8179796" y="3565391"/>
              <a:ext cx="4791" cy="4004"/>
            </a:xfrm>
            <a:custGeom>
              <a:avLst/>
              <a:gdLst/>
              <a:ahLst/>
              <a:cxnLst/>
              <a:rect l="l" t="t" r="r" b="b"/>
              <a:pathLst>
                <a:path w="201" h="168" extrusionOk="0">
                  <a:moveTo>
                    <a:pt x="100" y="0"/>
                  </a:moveTo>
                  <a:cubicBezTo>
                    <a:pt x="67" y="34"/>
                    <a:pt x="34" y="67"/>
                    <a:pt x="0" y="100"/>
                  </a:cubicBezTo>
                  <a:lnTo>
                    <a:pt x="34" y="167"/>
                  </a:lnTo>
                  <a:cubicBezTo>
                    <a:pt x="67" y="167"/>
                    <a:pt x="134" y="134"/>
                    <a:pt x="167" y="100"/>
                  </a:cubicBezTo>
                  <a:cubicBezTo>
                    <a:pt x="167" y="67"/>
                    <a:pt x="201" y="34"/>
                    <a:pt x="1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70"/>
            <p:cNvSpPr/>
            <p:nvPr/>
          </p:nvSpPr>
          <p:spPr>
            <a:xfrm>
              <a:off x="8156748" y="3531998"/>
              <a:ext cx="3194" cy="3194"/>
            </a:xfrm>
            <a:custGeom>
              <a:avLst/>
              <a:gdLst/>
              <a:ahLst/>
              <a:cxnLst/>
              <a:rect l="l" t="t" r="r" b="b"/>
              <a:pathLst>
                <a:path w="134" h="134" extrusionOk="0">
                  <a:moveTo>
                    <a:pt x="67" y="0"/>
                  </a:moveTo>
                  <a:lnTo>
                    <a:pt x="33" y="34"/>
                  </a:lnTo>
                  <a:lnTo>
                    <a:pt x="0" y="34"/>
                  </a:lnTo>
                  <a:cubicBezTo>
                    <a:pt x="0" y="67"/>
                    <a:pt x="0" y="67"/>
                    <a:pt x="0" y="100"/>
                  </a:cubicBezTo>
                  <a:lnTo>
                    <a:pt x="0" y="134"/>
                  </a:lnTo>
                  <a:lnTo>
                    <a:pt x="33" y="134"/>
                  </a:lnTo>
                  <a:cubicBezTo>
                    <a:pt x="67" y="134"/>
                    <a:pt x="100" y="134"/>
                    <a:pt x="133" y="100"/>
                  </a:cubicBezTo>
                  <a:lnTo>
                    <a:pt x="100" y="34"/>
                  </a:lnTo>
                  <a:cubicBezTo>
                    <a:pt x="100" y="34"/>
                    <a:pt x="100" y="34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70"/>
            <p:cNvSpPr/>
            <p:nvPr/>
          </p:nvSpPr>
          <p:spPr>
            <a:xfrm>
              <a:off x="8019982" y="3504159"/>
              <a:ext cx="8771" cy="7985"/>
            </a:xfrm>
            <a:custGeom>
              <a:avLst/>
              <a:gdLst/>
              <a:ahLst/>
              <a:cxnLst/>
              <a:rect l="l" t="t" r="r" b="b"/>
              <a:pathLst>
                <a:path w="368" h="335" extrusionOk="0">
                  <a:moveTo>
                    <a:pt x="101" y="1"/>
                  </a:moveTo>
                  <a:lnTo>
                    <a:pt x="67" y="34"/>
                  </a:lnTo>
                  <a:lnTo>
                    <a:pt x="34" y="101"/>
                  </a:lnTo>
                  <a:lnTo>
                    <a:pt x="1" y="168"/>
                  </a:lnTo>
                  <a:lnTo>
                    <a:pt x="34" y="234"/>
                  </a:lnTo>
                  <a:lnTo>
                    <a:pt x="67" y="268"/>
                  </a:lnTo>
                  <a:lnTo>
                    <a:pt x="101" y="301"/>
                  </a:lnTo>
                  <a:lnTo>
                    <a:pt x="201" y="334"/>
                  </a:lnTo>
                  <a:lnTo>
                    <a:pt x="267" y="301"/>
                  </a:lnTo>
                  <a:lnTo>
                    <a:pt x="301" y="268"/>
                  </a:lnTo>
                  <a:lnTo>
                    <a:pt x="334" y="234"/>
                  </a:lnTo>
                  <a:cubicBezTo>
                    <a:pt x="368" y="101"/>
                    <a:pt x="301" y="1"/>
                    <a:pt x="201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70"/>
            <p:cNvSpPr/>
            <p:nvPr/>
          </p:nvSpPr>
          <p:spPr>
            <a:xfrm>
              <a:off x="8070084" y="3438970"/>
              <a:ext cx="1597" cy="2407"/>
            </a:xfrm>
            <a:custGeom>
              <a:avLst/>
              <a:gdLst/>
              <a:ahLst/>
              <a:cxnLst/>
              <a:rect l="l" t="t" r="r" b="b"/>
              <a:pathLst>
                <a:path w="67" h="101" extrusionOk="0">
                  <a:moveTo>
                    <a:pt x="0" y="0"/>
                  </a:moveTo>
                  <a:lnTo>
                    <a:pt x="0" y="67"/>
                  </a:lnTo>
                  <a:cubicBezTo>
                    <a:pt x="0" y="67"/>
                    <a:pt x="33" y="100"/>
                    <a:pt x="33" y="100"/>
                  </a:cubicBezTo>
                  <a:lnTo>
                    <a:pt x="67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70"/>
            <p:cNvSpPr/>
            <p:nvPr/>
          </p:nvSpPr>
          <p:spPr>
            <a:xfrm>
              <a:off x="8058142" y="3504159"/>
              <a:ext cx="6388" cy="7174"/>
            </a:xfrm>
            <a:custGeom>
              <a:avLst/>
              <a:gdLst/>
              <a:ahLst/>
              <a:cxnLst/>
              <a:rect l="l" t="t" r="r" b="b"/>
              <a:pathLst>
                <a:path w="268" h="301" extrusionOk="0">
                  <a:moveTo>
                    <a:pt x="101" y="1"/>
                  </a:moveTo>
                  <a:lnTo>
                    <a:pt x="67" y="34"/>
                  </a:lnTo>
                  <a:lnTo>
                    <a:pt x="34" y="67"/>
                  </a:lnTo>
                  <a:cubicBezTo>
                    <a:pt x="34" y="67"/>
                    <a:pt x="1" y="101"/>
                    <a:pt x="1" y="168"/>
                  </a:cubicBezTo>
                  <a:lnTo>
                    <a:pt x="1" y="234"/>
                  </a:lnTo>
                  <a:lnTo>
                    <a:pt x="34" y="268"/>
                  </a:lnTo>
                  <a:lnTo>
                    <a:pt x="67" y="301"/>
                  </a:lnTo>
                  <a:lnTo>
                    <a:pt x="134" y="301"/>
                  </a:lnTo>
                  <a:lnTo>
                    <a:pt x="201" y="268"/>
                  </a:lnTo>
                  <a:lnTo>
                    <a:pt x="234" y="268"/>
                  </a:lnTo>
                  <a:lnTo>
                    <a:pt x="268" y="201"/>
                  </a:lnTo>
                  <a:lnTo>
                    <a:pt x="268" y="168"/>
                  </a:lnTo>
                  <a:lnTo>
                    <a:pt x="268" y="101"/>
                  </a:lnTo>
                  <a:lnTo>
                    <a:pt x="234" y="67"/>
                  </a:lnTo>
                  <a:cubicBezTo>
                    <a:pt x="234" y="67"/>
                    <a:pt x="201" y="34"/>
                    <a:pt x="168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70"/>
            <p:cNvSpPr/>
            <p:nvPr/>
          </p:nvSpPr>
          <p:spPr>
            <a:xfrm>
              <a:off x="8093919" y="3508139"/>
              <a:ext cx="8771" cy="7484"/>
            </a:xfrm>
            <a:custGeom>
              <a:avLst/>
              <a:gdLst/>
              <a:ahLst/>
              <a:cxnLst/>
              <a:rect l="l" t="t" r="r" b="b"/>
              <a:pathLst>
                <a:path w="368" h="314" extrusionOk="0">
                  <a:moveTo>
                    <a:pt x="201" y="1"/>
                  </a:moveTo>
                  <a:cubicBezTo>
                    <a:pt x="134" y="1"/>
                    <a:pt x="101" y="34"/>
                    <a:pt x="68" y="67"/>
                  </a:cubicBezTo>
                  <a:lnTo>
                    <a:pt x="34" y="101"/>
                  </a:lnTo>
                  <a:lnTo>
                    <a:pt x="1" y="134"/>
                  </a:lnTo>
                  <a:lnTo>
                    <a:pt x="1" y="201"/>
                  </a:lnTo>
                  <a:cubicBezTo>
                    <a:pt x="34" y="267"/>
                    <a:pt x="68" y="301"/>
                    <a:pt x="134" y="301"/>
                  </a:cubicBezTo>
                  <a:cubicBezTo>
                    <a:pt x="152" y="310"/>
                    <a:pt x="170" y="314"/>
                    <a:pt x="187" y="314"/>
                  </a:cubicBezTo>
                  <a:cubicBezTo>
                    <a:pt x="234" y="314"/>
                    <a:pt x="277" y="283"/>
                    <a:pt x="301" y="234"/>
                  </a:cubicBezTo>
                  <a:cubicBezTo>
                    <a:pt x="334" y="201"/>
                    <a:pt x="368" y="134"/>
                    <a:pt x="334" y="67"/>
                  </a:cubicBezTo>
                  <a:lnTo>
                    <a:pt x="301" y="34"/>
                  </a:lnTo>
                  <a:lnTo>
                    <a:pt x="268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70"/>
            <p:cNvSpPr/>
            <p:nvPr/>
          </p:nvSpPr>
          <p:spPr>
            <a:xfrm>
              <a:off x="8046225" y="3470766"/>
              <a:ext cx="5577" cy="5601"/>
            </a:xfrm>
            <a:custGeom>
              <a:avLst/>
              <a:gdLst/>
              <a:ahLst/>
              <a:cxnLst/>
              <a:rect l="l" t="t" r="r" b="b"/>
              <a:pathLst>
                <a:path w="234" h="235" extrusionOk="0">
                  <a:moveTo>
                    <a:pt x="134" y="1"/>
                  </a:moveTo>
                  <a:cubicBezTo>
                    <a:pt x="100" y="1"/>
                    <a:pt x="67" y="1"/>
                    <a:pt x="67" y="34"/>
                  </a:cubicBezTo>
                  <a:cubicBezTo>
                    <a:pt x="0" y="67"/>
                    <a:pt x="0" y="134"/>
                    <a:pt x="0" y="168"/>
                  </a:cubicBezTo>
                  <a:lnTo>
                    <a:pt x="34" y="234"/>
                  </a:lnTo>
                  <a:lnTo>
                    <a:pt x="201" y="234"/>
                  </a:lnTo>
                  <a:lnTo>
                    <a:pt x="201" y="201"/>
                  </a:lnTo>
                  <a:cubicBezTo>
                    <a:pt x="234" y="134"/>
                    <a:pt x="201" y="101"/>
                    <a:pt x="201" y="101"/>
                  </a:cubicBezTo>
                  <a:lnTo>
                    <a:pt x="201" y="67"/>
                  </a:lnTo>
                  <a:lnTo>
                    <a:pt x="167" y="34"/>
                  </a:lnTo>
                  <a:cubicBezTo>
                    <a:pt x="167" y="1"/>
                    <a:pt x="134" y="1"/>
                    <a:pt x="13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70"/>
            <p:cNvSpPr/>
            <p:nvPr/>
          </p:nvSpPr>
          <p:spPr>
            <a:xfrm>
              <a:off x="8166282" y="3472935"/>
              <a:ext cx="7961" cy="7389"/>
            </a:xfrm>
            <a:custGeom>
              <a:avLst/>
              <a:gdLst/>
              <a:ahLst/>
              <a:cxnLst/>
              <a:rect l="l" t="t" r="r" b="b"/>
              <a:pathLst>
                <a:path w="334" h="310" extrusionOk="0">
                  <a:moveTo>
                    <a:pt x="167" y="1"/>
                  </a:moveTo>
                  <a:cubicBezTo>
                    <a:pt x="77" y="1"/>
                    <a:pt x="28" y="55"/>
                    <a:pt x="0" y="110"/>
                  </a:cubicBezTo>
                  <a:lnTo>
                    <a:pt x="0" y="143"/>
                  </a:lnTo>
                  <a:lnTo>
                    <a:pt x="0" y="177"/>
                  </a:lnTo>
                  <a:lnTo>
                    <a:pt x="0" y="243"/>
                  </a:lnTo>
                  <a:cubicBezTo>
                    <a:pt x="34" y="277"/>
                    <a:pt x="67" y="277"/>
                    <a:pt x="134" y="310"/>
                  </a:cubicBezTo>
                  <a:cubicBezTo>
                    <a:pt x="167" y="310"/>
                    <a:pt x="234" y="310"/>
                    <a:pt x="267" y="277"/>
                  </a:cubicBezTo>
                  <a:cubicBezTo>
                    <a:pt x="334" y="243"/>
                    <a:pt x="334" y="210"/>
                    <a:pt x="334" y="143"/>
                  </a:cubicBezTo>
                  <a:lnTo>
                    <a:pt x="334" y="77"/>
                  </a:lnTo>
                  <a:lnTo>
                    <a:pt x="301" y="43"/>
                  </a:lnTo>
                  <a:lnTo>
                    <a:pt x="267" y="10"/>
                  </a:lnTo>
                  <a:lnTo>
                    <a:pt x="234" y="10"/>
                  </a:lnTo>
                  <a:cubicBezTo>
                    <a:pt x="209" y="4"/>
                    <a:pt x="187" y="1"/>
                    <a:pt x="1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70"/>
            <p:cNvSpPr/>
            <p:nvPr/>
          </p:nvSpPr>
          <p:spPr>
            <a:xfrm>
              <a:off x="8120948" y="3447718"/>
              <a:ext cx="3218" cy="4004"/>
            </a:xfrm>
            <a:custGeom>
              <a:avLst/>
              <a:gdLst/>
              <a:ahLst/>
              <a:cxnLst/>
              <a:rect l="l" t="t" r="r" b="b"/>
              <a:pathLst>
                <a:path w="135" h="168" extrusionOk="0">
                  <a:moveTo>
                    <a:pt x="34" y="0"/>
                  </a:moveTo>
                  <a:cubicBezTo>
                    <a:pt x="34" y="34"/>
                    <a:pt x="1" y="67"/>
                    <a:pt x="1" y="100"/>
                  </a:cubicBezTo>
                  <a:cubicBezTo>
                    <a:pt x="1" y="134"/>
                    <a:pt x="34" y="167"/>
                    <a:pt x="68" y="167"/>
                  </a:cubicBezTo>
                  <a:lnTo>
                    <a:pt x="101" y="167"/>
                  </a:lnTo>
                  <a:cubicBezTo>
                    <a:pt x="101" y="134"/>
                    <a:pt x="134" y="100"/>
                    <a:pt x="134" y="67"/>
                  </a:cubicBezTo>
                  <a:cubicBezTo>
                    <a:pt x="134" y="34"/>
                    <a:pt x="101" y="0"/>
                    <a:pt x="68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70"/>
            <p:cNvSpPr/>
            <p:nvPr/>
          </p:nvSpPr>
          <p:spPr>
            <a:xfrm>
              <a:off x="7997721" y="3458062"/>
              <a:ext cx="3218" cy="3504"/>
            </a:xfrm>
            <a:custGeom>
              <a:avLst/>
              <a:gdLst/>
              <a:ahLst/>
              <a:cxnLst/>
              <a:rect l="l" t="t" r="r" b="b"/>
              <a:pathLst>
                <a:path w="135" h="147" extrusionOk="0">
                  <a:moveTo>
                    <a:pt x="34" y="0"/>
                  </a:moveTo>
                  <a:cubicBezTo>
                    <a:pt x="34" y="33"/>
                    <a:pt x="1" y="67"/>
                    <a:pt x="1" y="100"/>
                  </a:cubicBezTo>
                  <a:lnTo>
                    <a:pt x="34" y="133"/>
                  </a:lnTo>
                  <a:cubicBezTo>
                    <a:pt x="52" y="142"/>
                    <a:pt x="67" y="147"/>
                    <a:pt x="80" y="147"/>
                  </a:cubicBezTo>
                  <a:cubicBezTo>
                    <a:pt x="116" y="147"/>
                    <a:pt x="134" y="116"/>
                    <a:pt x="134" y="67"/>
                  </a:cubicBezTo>
                  <a:cubicBezTo>
                    <a:pt x="134" y="33"/>
                    <a:pt x="134" y="0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70"/>
            <p:cNvSpPr/>
            <p:nvPr/>
          </p:nvSpPr>
          <p:spPr>
            <a:xfrm>
              <a:off x="8582107" y="3585269"/>
              <a:ext cx="2407" cy="3980"/>
            </a:xfrm>
            <a:custGeom>
              <a:avLst/>
              <a:gdLst/>
              <a:ahLst/>
              <a:cxnLst/>
              <a:rect l="l" t="t" r="r" b="b"/>
              <a:pathLst>
                <a:path w="101" h="167" extrusionOk="0">
                  <a:moveTo>
                    <a:pt x="67" y="0"/>
                  </a:moveTo>
                  <a:lnTo>
                    <a:pt x="0" y="34"/>
                  </a:lnTo>
                  <a:lnTo>
                    <a:pt x="0" y="67"/>
                  </a:lnTo>
                  <a:cubicBezTo>
                    <a:pt x="0" y="100"/>
                    <a:pt x="0" y="134"/>
                    <a:pt x="33" y="134"/>
                  </a:cubicBezTo>
                  <a:cubicBezTo>
                    <a:pt x="33" y="134"/>
                    <a:pt x="33" y="167"/>
                    <a:pt x="33" y="167"/>
                  </a:cubicBezTo>
                  <a:lnTo>
                    <a:pt x="100" y="167"/>
                  </a:lnTo>
                  <a:cubicBezTo>
                    <a:pt x="100" y="134"/>
                    <a:pt x="100" y="134"/>
                    <a:pt x="100" y="100"/>
                  </a:cubicBezTo>
                  <a:cubicBezTo>
                    <a:pt x="100" y="100"/>
                    <a:pt x="100" y="67"/>
                    <a:pt x="100" y="34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70"/>
            <p:cNvSpPr/>
            <p:nvPr/>
          </p:nvSpPr>
          <p:spPr>
            <a:xfrm>
              <a:off x="8571763" y="3456465"/>
              <a:ext cx="4004" cy="4004"/>
            </a:xfrm>
            <a:custGeom>
              <a:avLst/>
              <a:gdLst/>
              <a:ahLst/>
              <a:cxnLst/>
              <a:rect l="l" t="t" r="r" b="b"/>
              <a:pathLst>
                <a:path w="168" h="168" extrusionOk="0">
                  <a:moveTo>
                    <a:pt x="101" y="0"/>
                  </a:moveTo>
                  <a:cubicBezTo>
                    <a:pt x="67" y="34"/>
                    <a:pt x="0" y="34"/>
                    <a:pt x="34" y="134"/>
                  </a:cubicBezTo>
                  <a:lnTo>
                    <a:pt x="101" y="167"/>
                  </a:lnTo>
                  <a:lnTo>
                    <a:pt x="101" y="134"/>
                  </a:lnTo>
                  <a:lnTo>
                    <a:pt x="134" y="167"/>
                  </a:lnTo>
                  <a:cubicBezTo>
                    <a:pt x="134" y="134"/>
                    <a:pt x="167" y="134"/>
                    <a:pt x="167" y="100"/>
                  </a:cubicBezTo>
                  <a:cubicBezTo>
                    <a:pt x="167" y="67"/>
                    <a:pt x="134" y="34"/>
                    <a:pt x="134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70"/>
            <p:cNvSpPr/>
            <p:nvPr/>
          </p:nvSpPr>
          <p:spPr>
            <a:xfrm>
              <a:off x="8520088" y="3481111"/>
              <a:ext cx="4791" cy="4004"/>
            </a:xfrm>
            <a:custGeom>
              <a:avLst/>
              <a:gdLst/>
              <a:ahLst/>
              <a:cxnLst/>
              <a:rect l="l" t="t" r="r" b="b"/>
              <a:pathLst>
                <a:path w="201" h="168" extrusionOk="0">
                  <a:moveTo>
                    <a:pt x="67" y="0"/>
                  </a:moveTo>
                  <a:cubicBezTo>
                    <a:pt x="34" y="0"/>
                    <a:pt x="34" y="34"/>
                    <a:pt x="0" y="34"/>
                  </a:cubicBezTo>
                  <a:lnTo>
                    <a:pt x="0" y="67"/>
                  </a:lnTo>
                  <a:lnTo>
                    <a:pt x="0" y="100"/>
                  </a:lnTo>
                  <a:cubicBezTo>
                    <a:pt x="0" y="134"/>
                    <a:pt x="34" y="167"/>
                    <a:pt x="134" y="167"/>
                  </a:cubicBezTo>
                  <a:lnTo>
                    <a:pt x="167" y="134"/>
                  </a:lnTo>
                  <a:lnTo>
                    <a:pt x="200" y="67"/>
                  </a:lnTo>
                  <a:lnTo>
                    <a:pt x="200" y="34"/>
                  </a:lnTo>
                  <a:cubicBezTo>
                    <a:pt x="167" y="0"/>
                    <a:pt x="134" y="0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70"/>
            <p:cNvSpPr/>
            <p:nvPr/>
          </p:nvSpPr>
          <p:spPr>
            <a:xfrm>
              <a:off x="8555054" y="3512906"/>
              <a:ext cx="3218" cy="2407"/>
            </a:xfrm>
            <a:custGeom>
              <a:avLst/>
              <a:gdLst/>
              <a:ahLst/>
              <a:cxnLst/>
              <a:rect l="l" t="t" r="r" b="b"/>
              <a:pathLst>
                <a:path w="135" h="101" extrusionOk="0">
                  <a:moveTo>
                    <a:pt x="34" y="1"/>
                  </a:moveTo>
                  <a:lnTo>
                    <a:pt x="34" y="67"/>
                  </a:lnTo>
                  <a:lnTo>
                    <a:pt x="1" y="67"/>
                  </a:lnTo>
                  <a:cubicBezTo>
                    <a:pt x="1" y="101"/>
                    <a:pt x="68" y="101"/>
                    <a:pt x="68" y="101"/>
                  </a:cubicBezTo>
                  <a:lnTo>
                    <a:pt x="101" y="101"/>
                  </a:lnTo>
                  <a:lnTo>
                    <a:pt x="134" y="67"/>
                  </a:lnTo>
                  <a:cubicBezTo>
                    <a:pt x="134" y="67"/>
                    <a:pt x="101" y="34"/>
                    <a:pt x="101" y="34"/>
                  </a:cubicBezTo>
                  <a:cubicBezTo>
                    <a:pt x="68" y="1"/>
                    <a:pt x="68" y="1"/>
                    <a:pt x="3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70"/>
            <p:cNvSpPr/>
            <p:nvPr/>
          </p:nvSpPr>
          <p:spPr>
            <a:xfrm>
              <a:off x="8511341" y="3416708"/>
              <a:ext cx="3194" cy="3194"/>
            </a:xfrm>
            <a:custGeom>
              <a:avLst/>
              <a:gdLst/>
              <a:ahLst/>
              <a:cxnLst/>
              <a:rect l="l" t="t" r="r" b="b"/>
              <a:pathLst>
                <a:path w="134" h="134" extrusionOk="0">
                  <a:moveTo>
                    <a:pt x="34" y="0"/>
                  </a:moveTo>
                  <a:cubicBezTo>
                    <a:pt x="34" y="0"/>
                    <a:pt x="0" y="34"/>
                    <a:pt x="0" y="34"/>
                  </a:cubicBezTo>
                  <a:lnTo>
                    <a:pt x="0" y="67"/>
                  </a:lnTo>
                  <a:cubicBezTo>
                    <a:pt x="34" y="134"/>
                    <a:pt x="67" y="134"/>
                    <a:pt x="67" y="134"/>
                  </a:cubicBezTo>
                  <a:cubicBezTo>
                    <a:pt x="100" y="134"/>
                    <a:pt x="100" y="100"/>
                    <a:pt x="100" y="100"/>
                  </a:cubicBezTo>
                  <a:cubicBezTo>
                    <a:pt x="134" y="67"/>
                    <a:pt x="134" y="34"/>
                    <a:pt x="10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70"/>
            <p:cNvSpPr/>
            <p:nvPr/>
          </p:nvSpPr>
          <p:spPr>
            <a:xfrm>
              <a:off x="8534389" y="3445334"/>
              <a:ext cx="3218" cy="3194"/>
            </a:xfrm>
            <a:custGeom>
              <a:avLst/>
              <a:gdLst/>
              <a:ahLst/>
              <a:cxnLst/>
              <a:rect l="l" t="t" r="r" b="b"/>
              <a:pathLst>
                <a:path w="135" h="134" extrusionOk="0">
                  <a:moveTo>
                    <a:pt x="67" y="0"/>
                  </a:moveTo>
                  <a:cubicBezTo>
                    <a:pt x="34" y="34"/>
                    <a:pt x="34" y="34"/>
                    <a:pt x="1" y="34"/>
                  </a:cubicBezTo>
                  <a:cubicBezTo>
                    <a:pt x="1" y="67"/>
                    <a:pt x="1" y="100"/>
                    <a:pt x="1" y="100"/>
                  </a:cubicBezTo>
                  <a:lnTo>
                    <a:pt x="34" y="134"/>
                  </a:lnTo>
                  <a:lnTo>
                    <a:pt x="67" y="134"/>
                  </a:lnTo>
                  <a:cubicBezTo>
                    <a:pt x="101" y="134"/>
                    <a:pt x="101" y="134"/>
                    <a:pt x="101" y="100"/>
                  </a:cubicBezTo>
                  <a:lnTo>
                    <a:pt x="134" y="100"/>
                  </a:lnTo>
                  <a:lnTo>
                    <a:pt x="134" y="67"/>
                  </a:lnTo>
                  <a:cubicBezTo>
                    <a:pt x="134" y="34"/>
                    <a:pt x="101" y="0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70"/>
            <p:cNvSpPr/>
            <p:nvPr/>
          </p:nvSpPr>
          <p:spPr>
            <a:xfrm>
              <a:off x="8400032" y="3527231"/>
              <a:ext cx="7961" cy="7961"/>
            </a:xfrm>
            <a:custGeom>
              <a:avLst/>
              <a:gdLst/>
              <a:ahLst/>
              <a:cxnLst/>
              <a:rect l="l" t="t" r="r" b="b"/>
              <a:pathLst>
                <a:path w="334" h="334" extrusionOk="0">
                  <a:moveTo>
                    <a:pt x="67" y="0"/>
                  </a:moveTo>
                  <a:cubicBezTo>
                    <a:pt x="34" y="33"/>
                    <a:pt x="0" y="67"/>
                    <a:pt x="0" y="100"/>
                  </a:cubicBezTo>
                  <a:cubicBezTo>
                    <a:pt x="0" y="167"/>
                    <a:pt x="34" y="200"/>
                    <a:pt x="34" y="234"/>
                  </a:cubicBezTo>
                  <a:cubicBezTo>
                    <a:pt x="67" y="267"/>
                    <a:pt x="100" y="300"/>
                    <a:pt x="134" y="300"/>
                  </a:cubicBezTo>
                  <a:lnTo>
                    <a:pt x="167" y="300"/>
                  </a:lnTo>
                  <a:lnTo>
                    <a:pt x="200" y="334"/>
                  </a:lnTo>
                  <a:lnTo>
                    <a:pt x="267" y="300"/>
                  </a:lnTo>
                  <a:cubicBezTo>
                    <a:pt x="301" y="267"/>
                    <a:pt x="334" y="200"/>
                    <a:pt x="334" y="167"/>
                  </a:cubicBezTo>
                  <a:cubicBezTo>
                    <a:pt x="301" y="100"/>
                    <a:pt x="234" y="67"/>
                    <a:pt x="200" y="33"/>
                  </a:cubicBezTo>
                  <a:lnTo>
                    <a:pt x="167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70"/>
            <p:cNvSpPr/>
            <p:nvPr/>
          </p:nvSpPr>
          <p:spPr>
            <a:xfrm>
              <a:off x="8457283" y="3573614"/>
              <a:ext cx="4791" cy="5315"/>
            </a:xfrm>
            <a:custGeom>
              <a:avLst/>
              <a:gdLst/>
              <a:ahLst/>
              <a:cxnLst/>
              <a:rect l="l" t="t" r="r" b="b"/>
              <a:pathLst>
                <a:path w="201" h="223" extrusionOk="0">
                  <a:moveTo>
                    <a:pt x="127" y="0"/>
                  </a:moveTo>
                  <a:cubicBezTo>
                    <a:pt x="112" y="0"/>
                    <a:pt x="100" y="8"/>
                    <a:pt x="100" y="22"/>
                  </a:cubicBezTo>
                  <a:cubicBezTo>
                    <a:pt x="67" y="22"/>
                    <a:pt x="33" y="56"/>
                    <a:pt x="33" y="56"/>
                  </a:cubicBezTo>
                  <a:lnTo>
                    <a:pt x="0" y="89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33" y="156"/>
                  </a:lnTo>
                  <a:lnTo>
                    <a:pt x="67" y="189"/>
                  </a:lnTo>
                  <a:lnTo>
                    <a:pt x="100" y="222"/>
                  </a:lnTo>
                  <a:cubicBezTo>
                    <a:pt x="167" y="189"/>
                    <a:pt x="167" y="189"/>
                    <a:pt x="167" y="156"/>
                  </a:cubicBezTo>
                  <a:lnTo>
                    <a:pt x="200" y="122"/>
                  </a:lnTo>
                  <a:lnTo>
                    <a:pt x="200" y="56"/>
                  </a:lnTo>
                  <a:cubicBezTo>
                    <a:pt x="181" y="16"/>
                    <a:pt x="150" y="0"/>
                    <a:pt x="12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70"/>
            <p:cNvSpPr/>
            <p:nvPr/>
          </p:nvSpPr>
          <p:spPr>
            <a:xfrm>
              <a:off x="8373003" y="3483947"/>
              <a:ext cx="4791" cy="5125"/>
            </a:xfrm>
            <a:custGeom>
              <a:avLst/>
              <a:gdLst/>
              <a:ahLst/>
              <a:cxnLst/>
              <a:rect l="l" t="t" r="r" b="b"/>
              <a:pathLst>
                <a:path w="201" h="215" extrusionOk="0">
                  <a:moveTo>
                    <a:pt x="118" y="1"/>
                  </a:moveTo>
                  <a:cubicBezTo>
                    <a:pt x="103" y="1"/>
                    <a:pt x="86" y="5"/>
                    <a:pt x="67" y="15"/>
                  </a:cubicBezTo>
                  <a:lnTo>
                    <a:pt x="34" y="15"/>
                  </a:lnTo>
                  <a:lnTo>
                    <a:pt x="0" y="48"/>
                  </a:lnTo>
                  <a:lnTo>
                    <a:pt x="0" y="82"/>
                  </a:lnTo>
                  <a:cubicBezTo>
                    <a:pt x="0" y="115"/>
                    <a:pt x="0" y="148"/>
                    <a:pt x="34" y="182"/>
                  </a:cubicBezTo>
                  <a:cubicBezTo>
                    <a:pt x="67" y="215"/>
                    <a:pt x="100" y="215"/>
                    <a:pt x="134" y="215"/>
                  </a:cubicBezTo>
                  <a:cubicBezTo>
                    <a:pt x="167" y="215"/>
                    <a:pt x="167" y="182"/>
                    <a:pt x="200" y="148"/>
                  </a:cubicBezTo>
                  <a:lnTo>
                    <a:pt x="200" y="115"/>
                  </a:lnTo>
                  <a:lnTo>
                    <a:pt x="200" y="82"/>
                  </a:lnTo>
                  <a:lnTo>
                    <a:pt x="200" y="48"/>
                  </a:lnTo>
                  <a:cubicBezTo>
                    <a:pt x="177" y="25"/>
                    <a:pt x="153" y="1"/>
                    <a:pt x="118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70"/>
            <p:cNvSpPr/>
            <p:nvPr/>
          </p:nvSpPr>
          <p:spPr>
            <a:xfrm>
              <a:off x="8416716" y="3475533"/>
              <a:ext cx="4791" cy="4004"/>
            </a:xfrm>
            <a:custGeom>
              <a:avLst/>
              <a:gdLst/>
              <a:ahLst/>
              <a:cxnLst/>
              <a:rect l="l" t="t" r="r" b="b"/>
              <a:pathLst>
                <a:path w="201" h="168" extrusionOk="0">
                  <a:moveTo>
                    <a:pt x="68" y="1"/>
                  </a:moveTo>
                  <a:cubicBezTo>
                    <a:pt x="68" y="1"/>
                    <a:pt x="34" y="34"/>
                    <a:pt x="34" y="34"/>
                  </a:cubicBezTo>
                  <a:lnTo>
                    <a:pt x="1" y="68"/>
                  </a:lnTo>
                  <a:lnTo>
                    <a:pt x="1" y="101"/>
                  </a:lnTo>
                  <a:cubicBezTo>
                    <a:pt x="34" y="134"/>
                    <a:pt x="34" y="168"/>
                    <a:pt x="34" y="168"/>
                  </a:cubicBezTo>
                  <a:lnTo>
                    <a:pt x="168" y="168"/>
                  </a:lnTo>
                  <a:lnTo>
                    <a:pt x="201" y="101"/>
                  </a:lnTo>
                  <a:lnTo>
                    <a:pt x="201" y="68"/>
                  </a:lnTo>
                  <a:cubicBezTo>
                    <a:pt x="201" y="34"/>
                    <a:pt x="168" y="34"/>
                    <a:pt x="168" y="34"/>
                  </a:cubicBezTo>
                  <a:lnTo>
                    <a:pt x="101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70"/>
            <p:cNvSpPr/>
            <p:nvPr/>
          </p:nvSpPr>
          <p:spPr>
            <a:xfrm>
              <a:off x="8433424" y="3556644"/>
              <a:ext cx="4791" cy="4791"/>
            </a:xfrm>
            <a:custGeom>
              <a:avLst/>
              <a:gdLst/>
              <a:ahLst/>
              <a:cxnLst/>
              <a:rect l="l" t="t" r="r" b="b"/>
              <a:pathLst>
                <a:path w="201" h="201" extrusionOk="0">
                  <a:moveTo>
                    <a:pt x="67" y="0"/>
                  </a:moveTo>
                  <a:cubicBezTo>
                    <a:pt x="67" y="0"/>
                    <a:pt x="34" y="34"/>
                    <a:pt x="34" y="34"/>
                  </a:cubicBezTo>
                  <a:lnTo>
                    <a:pt x="0" y="100"/>
                  </a:lnTo>
                  <a:lnTo>
                    <a:pt x="0" y="134"/>
                  </a:lnTo>
                  <a:lnTo>
                    <a:pt x="34" y="167"/>
                  </a:lnTo>
                  <a:lnTo>
                    <a:pt x="67" y="200"/>
                  </a:lnTo>
                  <a:lnTo>
                    <a:pt x="134" y="200"/>
                  </a:lnTo>
                  <a:lnTo>
                    <a:pt x="167" y="167"/>
                  </a:lnTo>
                  <a:lnTo>
                    <a:pt x="200" y="134"/>
                  </a:lnTo>
                  <a:cubicBezTo>
                    <a:pt x="200" y="67"/>
                    <a:pt x="167" y="34"/>
                    <a:pt x="167" y="34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70"/>
            <p:cNvSpPr/>
            <p:nvPr/>
          </p:nvSpPr>
          <p:spPr>
            <a:xfrm>
              <a:off x="8332436" y="3485544"/>
              <a:ext cx="3218" cy="3528"/>
            </a:xfrm>
            <a:custGeom>
              <a:avLst/>
              <a:gdLst/>
              <a:ahLst/>
              <a:cxnLst/>
              <a:rect l="l" t="t" r="r" b="b"/>
              <a:pathLst>
                <a:path w="135" h="148" extrusionOk="0">
                  <a:moveTo>
                    <a:pt x="84" y="1"/>
                  </a:moveTo>
                  <a:cubicBezTo>
                    <a:pt x="71" y="1"/>
                    <a:pt x="54" y="5"/>
                    <a:pt x="34" y="15"/>
                  </a:cubicBezTo>
                  <a:cubicBezTo>
                    <a:pt x="34" y="15"/>
                    <a:pt x="1" y="15"/>
                    <a:pt x="1" y="48"/>
                  </a:cubicBezTo>
                  <a:lnTo>
                    <a:pt x="1" y="81"/>
                  </a:lnTo>
                  <a:cubicBezTo>
                    <a:pt x="1" y="81"/>
                    <a:pt x="1" y="115"/>
                    <a:pt x="34" y="115"/>
                  </a:cubicBezTo>
                  <a:lnTo>
                    <a:pt x="68" y="148"/>
                  </a:lnTo>
                  <a:cubicBezTo>
                    <a:pt x="101" y="115"/>
                    <a:pt x="101" y="115"/>
                    <a:pt x="101" y="115"/>
                  </a:cubicBezTo>
                  <a:lnTo>
                    <a:pt x="134" y="48"/>
                  </a:lnTo>
                  <a:cubicBezTo>
                    <a:pt x="134" y="24"/>
                    <a:pt x="118" y="1"/>
                    <a:pt x="84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70"/>
            <p:cNvSpPr/>
            <p:nvPr/>
          </p:nvSpPr>
          <p:spPr>
            <a:xfrm>
              <a:off x="8353124" y="3583363"/>
              <a:ext cx="3194" cy="3504"/>
            </a:xfrm>
            <a:custGeom>
              <a:avLst/>
              <a:gdLst/>
              <a:ahLst/>
              <a:cxnLst/>
              <a:rect l="l" t="t" r="r" b="b"/>
              <a:pathLst>
                <a:path w="134" h="147" extrusionOk="0">
                  <a:moveTo>
                    <a:pt x="47" y="0"/>
                  </a:moveTo>
                  <a:cubicBezTo>
                    <a:pt x="34" y="0"/>
                    <a:pt x="18" y="5"/>
                    <a:pt x="0" y="13"/>
                  </a:cubicBezTo>
                  <a:lnTo>
                    <a:pt x="0" y="47"/>
                  </a:lnTo>
                  <a:cubicBezTo>
                    <a:pt x="0" y="80"/>
                    <a:pt x="0" y="114"/>
                    <a:pt x="34" y="114"/>
                  </a:cubicBezTo>
                  <a:lnTo>
                    <a:pt x="67" y="147"/>
                  </a:lnTo>
                  <a:cubicBezTo>
                    <a:pt x="100" y="147"/>
                    <a:pt x="134" y="114"/>
                    <a:pt x="134" y="80"/>
                  </a:cubicBezTo>
                  <a:cubicBezTo>
                    <a:pt x="109" y="31"/>
                    <a:pt x="85" y="0"/>
                    <a:pt x="4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70"/>
            <p:cNvSpPr/>
            <p:nvPr/>
          </p:nvSpPr>
          <p:spPr>
            <a:xfrm>
              <a:off x="8364255" y="3525634"/>
              <a:ext cx="4791" cy="5577"/>
            </a:xfrm>
            <a:custGeom>
              <a:avLst/>
              <a:gdLst/>
              <a:ahLst/>
              <a:cxnLst/>
              <a:rect l="l" t="t" r="r" b="b"/>
              <a:pathLst>
                <a:path w="201" h="234" extrusionOk="0">
                  <a:moveTo>
                    <a:pt x="34" y="0"/>
                  </a:moveTo>
                  <a:cubicBezTo>
                    <a:pt x="0" y="34"/>
                    <a:pt x="0" y="67"/>
                    <a:pt x="0" y="134"/>
                  </a:cubicBezTo>
                  <a:lnTo>
                    <a:pt x="0" y="167"/>
                  </a:lnTo>
                  <a:lnTo>
                    <a:pt x="34" y="201"/>
                  </a:lnTo>
                  <a:lnTo>
                    <a:pt x="67" y="234"/>
                  </a:lnTo>
                  <a:lnTo>
                    <a:pt x="134" y="234"/>
                  </a:lnTo>
                  <a:cubicBezTo>
                    <a:pt x="167" y="201"/>
                    <a:pt x="200" y="167"/>
                    <a:pt x="200" y="134"/>
                  </a:cubicBezTo>
                  <a:lnTo>
                    <a:pt x="200" y="100"/>
                  </a:lnTo>
                  <a:lnTo>
                    <a:pt x="200" y="67"/>
                  </a:lnTo>
                  <a:cubicBezTo>
                    <a:pt x="200" y="67"/>
                    <a:pt x="167" y="0"/>
                    <a:pt x="10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70"/>
            <p:cNvSpPr/>
            <p:nvPr/>
          </p:nvSpPr>
          <p:spPr>
            <a:xfrm>
              <a:off x="8374576" y="3574139"/>
              <a:ext cx="4815" cy="5577"/>
            </a:xfrm>
            <a:custGeom>
              <a:avLst/>
              <a:gdLst/>
              <a:ahLst/>
              <a:cxnLst/>
              <a:rect l="l" t="t" r="r" b="b"/>
              <a:pathLst>
                <a:path w="202" h="234" extrusionOk="0">
                  <a:moveTo>
                    <a:pt x="68" y="0"/>
                  </a:moveTo>
                  <a:cubicBezTo>
                    <a:pt x="1" y="34"/>
                    <a:pt x="1" y="134"/>
                    <a:pt x="1" y="167"/>
                  </a:cubicBezTo>
                  <a:lnTo>
                    <a:pt x="34" y="200"/>
                  </a:lnTo>
                  <a:lnTo>
                    <a:pt x="68" y="234"/>
                  </a:lnTo>
                  <a:lnTo>
                    <a:pt x="101" y="234"/>
                  </a:lnTo>
                  <a:cubicBezTo>
                    <a:pt x="134" y="234"/>
                    <a:pt x="168" y="200"/>
                    <a:pt x="168" y="167"/>
                  </a:cubicBezTo>
                  <a:cubicBezTo>
                    <a:pt x="201" y="134"/>
                    <a:pt x="201" y="67"/>
                    <a:pt x="201" y="34"/>
                  </a:cubicBezTo>
                  <a:lnTo>
                    <a:pt x="168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70"/>
            <p:cNvSpPr/>
            <p:nvPr/>
          </p:nvSpPr>
          <p:spPr>
            <a:xfrm>
              <a:off x="8322115" y="3556644"/>
              <a:ext cx="4004" cy="4791"/>
            </a:xfrm>
            <a:custGeom>
              <a:avLst/>
              <a:gdLst/>
              <a:ahLst/>
              <a:cxnLst/>
              <a:rect l="l" t="t" r="r" b="b"/>
              <a:pathLst>
                <a:path w="168" h="201" extrusionOk="0">
                  <a:moveTo>
                    <a:pt x="0" y="0"/>
                  </a:moveTo>
                  <a:cubicBezTo>
                    <a:pt x="0" y="34"/>
                    <a:pt x="0" y="67"/>
                    <a:pt x="0" y="100"/>
                  </a:cubicBezTo>
                  <a:cubicBezTo>
                    <a:pt x="34" y="167"/>
                    <a:pt x="100" y="200"/>
                    <a:pt x="134" y="200"/>
                  </a:cubicBezTo>
                  <a:lnTo>
                    <a:pt x="167" y="134"/>
                  </a:lnTo>
                  <a:cubicBezTo>
                    <a:pt x="134" y="100"/>
                    <a:pt x="100" y="67"/>
                    <a:pt x="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70"/>
            <p:cNvSpPr/>
            <p:nvPr/>
          </p:nvSpPr>
          <p:spPr>
            <a:xfrm>
              <a:off x="8345974" y="3524037"/>
              <a:ext cx="3980" cy="3218"/>
            </a:xfrm>
            <a:custGeom>
              <a:avLst/>
              <a:gdLst/>
              <a:ahLst/>
              <a:cxnLst/>
              <a:rect l="l" t="t" r="r" b="b"/>
              <a:pathLst>
                <a:path w="167" h="135" extrusionOk="0">
                  <a:moveTo>
                    <a:pt x="67" y="1"/>
                  </a:moveTo>
                  <a:cubicBezTo>
                    <a:pt x="33" y="1"/>
                    <a:pt x="33" y="34"/>
                    <a:pt x="33" y="34"/>
                  </a:cubicBezTo>
                  <a:lnTo>
                    <a:pt x="0" y="101"/>
                  </a:lnTo>
                  <a:cubicBezTo>
                    <a:pt x="33" y="134"/>
                    <a:pt x="67" y="134"/>
                    <a:pt x="100" y="134"/>
                  </a:cubicBezTo>
                  <a:lnTo>
                    <a:pt x="133" y="134"/>
                  </a:lnTo>
                  <a:lnTo>
                    <a:pt x="167" y="101"/>
                  </a:lnTo>
                  <a:cubicBezTo>
                    <a:pt x="167" y="67"/>
                    <a:pt x="133" y="34"/>
                    <a:pt x="133" y="34"/>
                  </a:cubicBezTo>
                  <a:lnTo>
                    <a:pt x="67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70"/>
            <p:cNvSpPr/>
            <p:nvPr/>
          </p:nvSpPr>
          <p:spPr>
            <a:xfrm>
              <a:off x="8539967" y="3518484"/>
              <a:ext cx="7961" cy="8962"/>
            </a:xfrm>
            <a:custGeom>
              <a:avLst/>
              <a:gdLst/>
              <a:ahLst/>
              <a:cxnLst/>
              <a:rect l="l" t="t" r="r" b="b"/>
              <a:pathLst>
                <a:path w="334" h="376" extrusionOk="0">
                  <a:moveTo>
                    <a:pt x="167" y="0"/>
                  </a:moveTo>
                  <a:cubicBezTo>
                    <a:pt x="134" y="0"/>
                    <a:pt x="100" y="34"/>
                    <a:pt x="100" y="34"/>
                  </a:cubicBezTo>
                  <a:lnTo>
                    <a:pt x="100" y="67"/>
                  </a:lnTo>
                  <a:lnTo>
                    <a:pt x="67" y="100"/>
                  </a:lnTo>
                  <a:lnTo>
                    <a:pt x="67" y="134"/>
                  </a:lnTo>
                  <a:cubicBezTo>
                    <a:pt x="34" y="167"/>
                    <a:pt x="34" y="167"/>
                    <a:pt x="0" y="200"/>
                  </a:cubicBezTo>
                  <a:lnTo>
                    <a:pt x="0" y="267"/>
                  </a:lnTo>
                  <a:cubicBezTo>
                    <a:pt x="27" y="321"/>
                    <a:pt x="55" y="376"/>
                    <a:pt x="118" y="376"/>
                  </a:cubicBezTo>
                  <a:cubicBezTo>
                    <a:pt x="133" y="376"/>
                    <a:pt x="149" y="373"/>
                    <a:pt x="167" y="367"/>
                  </a:cubicBezTo>
                  <a:lnTo>
                    <a:pt x="234" y="334"/>
                  </a:lnTo>
                  <a:lnTo>
                    <a:pt x="267" y="300"/>
                  </a:lnTo>
                  <a:lnTo>
                    <a:pt x="267" y="234"/>
                  </a:lnTo>
                  <a:lnTo>
                    <a:pt x="300" y="234"/>
                  </a:lnTo>
                  <a:lnTo>
                    <a:pt x="334" y="200"/>
                  </a:lnTo>
                  <a:lnTo>
                    <a:pt x="334" y="134"/>
                  </a:lnTo>
                  <a:cubicBezTo>
                    <a:pt x="334" y="100"/>
                    <a:pt x="334" y="67"/>
                    <a:pt x="300" y="34"/>
                  </a:cubicBezTo>
                  <a:lnTo>
                    <a:pt x="267" y="34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70"/>
            <p:cNvSpPr/>
            <p:nvPr/>
          </p:nvSpPr>
          <p:spPr>
            <a:xfrm>
              <a:off x="8512128" y="3523251"/>
              <a:ext cx="4791" cy="4004"/>
            </a:xfrm>
            <a:custGeom>
              <a:avLst/>
              <a:gdLst/>
              <a:ahLst/>
              <a:cxnLst/>
              <a:rect l="l" t="t" r="r" b="b"/>
              <a:pathLst>
                <a:path w="201" h="168" extrusionOk="0">
                  <a:moveTo>
                    <a:pt x="101" y="0"/>
                  </a:moveTo>
                  <a:cubicBezTo>
                    <a:pt x="34" y="0"/>
                    <a:pt x="1" y="34"/>
                    <a:pt x="1" y="67"/>
                  </a:cubicBezTo>
                  <a:cubicBezTo>
                    <a:pt x="1" y="100"/>
                    <a:pt x="1" y="134"/>
                    <a:pt x="34" y="167"/>
                  </a:cubicBezTo>
                  <a:lnTo>
                    <a:pt x="167" y="167"/>
                  </a:lnTo>
                  <a:lnTo>
                    <a:pt x="167" y="134"/>
                  </a:lnTo>
                  <a:lnTo>
                    <a:pt x="201" y="100"/>
                  </a:lnTo>
                  <a:lnTo>
                    <a:pt x="201" y="67"/>
                  </a:lnTo>
                  <a:cubicBezTo>
                    <a:pt x="201" y="67"/>
                    <a:pt x="201" y="34"/>
                    <a:pt x="167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70"/>
            <p:cNvSpPr/>
            <p:nvPr/>
          </p:nvSpPr>
          <p:spPr>
            <a:xfrm>
              <a:off x="8477138" y="3495412"/>
              <a:ext cx="8771" cy="7985"/>
            </a:xfrm>
            <a:custGeom>
              <a:avLst/>
              <a:gdLst/>
              <a:ahLst/>
              <a:cxnLst/>
              <a:rect l="l" t="t" r="r" b="b"/>
              <a:pathLst>
                <a:path w="368" h="335" extrusionOk="0">
                  <a:moveTo>
                    <a:pt x="168" y="1"/>
                  </a:moveTo>
                  <a:cubicBezTo>
                    <a:pt x="68" y="34"/>
                    <a:pt x="1" y="134"/>
                    <a:pt x="34" y="268"/>
                  </a:cubicBezTo>
                  <a:lnTo>
                    <a:pt x="68" y="301"/>
                  </a:lnTo>
                  <a:lnTo>
                    <a:pt x="101" y="334"/>
                  </a:lnTo>
                  <a:lnTo>
                    <a:pt x="268" y="334"/>
                  </a:lnTo>
                  <a:lnTo>
                    <a:pt x="301" y="301"/>
                  </a:lnTo>
                  <a:lnTo>
                    <a:pt x="335" y="268"/>
                  </a:lnTo>
                  <a:lnTo>
                    <a:pt x="368" y="201"/>
                  </a:lnTo>
                  <a:lnTo>
                    <a:pt x="335" y="101"/>
                  </a:lnTo>
                  <a:lnTo>
                    <a:pt x="335" y="68"/>
                  </a:lnTo>
                  <a:lnTo>
                    <a:pt x="301" y="34"/>
                  </a:lnTo>
                  <a:lnTo>
                    <a:pt x="268" y="34"/>
                  </a:lnTo>
                  <a:cubicBezTo>
                    <a:pt x="234" y="1"/>
                    <a:pt x="201" y="1"/>
                    <a:pt x="168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70"/>
            <p:cNvSpPr/>
            <p:nvPr/>
          </p:nvSpPr>
          <p:spPr>
            <a:xfrm>
              <a:off x="8481929" y="3519104"/>
              <a:ext cx="7961" cy="8152"/>
            </a:xfrm>
            <a:custGeom>
              <a:avLst/>
              <a:gdLst/>
              <a:ahLst/>
              <a:cxnLst/>
              <a:rect l="l" t="t" r="r" b="b"/>
              <a:pathLst>
                <a:path w="334" h="342" extrusionOk="0">
                  <a:moveTo>
                    <a:pt x="151" y="1"/>
                  </a:moveTo>
                  <a:cubicBezTo>
                    <a:pt x="136" y="1"/>
                    <a:pt x="119" y="3"/>
                    <a:pt x="100" y="8"/>
                  </a:cubicBezTo>
                  <a:lnTo>
                    <a:pt x="33" y="41"/>
                  </a:lnTo>
                  <a:lnTo>
                    <a:pt x="0" y="74"/>
                  </a:lnTo>
                  <a:lnTo>
                    <a:pt x="0" y="141"/>
                  </a:lnTo>
                  <a:cubicBezTo>
                    <a:pt x="0" y="174"/>
                    <a:pt x="0" y="241"/>
                    <a:pt x="67" y="274"/>
                  </a:cubicBezTo>
                  <a:cubicBezTo>
                    <a:pt x="100" y="341"/>
                    <a:pt x="167" y="341"/>
                    <a:pt x="200" y="341"/>
                  </a:cubicBezTo>
                  <a:cubicBezTo>
                    <a:pt x="234" y="308"/>
                    <a:pt x="267" y="308"/>
                    <a:pt x="300" y="274"/>
                  </a:cubicBezTo>
                  <a:lnTo>
                    <a:pt x="334" y="208"/>
                  </a:lnTo>
                  <a:lnTo>
                    <a:pt x="334" y="174"/>
                  </a:lnTo>
                  <a:lnTo>
                    <a:pt x="300" y="108"/>
                  </a:lnTo>
                  <a:cubicBezTo>
                    <a:pt x="272" y="79"/>
                    <a:pt x="243" y="1"/>
                    <a:pt x="151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70"/>
            <p:cNvSpPr/>
            <p:nvPr/>
          </p:nvSpPr>
          <p:spPr>
            <a:xfrm>
              <a:off x="8434211" y="3431009"/>
              <a:ext cx="2407" cy="1621"/>
            </a:xfrm>
            <a:custGeom>
              <a:avLst/>
              <a:gdLst/>
              <a:ahLst/>
              <a:cxnLst/>
              <a:rect l="l" t="t" r="r" b="b"/>
              <a:pathLst>
                <a:path w="101" h="68" extrusionOk="0">
                  <a:moveTo>
                    <a:pt x="101" y="1"/>
                  </a:moveTo>
                  <a:lnTo>
                    <a:pt x="1" y="68"/>
                  </a:lnTo>
                  <a:lnTo>
                    <a:pt x="67" y="68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70"/>
            <p:cNvSpPr/>
            <p:nvPr/>
          </p:nvSpPr>
          <p:spPr>
            <a:xfrm>
              <a:off x="8441361" y="3496222"/>
              <a:ext cx="7198" cy="7174"/>
            </a:xfrm>
            <a:custGeom>
              <a:avLst/>
              <a:gdLst/>
              <a:ahLst/>
              <a:cxnLst/>
              <a:rect l="l" t="t" r="r" b="b"/>
              <a:pathLst>
                <a:path w="302" h="301" extrusionOk="0">
                  <a:moveTo>
                    <a:pt x="101" y="0"/>
                  </a:moveTo>
                  <a:cubicBezTo>
                    <a:pt x="68" y="34"/>
                    <a:pt x="34" y="34"/>
                    <a:pt x="34" y="67"/>
                  </a:cubicBezTo>
                  <a:lnTo>
                    <a:pt x="1" y="100"/>
                  </a:lnTo>
                  <a:lnTo>
                    <a:pt x="1" y="167"/>
                  </a:lnTo>
                  <a:lnTo>
                    <a:pt x="1" y="200"/>
                  </a:lnTo>
                  <a:lnTo>
                    <a:pt x="34" y="234"/>
                  </a:lnTo>
                  <a:lnTo>
                    <a:pt x="68" y="267"/>
                  </a:lnTo>
                  <a:lnTo>
                    <a:pt x="134" y="300"/>
                  </a:lnTo>
                  <a:lnTo>
                    <a:pt x="201" y="267"/>
                  </a:lnTo>
                  <a:lnTo>
                    <a:pt x="234" y="267"/>
                  </a:lnTo>
                  <a:lnTo>
                    <a:pt x="268" y="200"/>
                  </a:lnTo>
                  <a:lnTo>
                    <a:pt x="301" y="167"/>
                  </a:lnTo>
                  <a:cubicBezTo>
                    <a:pt x="301" y="100"/>
                    <a:pt x="234" y="67"/>
                    <a:pt x="234" y="34"/>
                  </a:cubicBezTo>
                  <a:lnTo>
                    <a:pt x="201" y="34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70"/>
            <p:cNvSpPr/>
            <p:nvPr/>
          </p:nvSpPr>
          <p:spPr>
            <a:xfrm>
              <a:off x="8431041" y="3540746"/>
              <a:ext cx="7961" cy="6507"/>
            </a:xfrm>
            <a:custGeom>
              <a:avLst/>
              <a:gdLst/>
              <a:ahLst/>
              <a:cxnLst/>
              <a:rect l="l" t="t" r="r" b="b"/>
              <a:pathLst>
                <a:path w="334" h="273" extrusionOk="0">
                  <a:moveTo>
                    <a:pt x="134" y="0"/>
                  </a:moveTo>
                  <a:cubicBezTo>
                    <a:pt x="100" y="0"/>
                    <a:pt x="34" y="34"/>
                    <a:pt x="34" y="67"/>
                  </a:cubicBezTo>
                  <a:lnTo>
                    <a:pt x="0" y="100"/>
                  </a:lnTo>
                  <a:lnTo>
                    <a:pt x="0" y="167"/>
                  </a:lnTo>
                  <a:lnTo>
                    <a:pt x="34" y="200"/>
                  </a:lnTo>
                  <a:cubicBezTo>
                    <a:pt x="74" y="260"/>
                    <a:pt x="114" y="272"/>
                    <a:pt x="147" y="272"/>
                  </a:cubicBezTo>
                  <a:cubicBezTo>
                    <a:pt x="168" y="272"/>
                    <a:pt x="187" y="267"/>
                    <a:pt x="200" y="267"/>
                  </a:cubicBezTo>
                  <a:cubicBezTo>
                    <a:pt x="234" y="267"/>
                    <a:pt x="300" y="234"/>
                    <a:pt x="300" y="200"/>
                  </a:cubicBezTo>
                  <a:lnTo>
                    <a:pt x="334" y="134"/>
                  </a:lnTo>
                  <a:lnTo>
                    <a:pt x="334" y="100"/>
                  </a:lnTo>
                  <a:lnTo>
                    <a:pt x="300" y="34"/>
                  </a:lnTo>
                  <a:cubicBezTo>
                    <a:pt x="234" y="0"/>
                    <a:pt x="200" y="0"/>
                    <a:pt x="134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70"/>
            <p:cNvSpPr/>
            <p:nvPr/>
          </p:nvSpPr>
          <p:spPr>
            <a:xfrm>
              <a:off x="8488269" y="3559027"/>
              <a:ext cx="5601" cy="4791"/>
            </a:xfrm>
            <a:custGeom>
              <a:avLst/>
              <a:gdLst/>
              <a:ahLst/>
              <a:cxnLst/>
              <a:rect l="l" t="t" r="r" b="b"/>
              <a:pathLst>
                <a:path w="235" h="201" extrusionOk="0">
                  <a:moveTo>
                    <a:pt x="101" y="0"/>
                  </a:moveTo>
                  <a:cubicBezTo>
                    <a:pt x="68" y="34"/>
                    <a:pt x="34" y="34"/>
                    <a:pt x="1" y="67"/>
                  </a:cubicBezTo>
                  <a:cubicBezTo>
                    <a:pt x="1" y="100"/>
                    <a:pt x="1" y="134"/>
                    <a:pt x="34" y="167"/>
                  </a:cubicBezTo>
                  <a:lnTo>
                    <a:pt x="34" y="201"/>
                  </a:lnTo>
                  <a:lnTo>
                    <a:pt x="134" y="201"/>
                  </a:lnTo>
                  <a:lnTo>
                    <a:pt x="168" y="167"/>
                  </a:lnTo>
                  <a:lnTo>
                    <a:pt x="201" y="167"/>
                  </a:lnTo>
                  <a:lnTo>
                    <a:pt x="201" y="134"/>
                  </a:lnTo>
                  <a:cubicBezTo>
                    <a:pt x="234" y="100"/>
                    <a:pt x="201" y="67"/>
                    <a:pt x="201" y="34"/>
                  </a:cubicBezTo>
                  <a:cubicBezTo>
                    <a:pt x="168" y="0"/>
                    <a:pt x="134" y="0"/>
                    <a:pt x="101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70"/>
            <p:cNvSpPr/>
            <p:nvPr/>
          </p:nvSpPr>
          <p:spPr>
            <a:xfrm>
              <a:off x="8562229" y="3543916"/>
              <a:ext cx="3194" cy="3194"/>
            </a:xfrm>
            <a:custGeom>
              <a:avLst/>
              <a:gdLst/>
              <a:ahLst/>
              <a:cxnLst/>
              <a:rect l="l" t="t" r="r" b="b"/>
              <a:pathLst>
                <a:path w="134" h="134" extrusionOk="0">
                  <a:moveTo>
                    <a:pt x="34" y="1"/>
                  </a:moveTo>
                  <a:lnTo>
                    <a:pt x="0" y="67"/>
                  </a:lnTo>
                  <a:cubicBezTo>
                    <a:pt x="34" y="101"/>
                    <a:pt x="67" y="134"/>
                    <a:pt x="100" y="134"/>
                  </a:cubicBezTo>
                  <a:cubicBezTo>
                    <a:pt x="100" y="134"/>
                    <a:pt x="134" y="101"/>
                    <a:pt x="134" y="101"/>
                  </a:cubicBezTo>
                  <a:lnTo>
                    <a:pt x="134" y="67"/>
                  </a:lnTo>
                  <a:cubicBezTo>
                    <a:pt x="134" y="67"/>
                    <a:pt x="134" y="34"/>
                    <a:pt x="134" y="34"/>
                  </a:cubicBezTo>
                  <a:cubicBezTo>
                    <a:pt x="100" y="1"/>
                    <a:pt x="67" y="1"/>
                    <a:pt x="67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70"/>
            <p:cNvSpPr/>
            <p:nvPr/>
          </p:nvSpPr>
          <p:spPr>
            <a:xfrm>
              <a:off x="8403202" y="3500179"/>
              <a:ext cx="8771" cy="7198"/>
            </a:xfrm>
            <a:custGeom>
              <a:avLst/>
              <a:gdLst/>
              <a:ahLst/>
              <a:cxnLst/>
              <a:rect l="l" t="t" r="r" b="b"/>
              <a:pathLst>
                <a:path w="368" h="302" extrusionOk="0">
                  <a:moveTo>
                    <a:pt x="101" y="1"/>
                  </a:moveTo>
                  <a:lnTo>
                    <a:pt x="67" y="34"/>
                  </a:lnTo>
                  <a:lnTo>
                    <a:pt x="34" y="68"/>
                  </a:lnTo>
                  <a:cubicBezTo>
                    <a:pt x="1" y="101"/>
                    <a:pt x="34" y="168"/>
                    <a:pt x="67" y="234"/>
                  </a:cubicBezTo>
                  <a:cubicBezTo>
                    <a:pt x="101" y="301"/>
                    <a:pt x="168" y="301"/>
                    <a:pt x="234" y="301"/>
                  </a:cubicBezTo>
                  <a:cubicBezTo>
                    <a:pt x="301" y="301"/>
                    <a:pt x="334" y="234"/>
                    <a:pt x="368" y="201"/>
                  </a:cubicBezTo>
                  <a:lnTo>
                    <a:pt x="368" y="134"/>
                  </a:lnTo>
                  <a:lnTo>
                    <a:pt x="334" y="101"/>
                  </a:lnTo>
                  <a:lnTo>
                    <a:pt x="334" y="68"/>
                  </a:lnTo>
                  <a:cubicBezTo>
                    <a:pt x="301" y="34"/>
                    <a:pt x="234" y="1"/>
                    <a:pt x="168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70"/>
            <p:cNvSpPr/>
            <p:nvPr/>
          </p:nvSpPr>
          <p:spPr>
            <a:xfrm>
              <a:off x="8454089" y="3462829"/>
              <a:ext cx="5601" cy="5577"/>
            </a:xfrm>
            <a:custGeom>
              <a:avLst/>
              <a:gdLst/>
              <a:ahLst/>
              <a:cxnLst/>
              <a:rect l="l" t="t" r="r" b="b"/>
              <a:pathLst>
                <a:path w="235" h="234" extrusionOk="0">
                  <a:moveTo>
                    <a:pt x="67" y="0"/>
                  </a:moveTo>
                  <a:lnTo>
                    <a:pt x="67" y="34"/>
                  </a:lnTo>
                  <a:lnTo>
                    <a:pt x="34" y="67"/>
                  </a:lnTo>
                  <a:lnTo>
                    <a:pt x="34" y="100"/>
                  </a:lnTo>
                  <a:cubicBezTo>
                    <a:pt x="34" y="100"/>
                    <a:pt x="1" y="134"/>
                    <a:pt x="34" y="167"/>
                  </a:cubicBezTo>
                  <a:lnTo>
                    <a:pt x="34" y="200"/>
                  </a:lnTo>
                  <a:lnTo>
                    <a:pt x="67" y="234"/>
                  </a:lnTo>
                  <a:lnTo>
                    <a:pt x="167" y="234"/>
                  </a:lnTo>
                  <a:lnTo>
                    <a:pt x="201" y="200"/>
                  </a:lnTo>
                  <a:lnTo>
                    <a:pt x="234" y="167"/>
                  </a:lnTo>
                  <a:lnTo>
                    <a:pt x="234" y="134"/>
                  </a:lnTo>
                  <a:cubicBezTo>
                    <a:pt x="234" y="100"/>
                    <a:pt x="234" y="67"/>
                    <a:pt x="201" y="34"/>
                  </a:cubicBezTo>
                  <a:cubicBezTo>
                    <a:pt x="167" y="0"/>
                    <a:pt x="134" y="0"/>
                    <a:pt x="101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70"/>
            <p:cNvSpPr/>
            <p:nvPr/>
          </p:nvSpPr>
          <p:spPr>
            <a:xfrm>
              <a:off x="8441361" y="3525467"/>
              <a:ext cx="6388" cy="6555"/>
            </a:xfrm>
            <a:custGeom>
              <a:avLst/>
              <a:gdLst/>
              <a:ahLst/>
              <a:cxnLst/>
              <a:rect l="l" t="t" r="r" b="b"/>
              <a:pathLst>
                <a:path w="268" h="275" extrusionOk="0">
                  <a:moveTo>
                    <a:pt x="173" y="1"/>
                  </a:moveTo>
                  <a:cubicBezTo>
                    <a:pt x="162" y="1"/>
                    <a:pt x="149" y="3"/>
                    <a:pt x="134" y="7"/>
                  </a:cubicBezTo>
                  <a:lnTo>
                    <a:pt x="34" y="41"/>
                  </a:lnTo>
                  <a:lnTo>
                    <a:pt x="34" y="74"/>
                  </a:lnTo>
                  <a:lnTo>
                    <a:pt x="1" y="141"/>
                  </a:lnTo>
                  <a:lnTo>
                    <a:pt x="1" y="174"/>
                  </a:lnTo>
                  <a:lnTo>
                    <a:pt x="68" y="241"/>
                  </a:lnTo>
                  <a:lnTo>
                    <a:pt x="101" y="274"/>
                  </a:lnTo>
                  <a:lnTo>
                    <a:pt x="168" y="274"/>
                  </a:lnTo>
                  <a:cubicBezTo>
                    <a:pt x="234" y="241"/>
                    <a:pt x="234" y="208"/>
                    <a:pt x="234" y="208"/>
                  </a:cubicBezTo>
                  <a:lnTo>
                    <a:pt x="268" y="141"/>
                  </a:lnTo>
                  <a:lnTo>
                    <a:pt x="268" y="74"/>
                  </a:lnTo>
                  <a:cubicBezTo>
                    <a:pt x="268" y="74"/>
                    <a:pt x="243" y="1"/>
                    <a:pt x="173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70"/>
            <p:cNvSpPr/>
            <p:nvPr/>
          </p:nvSpPr>
          <p:spPr>
            <a:xfrm>
              <a:off x="8331649" y="3464998"/>
              <a:ext cx="7985" cy="6912"/>
            </a:xfrm>
            <a:custGeom>
              <a:avLst/>
              <a:gdLst/>
              <a:ahLst/>
              <a:cxnLst/>
              <a:rect l="l" t="t" r="r" b="b"/>
              <a:pathLst>
                <a:path w="335" h="290" extrusionOk="0">
                  <a:moveTo>
                    <a:pt x="170" y="0"/>
                  </a:moveTo>
                  <a:cubicBezTo>
                    <a:pt x="149" y="0"/>
                    <a:pt x="126" y="3"/>
                    <a:pt x="101" y="9"/>
                  </a:cubicBezTo>
                  <a:lnTo>
                    <a:pt x="67" y="9"/>
                  </a:lnTo>
                  <a:lnTo>
                    <a:pt x="34" y="43"/>
                  </a:lnTo>
                  <a:lnTo>
                    <a:pt x="1" y="76"/>
                  </a:lnTo>
                  <a:lnTo>
                    <a:pt x="1" y="143"/>
                  </a:lnTo>
                  <a:cubicBezTo>
                    <a:pt x="1" y="176"/>
                    <a:pt x="34" y="243"/>
                    <a:pt x="67" y="243"/>
                  </a:cubicBezTo>
                  <a:cubicBezTo>
                    <a:pt x="91" y="266"/>
                    <a:pt x="131" y="290"/>
                    <a:pt x="165" y="290"/>
                  </a:cubicBezTo>
                  <a:cubicBezTo>
                    <a:pt x="178" y="290"/>
                    <a:pt x="191" y="286"/>
                    <a:pt x="201" y="276"/>
                  </a:cubicBezTo>
                  <a:cubicBezTo>
                    <a:pt x="267" y="276"/>
                    <a:pt x="301" y="243"/>
                    <a:pt x="334" y="209"/>
                  </a:cubicBezTo>
                  <a:lnTo>
                    <a:pt x="334" y="176"/>
                  </a:lnTo>
                  <a:lnTo>
                    <a:pt x="334" y="143"/>
                  </a:lnTo>
                  <a:lnTo>
                    <a:pt x="334" y="76"/>
                  </a:lnTo>
                  <a:cubicBezTo>
                    <a:pt x="307" y="49"/>
                    <a:pt x="258" y="0"/>
                    <a:pt x="170" y="0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70"/>
            <p:cNvSpPr/>
            <p:nvPr/>
          </p:nvSpPr>
          <p:spPr>
            <a:xfrm>
              <a:off x="8530409" y="3574139"/>
              <a:ext cx="4815" cy="4791"/>
            </a:xfrm>
            <a:custGeom>
              <a:avLst/>
              <a:gdLst/>
              <a:ahLst/>
              <a:cxnLst/>
              <a:rect l="l" t="t" r="r" b="b"/>
              <a:pathLst>
                <a:path w="202" h="201" extrusionOk="0">
                  <a:moveTo>
                    <a:pt x="68" y="0"/>
                  </a:moveTo>
                  <a:cubicBezTo>
                    <a:pt x="34" y="0"/>
                    <a:pt x="34" y="34"/>
                    <a:pt x="34" y="34"/>
                  </a:cubicBezTo>
                  <a:lnTo>
                    <a:pt x="1" y="100"/>
                  </a:lnTo>
                  <a:lnTo>
                    <a:pt x="1" y="134"/>
                  </a:lnTo>
                  <a:cubicBezTo>
                    <a:pt x="1" y="134"/>
                    <a:pt x="34" y="167"/>
                    <a:pt x="34" y="167"/>
                  </a:cubicBezTo>
                  <a:lnTo>
                    <a:pt x="101" y="200"/>
                  </a:lnTo>
                  <a:lnTo>
                    <a:pt x="134" y="200"/>
                  </a:lnTo>
                  <a:cubicBezTo>
                    <a:pt x="134" y="167"/>
                    <a:pt x="168" y="167"/>
                    <a:pt x="168" y="167"/>
                  </a:cubicBezTo>
                  <a:lnTo>
                    <a:pt x="201" y="100"/>
                  </a:lnTo>
                  <a:lnTo>
                    <a:pt x="201" y="67"/>
                  </a:lnTo>
                  <a:cubicBezTo>
                    <a:pt x="168" y="34"/>
                    <a:pt x="168" y="34"/>
                    <a:pt x="168" y="34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70"/>
            <p:cNvSpPr/>
            <p:nvPr/>
          </p:nvSpPr>
          <p:spPr>
            <a:xfrm>
              <a:off x="8381750" y="3439757"/>
              <a:ext cx="3194" cy="4004"/>
            </a:xfrm>
            <a:custGeom>
              <a:avLst/>
              <a:gdLst/>
              <a:ahLst/>
              <a:cxnLst/>
              <a:rect l="l" t="t" r="r" b="b"/>
              <a:pathLst>
                <a:path w="134" h="168" extrusionOk="0">
                  <a:moveTo>
                    <a:pt x="67" y="1"/>
                  </a:moveTo>
                  <a:cubicBezTo>
                    <a:pt x="33" y="1"/>
                    <a:pt x="0" y="34"/>
                    <a:pt x="0" y="67"/>
                  </a:cubicBezTo>
                  <a:cubicBezTo>
                    <a:pt x="0" y="101"/>
                    <a:pt x="33" y="134"/>
                    <a:pt x="67" y="134"/>
                  </a:cubicBezTo>
                  <a:lnTo>
                    <a:pt x="67" y="168"/>
                  </a:lnTo>
                  <a:cubicBezTo>
                    <a:pt x="100" y="134"/>
                    <a:pt x="134" y="134"/>
                    <a:pt x="134" y="101"/>
                  </a:cubicBezTo>
                  <a:cubicBezTo>
                    <a:pt x="134" y="67"/>
                    <a:pt x="134" y="34"/>
                    <a:pt x="100" y="1"/>
                  </a:cubicBez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70"/>
            <p:cNvSpPr/>
            <p:nvPr/>
          </p:nvSpPr>
          <p:spPr>
            <a:xfrm>
              <a:off x="8504977" y="3449315"/>
              <a:ext cx="3194" cy="3980"/>
            </a:xfrm>
            <a:custGeom>
              <a:avLst/>
              <a:gdLst/>
              <a:ahLst/>
              <a:cxnLst/>
              <a:rect l="l" t="t" r="r" b="b"/>
              <a:pathLst>
                <a:path w="134" h="167" extrusionOk="0">
                  <a:moveTo>
                    <a:pt x="67" y="0"/>
                  </a:moveTo>
                  <a:cubicBezTo>
                    <a:pt x="34" y="33"/>
                    <a:pt x="0" y="67"/>
                    <a:pt x="0" y="100"/>
                  </a:cubicBezTo>
                  <a:cubicBezTo>
                    <a:pt x="0" y="133"/>
                    <a:pt x="67" y="167"/>
                    <a:pt x="101" y="167"/>
                  </a:cubicBezTo>
                  <a:lnTo>
                    <a:pt x="134" y="133"/>
                  </a:lnTo>
                  <a:cubicBezTo>
                    <a:pt x="134" y="67"/>
                    <a:pt x="101" y="33"/>
                    <a:pt x="101" y="33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FFB2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70"/>
            <p:cNvSpPr/>
            <p:nvPr/>
          </p:nvSpPr>
          <p:spPr>
            <a:xfrm>
              <a:off x="8334032" y="2876846"/>
              <a:ext cx="300559" cy="463567"/>
            </a:xfrm>
            <a:custGeom>
              <a:avLst/>
              <a:gdLst/>
              <a:ahLst/>
              <a:cxnLst/>
              <a:rect l="l" t="t" r="r" b="b"/>
              <a:pathLst>
                <a:path w="12610" h="19449" extrusionOk="0">
                  <a:moveTo>
                    <a:pt x="1" y="1"/>
                  </a:moveTo>
                  <a:lnTo>
                    <a:pt x="2603" y="9374"/>
                  </a:lnTo>
                  <a:cubicBezTo>
                    <a:pt x="2603" y="9374"/>
                    <a:pt x="3370" y="12076"/>
                    <a:pt x="2603" y="13377"/>
                  </a:cubicBezTo>
                  <a:cubicBezTo>
                    <a:pt x="2603" y="13377"/>
                    <a:pt x="4037" y="13110"/>
                    <a:pt x="4971" y="11176"/>
                  </a:cubicBezTo>
                  <a:cubicBezTo>
                    <a:pt x="4971" y="11176"/>
                    <a:pt x="8240" y="19448"/>
                    <a:pt x="11542" y="19448"/>
                  </a:cubicBezTo>
                  <a:lnTo>
                    <a:pt x="12610" y="19448"/>
                  </a:lnTo>
                  <a:lnTo>
                    <a:pt x="12610" y="14244"/>
                  </a:lnTo>
                  <a:cubicBezTo>
                    <a:pt x="12610" y="6372"/>
                    <a:pt x="6972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70"/>
            <p:cNvSpPr/>
            <p:nvPr/>
          </p:nvSpPr>
          <p:spPr>
            <a:xfrm>
              <a:off x="7862552" y="2855394"/>
              <a:ext cx="78751" cy="484208"/>
            </a:xfrm>
            <a:custGeom>
              <a:avLst/>
              <a:gdLst/>
              <a:ahLst/>
              <a:cxnLst/>
              <a:rect l="l" t="t" r="r" b="b"/>
              <a:pathLst>
                <a:path w="3304" h="20315" extrusionOk="0">
                  <a:moveTo>
                    <a:pt x="2970" y="0"/>
                  </a:moveTo>
                  <a:cubicBezTo>
                    <a:pt x="1202" y="2669"/>
                    <a:pt x="1" y="8139"/>
                    <a:pt x="1" y="14411"/>
                  </a:cubicBezTo>
                  <a:lnTo>
                    <a:pt x="1" y="20315"/>
                  </a:lnTo>
                  <a:lnTo>
                    <a:pt x="468" y="20315"/>
                  </a:lnTo>
                  <a:cubicBezTo>
                    <a:pt x="1869" y="20315"/>
                    <a:pt x="3303" y="10941"/>
                    <a:pt x="3303" y="10941"/>
                  </a:cubicBezTo>
                  <a:lnTo>
                    <a:pt x="29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70"/>
            <p:cNvSpPr/>
            <p:nvPr/>
          </p:nvSpPr>
          <p:spPr>
            <a:xfrm>
              <a:off x="7682384" y="2693197"/>
              <a:ext cx="940291" cy="459443"/>
            </a:xfrm>
            <a:custGeom>
              <a:avLst/>
              <a:gdLst/>
              <a:ahLst/>
              <a:cxnLst/>
              <a:rect l="l" t="t" r="r" b="b"/>
              <a:pathLst>
                <a:path w="39450" h="19276" extrusionOk="0">
                  <a:moveTo>
                    <a:pt x="5025" y="0"/>
                  </a:moveTo>
                  <a:cubicBezTo>
                    <a:pt x="5014" y="0"/>
                    <a:pt x="0" y="15682"/>
                    <a:pt x="11563" y="18780"/>
                  </a:cubicBezTo>
                  <a:cubicBezTo>
                    <a:pt x="12867" y="19130"/>
                    <a:pt x="14216" y="19275"/>
                    <a:pt x="15578" y="19275"/>
                  </a:cubicBezTo>
                  <a:cubicBezTo>
                    <a:pt x="22344" y="19275"/>
                    <a:pt x="29445" y="15691"/>
                    <a:pt x="33042" y="15691"/>
                  </a:cubicBezTo>
                  <a:cubicBezTo>
                    <a:pt x="33632" y="15691"/>
                    <a:pt x="34128" y="15787"/>
                    <a:pt x="34512" y="16012"/>
                  </a:cubicBezTo>
                  <a:cubicBezTo>
                    <a:pt x="34512" y="16012"/>
                    <a:pt x="39449" y="9707"/>
                    <a:pt x="30376" y="4237"/>
                  </a:cubicBezTo>
                  <a:cubicBezTo>
                    <a:pt x="28014" y="2811"/>
                    <a:pt x="25911" y="2380"/>
                    <a:pt x="23893" y="2380"/>
                  </a:cubicBezTo>
                  <a:cubicBezTo>
                    <a:pt x="20825" y="2380"/>
                    <a:pt x="17955" y="3375"/>
                    <a:pt x="14670" y="3375"/>
                  </a:cubicBezTo>
                  <a:cubicBezTo>
                    <a:pt x="11879" y="3375"/>
                    <a:pt x="8789" y="2657"/>
                    <a:pt x="5025" y="0"/>
                  </a:cubicBezTo>
                  <a:cubicBezTo>
                    <a:pt x="5025" y="0"/>
                    <a:pt x="5025" y="0"/>
                    <a:pt x="50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70"/>
            <p:cNvSpPr/>
            <p:nvPr/>
          </p:nvSpPr>
          <p:spPr>
            <a:xfrm>
              <a:off x="8470798" y="2829938"/>
              <a:ext cx="119270" cy="210725"/>
            </a:xfrm>
            <a:custGeom>
              <a:avLst/>
              <a:gdLst/>
              <a:ahLst/>
              <a:cxnLst/>
              <a:rect l="l" t="t" r="r" b="b"/>
              <a:pathLst>
                <a:path w="5004" h="8841" extrusionOk="0">
                  <a:moveTo>
                    <a:pt x="5004" y="1"/>
                  </a:moveTo>
                  <a:lnTo>
                    <a:pt x="5004" y="1"/>
                  </a:lnTo>
                  <a:cubicBezTo>
                    <a:pt x="0" y="68"/>
                    <a:pt x="400" y="5471"/>
                    <a:pt x="400" y="5471"/>
                  </a:cubicBezTo>
                  <a:lnTo>
                    <a:pt x="3936" y="8840"/>
                  </a:lnTo>
                  <a:cubicBezTo>
                    <a:pt x="1468" y="4204"/>
                    <a:pt x="5004" y="1"/>
                    <a:pt x="50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70"/>
            <p:cNvSpPr/>
            <p:nvPr/>
          </p:nvSpPr>
          <p:spPr>
            <a:xfrm>
              <a:off x="8508147" y="2924587"/>
              <a:ext cx="114527" cy="132761"/>
            </a:xfrm>
            <a:custGeom>
              <a:avLst/>
              <a:gdLst/>
              <a:ahLst/>
              <a:cxnLst/>
              <a:rect l="l" t="t" r="r" b="b"/>
              <a:pathLst>
                <a:path w="4805" h="5570" extrusionOk="0">
                  <a:moveTo>
                    <a:pt x="3136" y="0"/>
                  </a:moveTo>
                  <a:cubicBezTo>
                    <a:pt x="1081" y="0"/>
                    <a:pt x="1" y="2268"/>
                    <a:pt x="1" y="2268"/>
                  </a:cubicBezTo>
                  <a:lnTo>
                    <a:pt x="1035" y="5570"/>
                  </a:lnTo>
                  <a:cubicBezTo>
                    <a:pt x="1135" y="1834"/>
                    <a:pt x="4804" y="466"/>
                    <a:pt x="4804" y="466"/>
                  </a:cubicBezTo>
                  <a:cubicBezTo>
                    <a:pt x="4192" y="134"/>
                    <a:pt x="3635" y="0"/>
                    <a:pt x="31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70"/>
            <p:cNvSpPr/>
            <p:nvPr/>
          </p:nvSpPr>
          <p:spPr>
            <a:xfrm>
              <a:off x="7577939" y="4421783"/>
              <a:ext cx="182886" cy="103277"/>
            </a:xfrm>
            <a:custGeom>
              <a:avLst/>
              <a:gdLst/>
              <a:ahLst/>
              <a:cxnLst/>
              <a:rect l="l" t="t" r="r" b="b"/>
              <a:pathLst>
                <a:path w="7673" h="4333" extrusionOk="0">
                  <a:moveTo>
                    <a:pt x="2763" y="1"/>
                  </a:moveTo>
                  <a:cubicBezTo>
                    <a:pt x="2633" y="1"/>
                    <a:pt x="2501" y="10"/>
                    <a:pt x="2368" y="29"/>
                  </a:cubicBezTo>
                  <a:cubicBezTo>
                    <a:pt x="1668" y="163"/>
                    <a:pt x="1067" y="530"/>
                    <a:pt x="667" y="1097"/>
                  </a:cubicBezTo>
                  <a:cubicBezTo>
                    <a:pt x="100" y="1864"/>
                    <a:pt x="0" y="2831"/>
                    <a:pt x="400" y="3699"/>
                  </a:cubicBezTo>
                  <a:lnTo>
                    <a:pt x="4036" y="3699"/>
                  </a:lnTo>
                  <a:cubicBezTo>
                    <a:pt x="5304" y="3699"/>
                    <a:pt x="6505" y="3899"/>
                    <a:pt x="7672" y="4332"/>
                  </a:cubicBezTo>
                  <a:cubicBezTo>
                    <a:pt x="7672" y="3465"/>
                    <a:pt x="7272" y="2665"/>
                    <a:pt x="6605" y="2164"/>
                  </a:cubicBezTo>
                  <a:lnTo>
                    <a:pt x="4303" y="496"/>
                  </a:lnTo>
                  <a:cubicBezTo>
                    <a:pt x="3844" y="172"/>
                    <a:pt x="3318" y="1"/>
                    <a:pt x="2763" y="1"/>
                  </a:cubicBezTo>
                  <a:close/>
                </a:path>
              </a:pathLst>
            </a:custGeom>
            <a:solidFill>
              <a:srgbClr val="CE897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70"/>
            <p:cNvSpPr/>
            <p:nvPr/>
          </p:nvSpPr>
          <p:spPr>
            <a:xfrm>
              <a:off x="7573148" y="4417755"/>
              <a:ext cx="194827" cy="113669"/>
            </a:xfrm>
            <a:custGeom>
              <a:avLst/>
              <a:gdLst/>
              <a:ahLst/>
              <a:cxnLst/>
              <a:rect l="l" t="t" r="r" b="b"/>
              <a:pathLst>
                <a:path w="8174" h="4769" extrusionOk="0">
                  <a:moveTo>
                    <a:pt x="2977" y="1"/>
                  </a:moveTo>
                  <a:cubicBezTo>
                    <a:pt x="2103" y="1"/>
                    <a:pt x="1245" y="401"/>
                    <a:pt x="701" y="1166"/>
                  </a:cubicBezTo>
                  <a:cubicBezTo>
                    <a:pt x="68" y="2033"/>
                    <a:pt x="1" y="3167"/>
                    <a:pt x="468" y="4068"/>
                  </a:cubicBezTo>
                  <a:lnTo>
                    <a:pt x="8040" y="4768"/>
                  </a:lnTo>
                  <a:cubicBezTo>
                    <a:pt x="8173" y="3801"/>
                    <a:pt x="7773" y="2800"/>
                    <a:pt x="6906" y="2200"/>
                  </a:cubicBezTo>
                  <a:lnTo>
                    <a:pt x="4638" y="532"/>
                  </a:lnTo>
                  <a:cubicBezTo>
                    <a:pt x="4134" y="174"/>
                    <a:pt x="3552" y="1"/>
                    <a:pt x="29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70"/>
            <p:cNvSpPr/>
            <p:nvPr/>
          </p:nvSpPr>
          <p:spPr>
            <a:xfrm>
              <a:off x="7573148" y="4408959"/>
              <a:ext cx="194827" cy="122464"/>
            </a:xfrm>
            <a:custGeom>
              <a:avLst/>
              <a:gdLst/>
              <a:ahLst/>
              <a:cxnLst/>
              <a:rect l="l" t="t" r="r" b="b"/>
              <a:pathLst>
                <a:path w="8174" h="5138" fill="none" extrusionOk="0">
                  <a:moveTo>
                    <a:pt x="468" y="4437"/>
                  </a:moveTo>
                  <a:cubicBezTo>
                    <a:pt x="1" y="3536"/>
                    <a:pt x="68" y="2402"/>
                    <a:pt x="701" y="1535"/>
                  </a:cubicBezTo>
                  <a:lnTo>
                    <a:pt x="701" y="1535"/>
                  </a:lnTo>
                  <a:cubicBezTo>
                    <a:pt x="1602" y="267"/>
                    <a:pt x="3370" y="0"/>
                    <a:pt x="4638" y="901"/>
                  </a:cubicBezTo>
                  <a:lnTo>
                    <a:pt x="6906" y="2569"/>
                  </a:lnTo>
                  <a:cubicBezTo>
                    <a:pt x="7773" y="3169"/>
                    <a:pt x="8173" y="4170"/>
                    <a:pt x="8040" y="5137"/>
                  </a:cubicBez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70"/>
            <p:cNvSpPr/>
            <p:nvPr/>
          </p:nvSpPr>
          <p:spPr>
            <a:xfrm>
              <a:off x="7504789" y="4259490"/>
              <a:ext cx="132785" cy="855510"/>
            </a:xfrm>
            <a:custGeom>
              <a:avLst/>
              <a:gdLst/>
              <a:ahLst/>
              <a:cxnLst/>
              <a:rect l="l" t="t" r="r" b="b"/>
              <a:pathLst>
                <a:path w="5571" h="35893" extrusionOk="0">
                  <a:moveTo>
                    <a:pt x="0" y="0"/>
                  </a:moveTo>
                  <a:lnTo>
                    <a:pt x="0" y="33124"/>
                  </a:lnTo>
                  <a:cubicBezTo>
                    <a:pt x="0" y="34658"/>
                    <a:pt x="1268" y="35892"/>
                    <a:pt x="2802" y="35892"/>
                  </a:cubicBezTo>
                  <a:cubicBezTo>
                    <a:pt x="4337" y="35892"/>
                    <a:pt x="5571" y="34658"/>
                    <a:pt x="5571" y="33090"/>
                  </a:cubicBezTo>
                  <a:lnTo>
                    <a:pt x="5571" y="0"/>
                  </a:ln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70"/>
            <p:cNvSpPr/>
            <p:nvPr/>
          </p:nvSpPr>
          <p:spPr>
            <a:xfrm>
              <a:off x="7528624" y="4321485"/>
              <a:ext cx="85901" cy="766486"/>
            </a:xfrm>
            <a:custGeom>
              <a:avLst/>
              <a:gdLst/>
              <a:ahLst/>
              <a:cxnLst/>
              <a:rect l="l" t="t" r="r" b="b"/>
              <a:pathLst>
                <a:path w="3604" h="32158" extrusionOk="0">
                  <a:moveTo>
                    <a:pt x="1" y="1"/>
                  </a:moveTo>
                  <a:lnTo>
                    <a:pt x="1" y="30356"/>
                  </a:lnTo>
                  <a:cubicBezTo>
                    <a:pt x="1" y="31357"/>
                    <a:pt x="801" y="32157"/>
                    <a:pt x="1802" y="32157"/>
                  </a:cubicBezTo>
                  <a:cubicBezTo>
                    <a:pt x="2803" y="32157"/>
                    <a:pt x="3603" y="31357"/>
                    <a:pt x="3603" y="30356"/>
                  </a:cubicBezTo>
                  <a:lnTo>
                    <a:pt x="36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70"/>
            <p:cNvSpPr/>
            <p:nvPr/>
          </p:nvSpPr>
          <p:spPr>
            <a:xfrm>
              <a:off x="7810878" y="4706301"/>
              <a:ext cx="997042" cy="692526"/>
            </a:xfrm>
            <a:custGeom>
              <a:avLst/>
              <a:gdLst/>
              <a:ahLst/>
              <a:cxnLst/>
              <a:rect l="l" t="t" r="r" b="b"/>
              <a:pathLst>
                <a:path w="41831" h="29055" extrusionOk="0">
                  <a:moveTo>
                    <a:pt x="28755" y="1"/>
                  </a:moveTo>
                  <a:lnTo>
                    <a:pt x="17880" y="10909"/>
                  </a:lnTo>
                  <a:lnTo>
                    <a:pt x="19148" y="12210"/>
                  </a:lnTo>
                  <a:lnTo>
                    <a:pt x="18881" y="12476"/>
                  </a:lnTo>
                  <a:lnTo>
                    <a:pt x="9474" y="3070"/>
                  </a:lnTo>
                  <a:lnTo>
                    <a:pt x="1" y="13877"/>
                  </a:lnTo>
                  <a:lnTo>
                    <a:pt x="11476" y="25352"/>
                  </a:lnTo>
                  <a:cubicBezTo>
                    <a:pt x="13877" y="27721"/>
                    <a:pt x="17046" y="29055"/>
                    <a:pt x="20415" y="29055"/>
                  </a:cubicBezTo>
                  <a:cubicBezTo>
                    <a:pt x="23818" y="29055"/>
                    <a:pt x="26987" y="27721"/>
                    <a:pt x="29388" y="25352"/>
                  </a:cubicBezTo>
                  <a:lnTo>
                    <a:pt x="41831" y="12877"/>
                  </a:lnTo>
                  <a:lnTo>
                    <a:pt x="287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70"/>
            <p:cNvSpPr/>
            <p:nvPr/>
          </p:nvSpPr>
          <p:spPr>
            <a:xfrm>
              <a:off x="7359276" y="4518672"/>
              <a:ext cx="677438" cy="518411"/>
            </a:xfrm>
            <a:custGeom>
              <a:avLst/>
              <a:gdLst/>
              <a:ahLst/>
              <a:cxnLst/>
              <a:rect l="l" t="t" r="r" b="b"/>
              <a:pathLst>
                <a:path w="28422" h="21750" extrusionOk="0">
                  <a:moveTo>
                    <a:pt x="2169" y="1"/>
                  </a:moveTo>
                  <a:cubicBezTo>
                    <a:pt x="968" y="1"/>
                    <a:pt x="1" y="1001"/>
                    <a:pt x="1" y="2202"/>
                  </a:cubicBezTo>
                  <a:cubicBezTo>
                    <a:pt x="1" y="3403"/>
                    <a:pt x="968" y="4370"/>
                    <a:pt x="2169" y="4370"/>
                  </a:cubicBezTo>
                  <a:lnTo>
                    <a:pt x="9107" y="4370"/>
                  </a:lnTo>
                  <a:lnTo>
                    <a:pt x="9107" y="4504"/>
                  </a:lnTo>
                  <a:lnTo>
                    <a:pt x="9107" y="4771"/>
                  </a:lnTo>
                  <a:lnTo>
                    <a:pt x="9107" y="4904"/>
                  </a:lnTo>
                  <a:lnTo>
                    <a:pt x="2169" y="4904"/>
                  </a:lnTo>
                  <a:cubicBezTo>
                    <a:pt x="968" y="4904"/>
                    <a:pt x="1" y="5871"/>
                    <a:pt x="1" y="7072"/>
                  </a:cubicBezTo>
                  <a:cubicBezTo>
                    <a:pt x="1" y="8273"/>
                    <a:pt x="968" y="9274"/>
                    <a:pt x="2169" y="9274"/>
                  </a:cubicBezTo>
                  <a:lnTo>
                    <a:pt x="9341" y="9274"/>
                  </a:lnTo>
                  <a:lnTo>
                    <a:pt x="9341" y="9407"/>
                  </a:lnTo>
                  <a:lnTo>
                    <a:pt x="9341" y="9641"/>
                  </a:lnTo>
                  <a:lnTo>
                    <a:pt x="9341" y="9774"/>
                  </a:lnTo>
                  <a:lnTo>
                    <a:pt x="2169" y="9774"/>
                  </a:lnTo>
                  <a:cubicBezTo>
                    <a:pt x="968" y="9774"/>
                    <a:pt x="1" y="10742"/>
                    <a:pt x="1" y="11976"/>
                  </a:cubicBezTo>
                  <a:cubicBezTo>
                    <a:pt x="1" y="13177"/>
                    <a:pt x="968" y="14144"/>
                    <a:pt x="2169" y="14144"/>
                  </a:cubicBezTo>
                  <a:lnTo>
                    <a:pt x="7439" y="14144"/>
                  </a:lnTo>
                  <a:cubicBezTo>
                    <a:pt x="9007" y="14144"/>
                    <a:pt x="10542" y="14544"/>
                    <a:pt x="11909" y="15278"/>
                  </a:cubicBezTo>
                  <a:cubicBezTo>
                    <a:pt x="12710" y="15712"/>
                    <a:pt x="13477" y="16245"/>
                    <a:pt x="14111" y="16913"/>
                  </a:cubicBezTo>
                  <a:lnTo>
                    <a:pt x="18948" y="21749"/>
                  </a:lnTo>
                  <a:lnTo>
                    <a:pt x="28421" y="10942"/>
                  </a:lnTo>
                  <a:lnTo>
                    <a:pt x="20549" y="3069"/>
                  </a:lnTo>
                  <a:cubicBezTo>
                    <a:pt x="18581" y="1101"/>
                    <a:pt x="15979" y="1"/>
                    <a:pt x="132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70"/>
            <p:cNvSpPr/>
            <p:nvPr/>
          </p:nvSpPr>
          <p:spPr>
            <a:xfrm>
              <a:off x="7354509" y="4514691"/>
              <a:ext cx="237754" cy="112930"/>
            </a:xfrm>
            <a:custGeom>
              <a:avLst/>
              <a:gdLst/>
              <a:ahLst/>
              <a:cxnLst/>
              <a:rect l="l" t="t" r="r" b="b"/>
              <a:pathLst>
                <a:path w="9975" h="4738" fill="none" extrusionOk="0">
                  <a:moveTo>
                    <a:pt x="9307" y="4737"/>
                  </a:moveTo>
                  <a:lnTo>
                    <a:pt x="2369" y="4737"/>
                  </a:lnTo>
                  <a:cubicBezTo>
                    <a:pt x="1068" y="4737"/>
                    <a:pt x="1" y="3670"/>
                    <a:pt x="1" y="2369"/>
                  </a:cubicBezTo>
                  <a:lnTo>
                    <a:pt x="1" y="2369"/>
                  </a:lnTo>
                  <a:cubicBezTo>
                    <a:pt x="1" y="1068"/>
                    <a:pt x="1068" y="1"/>
                    <a:pt x="2369" y="1"/>
                  </a:cubicBezTo>
                  <a:lnTo>
                    <a:pt x="9974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70"/>
            <p:cNvSpPr/>
            <p:nvPr/>
          </p:nvSpPr>
          <p:spPr>
            <a:xfrm>
              <a:off x="7354509" y="4630768"/>
              <a:ext cx="227410" cy="112930"/>
            </a:xfrm>
            <a:custGeom>
              <a:avLst/>
              <a:gdLst/>
              <a:ahLst/>
              <a:cxnLst/>
              <a:rect l="l" t="t" r="r" b="b"/>
              <a:pathLst>
                <a:path w="9541" h="4738" fill="none" extrusionOk="0">
                  <a:moveTo>
                    <a:pt x="9541" y="4738"/>
                  </a:moveTo>
                  <a:lnTo>
                    <a:pt x="2369" y="4738"/>
                  </a:lnTo>
                  <a:cubicBezTo>
                    <a:pt x="1068" y="4738"/>
                    <a:pt x="1" y="3670"/>
                    <a:pt x="1" y="2369"/>
                  </a:cubicBezTo>
                  <a:lnTo>
                    <a:pt x="1" y="2369"/>
                  </a:lnTo>
                  <a:cubicBezTo>
                    <a:pt x="1" y="1068"/>
                    <a:pt x="1068" y="1"/>
                    <a:pt x="2369" y="1"/>
                  </a:cubicBezTo>
                  <a:lnTo>
                    <a:pt x="9307" y="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70"/>
            <p:cNvSpPr/>
            <p:nvPr/>
          </p:nvSpPr>
          <p:spPr>
            <a:xfrm>
              <a:off x="7592240" y="4514691"/>
              <a:ext cx="698103" cy="510474"/>
            </a:xfrm>
            <a:custGeom>
              <a:avLst/>
              <a:gdLst/>
              <a:ahLst/>
              <a:cxnLst/>
              <a:rect l="l" t="t" r="r" b="b"/>
              <a:pathLst>
                <a:path w="29289" h="21417" fill="none" extrusionOk="0">
                  <a:moveTo>
                    <a:pt x="0" y="1"/>
                  </a:moveTo>
                  <a:lnTo>
                    <a:pt x="3436" y="1"/>
                  </a:lnTo>
                  <a:cubicBezTo>
                    <a:pt x="6238" y="1"/>
                    <a:pt x="8940" y="1102"/>
                    <a:pt x="10908" y="3103"/>
                  </a:cubicBezTo>
                  <a:lnTo>
                    <a:pt x="29288" y="21416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70"/>
            <p:cNvSpPr/>
            <p:nvPr/>
          </p:nvSpPr>
          <p:spPr>
            <a:xfrm>
              <a:off x="7354509" y="4746868"/>
              <a:ext cx="1459775" cy="686162"/>
            </a:xfrm>
            <a:custGeom>
              <a:avLst/>
              <a:gdLst/>
              <a:ahLst/>
              <a:cxnLst/>
              <a:rect l="l" t="t" r="r" b="b"/>
              <a:pathLst>
                <a:path w="61245" h="28788" fill="none" extrusionOk="0">
                  <a:moveTo>
                    <a:pt x="61244" y="11175"/>
                  </a:moveTo>
                  <a:lnTo>
                    <a:pt x="48669" y="23784"/>
                  </a:lnTo>
                  <a:cubicBezTo>
                    <a:pt x="43632" y="28787"/>
                    <a:pt x="35493" y="28787"/>
                    <a:pt x="30489" y="23784"/>
                  </a:cubicBezTo>
                  <a:lnTo>
                    <a:pt x="14177" y="7472"/>
                  </a:lnTo>
                  <a:cubicBezTo>
                    <a:pt x="13544" y="6838"/>
                    <a:pt x="12810" y="6271"/>
                    <a:pt x="12009" y="5871"/>
                  </a:cubicBezTo>
                  <a:lnTo>
                    <a:pt x="12009" y="5871"/>
                  </a:lnTo>
                  <a:cubicBezTo>
                    <a:pt x="10675" y="5137"/>
                    <a:pt x="9174" y="4770"/>
                    <a:pt x="7639" y="4770"/>
                  </a:cubicBezTo>
                  <a:lnTo>
                    <a:pt x="2369" y="4770"/>
                  </a:lnTo>
                  <a:cubicBezTo>
                    <a:pt x="1068" y="4770"/>
                    <a:pt x="1" y="3703"/>
                    <a:pt x="1" y="2402"/>
                  </a:cubicBezTo>
                  <a:lnTo>
                    <a:pt x="1" y="2402"/>
                  </a:lnTo>
                  <a:cubicBezTo>
                    <a:pt x="1" y="1067"/>
                    <a:pt x="1068" y="0"/>
                    <a:pt x="2369" y="0"/>
                  </a:cubicBezTo>
                  <a:lnTo>
                    <a:pt x="9541" y="0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70"/>
            <p:cNvSpPr/>
            <p:nvPr/>
          </p:nvSpPr>
          <p:spPr>
            <a:xfrm>
              <a:off x="8232257" y="4699937"/>
              <a:ext cx="263996" cy="263210"/>
            </a:xfrm>
            <a:custGeom>
              <a:avLst/>
              <a:gdLst/>
              <a:ahLst/>
              <a:cxnLst/>
              <a:rect l="l" t="t" r="r" b="b"/>
              <a:pathLst>
                <a:path w="11076" h="11043" fill="none" extrusionOk="0">
                  <a:moveTo>
                    <a:pt x="1" y="11042"/>
                  </a:moveTo>
                  <a:lnTo>
                    <a:pt x="11076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70"/>
            <p:cNvSpPr/>
            <p:nvPr/>
          </p:nvSpPr>
          <p:spPr>
            <a:xfrm>
              <a:off x="7573958" y="4094099"/>
              <a:ext cx="99392" cy="99416"/>
            </a:xfrm>
            <a:custGeom>
              <a:avLst/>
              <a:gdLst/>
              <a:ahLst/>
              <a:cxnLst/>
              <a:rect l="l" t="t" r="r" b="b"/>
              <a:pathLst>
                <a:path w="4170" h="4171" extrusionOk="0">
                  <a:moveTo>
                    <a:pt x="2068" y="1"/>
                  </a:moveTo>
                  <a:cubicBezTo>
                    <a:pt x="934" y="1"/>
                    <a:pt x="0" y="935"/>
                    <a:pt x="0" y="2102"/>
                  </a:cubicBezTo>
                  <a:cubicBezTo>
                    <a:pt x="0" y="3236"/>
                    <a:pt x="934" y="4170"/>
                    <a:pt x="2068" y="4170"/>
                  </a:cubicBezTo>
                  <a:cubicBezTo>
                    <a:pt x="3236" y="4170"/>
                    <a:pt x="4170" y="3236"/>
                    <a:pt x="4170" y="2102"/>
                  </a:cubicBezTo>
                  <a:cubicBezTo>
                    <a:pt x="4170" y="935"/>
                    <a:pt x="3236" y="1"/>
                    <a:pt x="20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70"/>
            <p:cNvSpPr/>
            <p:nvPr/>
          </p:nvSpPr>
          <p:spPr>
            <a:xfrm>
              <a:off x="7495231" y="3961338"/>
              <a:ext cx="81134" cy="81111"/>
            </a:xfrm>
            <a:custGeom>
              <a:avLst/>
              <a:gdLst/>
              <a:ahLst/>
              <a:cxnLst/>
              <a:rect l="l" t="t" r="r" b="b"/>
              <a:pathLst>
                <a:path w="3404" h="3403" extrusionOk="0">
                  <a:moveTo>
                    <a:pt x="1702" y="0"/>
                  </a:moveTo>
                  <a:cubicBezTo>
                    <a:pt x="768" y="0"/>
                    <a:pt x="1" y="767"/>
                    <a:pt x="1" y="1701"/>
                  </a:cubicBezTo>
                  <a:cubicBezTo>
                    <a:pt x="1" y="2635"/>
                    <a:pt x="768" y="3403"/>
                    <a:pt x="1702" y="3403"/>
                  </a:cubicBezTo>
                  <a:cubicBezTo>
                    <a:pt x="2636" y="3403"/>
                    <a:pt x="3403" y="2635"/>
                    <a:pt x="3403" y="1701"/>
                  </a:cubicBezTo>
                  <a:cubicBezTo>
                    <a:pt x="3403" y="767"/>
                    <a:pt x="2636" y="0"/>
                    <a:pt x="170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70"/>
            <p:cNvSpPr/>
            <p:nvPr/>
          </p:nvSpPr>
          <p:spPr>
            <a:xfrm>
              <a:off x="7587473" y="3800714"/>
              <a:ext cx="113717" cy="113741"/>
            </a:xfrm>
            <a:custGeom>
              <a:avLst/>
              <a:gdLst/>
              <a:ahLst/>
              <a:cxnLst/>
              <a:rect l="l" t="t" r="r" b="b"/>
              <a:pathLst>
                <a:path w="4771" h="4772" extrusionOk="0">
                  <a:moveTo>
                    <a:pt x="2402" y="1"/>
                  </a:moveTo>
                  <a:cubicBezTo>
                    <a:pt x="1068" y="1"/>
                    <a:pt x="0" y="1068"/>
                    <a:pt x="0" y="2369"/>
                  </a:cubicBezTo>
                  <a:cubicBezTo>
                    <a:pt x="0" y="3704"/>
                    <a:pt x="1068" y="4771"/>
                    <a:pt x="2402" y="4771"/>
                  </a:cubicBezTo>
                  <a:cubicBezTo>
                    <a:pt x="3703" y="4771"/>
                    <a:pt x="4770" y="3704"/>
                    <a:pt x="4770" y="2369"/>
                  </a:cubicBezTo>
                  <a:cubicBezTo>
                    <a:pt x="4770" y="1068"/>
                    <a:pt x="3703" y="1"/>
                    <a:pt x="240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70"/>
            <p:cNvSpPr/>
            <p:nvPr/>
          </p:nvSpPr>
          <p:spPr>
            <a:xfrm>
              <a:off x="7736942" y="4719815"/>
              <a:ext cx="454009" cy="465140"/>
            </a:xfrm>
            <a:custGeom>
              <a:avLst/>
              <a:gdLst/>
              <a:ahLst/>
              <a:cxnLst/>
              <a:rect l="l" t="t" r="r" b="b"/>
              <a:pathLst>
                <a:path w="19048" h="19515" extrusionOk="0">
                  <a:moveTo>
                    <a:pt x="13677" y="1"/>
                  </a:moveTo>
                  <a:lnTo>
                    <a:pt x="0" y="14645"/>
                  </a:lnTo>
                  <a:lnTo>
                    <a:pt x="5404" y="19515"/>
                  </a:lnTo>
                  <a:lnTo>
                    <a:pt x="19047" y="4904"/>
                  </a:lnTo>
                  <a:lnTo>
                    <a:pt x="13677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70"/>
            <p:cNvSpPr/>
            <p:nvPr/>
          </p:nvSpPr>
          <p:spPr>
            <a:xfrm>
              <a:off x="8969307" y="3832534"/>
              <a:ext cx="10344" cy="58062"/>
            </a:xfrm>
            <a:custGeom>
              <a:avLst/>
              <a:gdLst/>
              <a:ahLst/>
              <a:cxnLst/>
              <a:rect l="l" t="t" r="r" b="b"/>
              <a:pathLst>
                <a:path w="434" h="2436" extrusionOk="0">
                  <a:moveTo>
                    <a:pt x="434" y="0"/>
                  </a:moveTo>
                  <a:lnTo>
                    <a:pt x="0" y="2435"/>
                  </a:lnTo>
                </a:path>
              </a:pathLst>
            </a:custGeom>
            <a:solidFill>
              <a:srgbClr val="E3F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08" name="Google Shape;1908;p70"/>
          <p:cNvSpPr txBox="1"/>
          <p:nvPr/>
        </p:nvSpPr>
        <p:spPr>
          <a:xfrm flipH="1">
            <a:off x="6055032" y="815950"/>
            <a:ext cx="1952089" cy="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rPr>
              <a:t>Familiar </a:t>
            </a:r>
            <a:endParaRPr sz="4800" b="1" dirty="0">
              <a:solidFill>
                <a:schemeClr val="dk1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2" name="Google Shape;12857;p88">
            <a:extLst>
              <a:ext uri="{FF2B5EF4-FFF2-40B4-BE49-F238E27FC236}">
                <a16:creationId xmlns:a16="http://schemas.microsoft.com/office/drawing/2014/main" id="{79CD2E4C-0B93-4D65-80A1-14C96F5314B9}"/>
              </a:ext>
            </a:extLst>
          </p:cNvPr>
          <p:cNvSpPr/>
          <p:nvPr/>
        </p:nvSpPr>
        <p:spPr>
          <a:xfrm>
            <a:off x="1186668" y="2109607"/>
            <a:ext cx="372969" cy="352492"/>
          </a:xfrm>
          <a:custGeom>
            <a:avLst/>
            <a:gdLst/>
            <a:ahLst/>
            <a:cxnLst/>
            <a:rect l="l" t="t" r="r" b="b"/>
            <a:pathLst>
              <a:path w="12477" h="11792" extrusionOk="0">
                <a:moveTo>
                  <a:pt x="10845" y="690"/>
                </a:moveTo>
                <a:cubicBezTo>
                  <a:pt x="11072" y="690"/>
                  <a:pt x="11264" y="705"/>
                  <a:pt x="11406" y="733"/>
                </a:cubicBezTo>
                <a:cubicBezTo>
                  <a:pt x="11469" y="1049"/>
                  <a:pt x="11469" y="1616"/>
                  <a:pt x="11374" y="2246"/>
                </a:cubicBezTo>
                <a:lnTo>
                  <a:pt x="9894" y="765"/>
                </a:lnTo>
                <a:cubicBezTo>
                  <a:pt x="10240" y="713"/>
                  <a:pt x="10568" y="690"/>
                  <a:pt x="10845" y="690"/>
                </a:cubicBezTo>
                <a:close/>
                <a:moveTo>
                  <a:pt x="9106" y="923"/>
                </a:moveTo>
                <a:lnTo>
                  <a:pt x="11280" y="3096"/>
                </a:lnTo>
                <a:cubicBezTo>
                  <a:pt x="11185" y="3317"/>
                  <a:pt x="11091" y="3569"/>
                  <a:pt x="10996" y="3789"/>
                </a:cubicBezTo>
                <a:lnTo>
                  <a:pt x="8350" y="1143"/>
                </a:lnTo>
                <a:cubicBezTo>
                  <a:pt x="8602" y="1049"/>
                  <a:pt x="8822" y="954"/>
                  <a:pt x="9106" y="923"/>
                </a:cubicBezTo>
                <a:close/>
                <a:moveTo>
                  <a:pt x="7720" y="1458"/>
                </a:moveTo>
                <a:lnTo>
                  <a:pt x="10618" y="4388"/>
                </a:lnTo>
                <a:cubicBezTo>
                  <a:pt x="10555" y="4451"/>
                  <a:pt x="10461" y="4577"/>
                  <a:pt x="10398" y="4672"/>
                </a:cubicBezTo>
                <a:cubicBezTo>
                  <a:pt x="10303" y="4766"/>
                  <a:pt x="10240" y="4861"/>
                  <a:pt x="10114" y="4892"/>
                </a:cubicBezTo>
                <a:lnTo>
                  <a:pt x="7216" y="1994"/>
                </a:lnTo>
                <a:cubicBezTo>
                  <a:pt x="7279" y="1899"/>
                  <a:pt x="7373" y="1773"/>
                  <a:pt x="7436" y="1710"/>
                </a:cubicBezTo>
                <a:cubicBezTo>
                  <a:pt x="7531" y="1616"/>
                  <a:pt x="7594" y="1553"/>
                  <a:pt x="7720" y="1458"/>
                </a:cubicBezTo>
                <a:close/>
                <a:moveTo>
                  <a:pt x="6901" y="2655"/>
                </a:moveTo>
                <a:lnTo>
                  <a:pt x="9515" y="5270"/>
                </a:lnTo>
                <a:cubicBezTo>
                  <a:pt x="9263" y="5365"/>
                  <a:pt x="9011" y="5459"/>
                  <a:pt x="8791" y="5522"/>
                </a:cubicBezTo>
                <a:lnTo>
                  <a:pt x="6649" y="3411"/>
                </a:lnTo>
                <a:cubicBezTo>
                  <a:pt x="6680" y="3159"/>
                  <a:pt x="6775" y="2876"/>
                  <a:pt x="6901" y="2655"/>
                </a:cubicBezTo>
                <a:close/>
                <a:moveTo>
                  <a:pt x="6491" y="4231"/>
                </a:moveTo>
                <a:lnTo>
                  <a:pt x="7877" y="5617"/>
                </a:lnTo>
                <a:cubicBezTo>
                  <a:pt x="7638" y="5643"/>
                  <a:pt x="7409" y="5653"/>
                  <a:pt x="7204" y="5653"/>
                </a:cubicBezTo>
                <a:cubicBezTo>
                  <a:pt x="6923" y="5653"/>
                  <a:pt x="6686" y="5635"/>
                  <a:pt x="6523" y="5617"/>
                </a:cubicBezTo>
                <a:cubicBezTo>
                  <a:pt x="6491" y="5333"/>
                  <a:pt x="6460" y="4829"/>
                  <a:pt x="6491" y="4231"/>
                </a:cubicBezTo>
                <a:close/>
                <a:moveTo>
                  <a:pt x="4982" y="6171"/>
                </a:moveTo>
                <a:cubicBezTo>
                  <a:pt x="5371" y="6171"/>
                  <a:pt x="5708" y="6201"/>
                  <a:pt x="5892" y="6247"/>
                </a:cubicBezTo>
                <a:cubicBezTo>
                  <a:pt x="5955" y="6499"/>
                  <a:pt x="5987" y="7034"/>
                  <a:pt x="5955" y="7602"/>
                </a:cubicBezTo>
                <a:lnTo>
                  <a:pt x="4538" y="6184"/>
                </a:lnTo>
                <a:cubicBezTo>
                  <a:pt x="4690" y="6175"/>
                  <a:pt x="4839" y="6171"/>
                  <a:pt x="4982" y="6171"/>
                </a:cubicBezTo>
                <a:close/>
                <a:moveTo>
                  <a:pt x="3719" y="6310"/>
                </a:moveTo>
                <a:lnTo>
                  <a:pt x="5829" y="8452"/>
                </a:lnTo>
                <a:cubicBezTo>
                  <a:pt x="5798" y="8673"/>
                  <a:pt x="5703" y="8956"/>
                  <a:pt x="5609" y="9177"/>
                </a:cubicBezTo>
                <a:lnTo>
                  <a:pt x="2962" y="6562"/>
                </a:lnTo>
                <a:cubicBezTo>
                  <a:pt x="3183" y="6436"/>
                  <a:pt x="3435" y="6341"/>
                  <a:pt x="3719" y="6310"/>
                </a:cubicBezTo>
                <a:close/>
                <a:moveTo>
                  <a:pt x="2332" y="6908"/>
                </a:moveTo>
                <a:lnTo>
                  <a:pt x="5231" y="9807"/>
                </a:lnTo>
                <a:cubicBezTo>
                  <a:pt x="5168" y="9901"/>
                  <a:pt x="5073" y="10027"/>
                  <a:pt x="5010" y="10090"/>
                </a:cubicBezTo>
                <a:cubicBezTo>
                  <a:pt x="4916" y="10185"/>
                  <a:pt x="4853" y="10248"/>
                  <a:pt x="4727" y="10342"/>
                </a:cubicBezTo>
                <a:lnTo>
                  <a:pt x="1797" y="7412"/>
                </a:lnTo>
                <a:cubicBezTo>
                  <a:pt x="1891" y="7349"/>
                  <a:pt x="1954" y="7223"/>
                  <a:pt x="2049" y="7129"/>
                </a:cubicBezTo>
                <a:cubicBezTo>
                  <a:pt x="2112" y="7066"/>
                  <a:pt x="2206" y="6971"/>
                  <a:pt x="2332" y="6908"/>
                </a:cubicBezTo>
                <a:close/>
                <a:moveTo>
                  <a:pt x="1450" y="8011"/>
                </a:moveTo>
                <a:lnTo>
                  <a:pt x="4097" y="10657"/>
                </a:lnTo>
                <a:cubicBezTo>
                  <a:pt x="3908" y="10752"/>
                  <a:pt x="3624" y="10847"/>
                  <a:pt x="3372" y="10910"/>
                </a:cubicBezTo>
                <a:lnTo>
                  <a:pt x="1230" y="8767"/>
                </a:lnTo>
                <a:cubicBezTo>
                  <a:pt x="1293" y="8515"/>
                  <a:pt x="1387" y="8232"/>
                  <a:pt x="1450" y="8011"/>
                </a:cubicBezTo>
                <a:close/>
                <a:moveTo>
                  <a:pt x="1072" y="9586"/>
                </a:moveTo>
                <a:lnTo>
                  <a:pt x="2553" y="11067"/>
                </a:lnTo>
                <a:cubicBezTo>
                  <a:pt x="2175" y="11124"/>
                  <a:pt x="1831" y="11135"/>
                  <a:pt x="1534" y="11135"/>
                </a:cubicBezTo>
                <a:cubicBezTo>
                  <a:pt x="1337" y="11135"/>
                  <a:pt x="1160" y="11130"/>
                  <a:pt x="1009" y="11130"/>
                </a:cubicBezTo>
                <a:cubicBezTo>
                  <a:pt x="978" y="10815"/>
                  <a:pt x="978" y="10216"/>
                  <a:pt x="1072" y="9586"/>
                </a:cubicBezTo>
                <a:close/>
                <a:moveTo>
                  <a:pt x="10872" y="1"/>
                </a:moveTo>
                <a:cubicBezTo>
                  <a:pt x="9797" y="1"/>
                  <a:pt x="8028" y="173"/>
                  <a:pt x="6964" y="1238"/>
                </a:cubicBezTo>
                <a:cubicBezTo>
                  <a:pt x="6775" y="1427"/>
                  <a:pt x="6617" y="1616"/>
                  <a:pt x="6491" y="1836"/>
                </a:cubicBezTo>
                <a:cubicBezTo>
                  <a:pt x="5735" y="3033"/>
                  <a:pt x="5735" y="4703"/>
                  <a:pt x="5829" y="5491"/>
                </a:cubicBezTo>
                <a:cubicBezTo>
                  <a:pt x="5619" y="5469"/>
                  <a:pt x="5344" y="5450"/>
                  <a:pt x="5031" y="5450"/>
                </a:cubicBezTo>
                <a:cubicBezTo>
                  <a:pt x="3989" y="5450"/>
                  <a:pt x="2521" y="5655"/>
                  <a:pt x="1576" y="6625"/>
                </a:cubicBezTo>
                <a:cubicBezTo>
                  <a:pt x="1" y="8200"/>
                  <a:pt x="348" y="11319"/>
                  <a:pt x="379" y="11445"/>
                </a:cubicBezTo>
                <a:cubicBezTo>
                  <a:pt x="442" y="11603"/>
                  <a:pt x="568" y="11697"/>
                  <a:pt x="726" y="11760"/>
                </a:cubicBezTo>
                <a:cubicBezTo>
                  <a:pt x="757" y="11760"/>
                  <a:pt x="1135" y="11792"/>
                  <a:pt x="1671" y="11792"/>
                </a:cubicBezTo>
                <a:cubicBezTo>
                  <a:pt x="2710" y="11792"/>
                  <a:pt x="4443" y="11603"/>
                  <a:pt x="5514" y="10531"/>
                </a:cubicBezTo>
                <a:cubicBezTo>
                  <a:pt x="6775" y="9271"/>
                  <a:pt x="6743" y="7192"/>
                  <a:pt x="6649" y="6278"/>
                </a:cubicBezTo>
                <a:cubicBezTo>
                  <a:pt x="6869" y="6278"/>
                  <a:pt x="7121" y="6310"/>
                  <a:pt x="7405" y="6310"/>
                </a:cubicBezTo>
                <a:cubicBezTo>
                  <a:pt x="8476" y="6310"/>
                  <a:pt x="9925" y="6121"/>
                  <a:pt x="10902" y="5144"/>
                </a:cubicBezTo>
                <a:cubicBezTo>
                  <a:pt x="12477" y="3600"/>
                  <a:pt x="12099" y="481"/>
                  <a:pt x="12099" y="355"/>
                </a:cubicBezTo>
                <a:cubicBezTo>
                  <a:pt x="12036" y="198"/>
                  <a:pt x="11941" y="103"/>
                  <a:pt x="11784" y="40"/>
                </a:cubicBezTo>
                <a:cubicBezTo>
                  <a:pt x="11743" y="40"/>
                  <a:pt x="11387" y="1"/>
                  <a:pt x="10872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4065;p92">
            <a:extLst>
              <a:ext uri="{FF2B5EF4-FFF2-40B4-BE49-F238E27FC236}">
                <a16:creationId xmlns:a16="http://schemas.microsoft.com/office/drawing/2014/main" id="{5A50FD0D-934D-44B8-B8F4-7B7F124B8BA0}"/>
              </a:ext>
            </a:extLst>
          </p:cNvPr>
          <p:cNvSpPr/>
          <p:nvPr/>
        </p:nvSpPr>
        <p:spPr>
          <a:xfrm>
            <a:off x="2257060" y="2059843"/>
            <a:ext cx="372969" cy="457200"/>
          </a:xfrm>
          <a:custGeom>
            <a:avLst/>
            <a:gdLst/>
            <a:ahLst/>
            <a:cxnLst/>
            <a:rect l="l" t="t" r="r" b="b"/>
            <a:pathLst>
              <a:path w="12131" h="12194" extrusionOk="0">
                <a:moveTo>
                  <a:pt x="4632" y="725"/>
                </a:moveTo>
                <a:cubicBezTo>
                  <a:pt x="5609" y="725"/>
                  <a:pt x="6396" y="1513"/>
                  <a:pt x="6396" y="2490"/>
                </a:cubicBezTo>
                <a:cubicBezTo>
                  <a:pt x="6365" y="2679"/>
                  <a:pt x="6522" y="2836"/>
                  <a:pt x="6680" y="2899"/>
                </a:cubicBezTo>
                <a:cubicBezTo>
                  <a:pt x="7341" y="2994"/>
                  <a:pt x="7814" y="3592"/>
                  <a:pt x="7814" y="4317"/>
                </a:cubicBezTo>
                <a:cubicBezTo>
                  <a:pt x="7814" y="4695"/>
                  <a:pt x="7656" y="5042"/>
                  <a:pt x="7404" y="5325"/>
                </a:cubicBezTo>
                <a:cubicBezTo>
                  <a:pt x="7184" y="5483"/>
                  <a:pt x="7278" y="5798"/>
                  <a:pt x="7530" y="5924"/>
                </a:cubicBezTo>
                <a:cubicBezTo>
                  <a:pt x="8129" y="6207"/>
                  <a:pt x="8539" y="6869"/>
                  <a:pt x="8539" y="7530"/>
                </a:cubicBezTo>
                <a:cubicBezTo>
                  <a:pt x="8539" y="8507"/>
                  <a:pt x="7751" y="9295"/>
                  <a:pt x="6774" y="9295"/>
                </a:cubicBezTo>
                <a:lnTo>
                  <a:pt x="4979" y="9295"/>
                </a:lnTo>
                <a:lnTo>
                  <a:pt x="4979" y="6932"/>
                </a:lnTo>
                <a:lnTo>
                  <a:pt x="6333" y="5609"/>
                </a:lnTo>
                <a:cubicBezTo>
                  <a:pt x="6491" y="5451"/>
                  <a:pt x="6491" y="5231"/>
                  <a:pt x="6333" y="5073"/>
                </a:cubicBezTo>
                <a:cubicBezTo>
                  <a:pt x="6254" y="4994"/>
                  <a:pt x="6168" y="4955"/>
                  <a:pt x="6081" y="4955"/>
                </a:cubicBezTo>
                <a:cubicBezTo>
                  <a:pt x="5995" y="4955"/>
                  <a:pt x="5908" y="4994"/>
                  <a:pt x="5829" y="5073"/>
                </a:cubicBezTo>
                <a:lnTo>
                  <a:pt x="4979" y="5924"/>
                </a:lnTo>
                <a:lnTo>
                  <a:pt x="4979" y="2490"/>
                </a:lnTo>
                <a:cubicBezTo>
                  <a:pt x="4979" y="2301"/>
                  <a:pt x="4821" y="2143"/>
                  <a:pt x="4632" y="2143"/>
                </a:cubicBezTo>
                <a:cubicBezTo>
                  <a:pt x="4443" y="2143"/>
                  <a:pt x="4285" y="2301"/>
                  <a:pt x="4285" y="2490"/>
                </a:cubicBezTo>
                <a:lnTo>
                  <a:pt x="4285" y="4506"/>
                </a:lnTo>
                <a:lnTo>
                  <a:pt x="3466" y="3655"/>
                </a:lnTo>
                <a:cubicBezTo>
                  <a:pt x="3388" y="3577"/>
                  <a:pt x="3293" y="3537"/>
                  <a:pt x="3198" y="3537"/>
                </a:cubicBezTo>
                <a:cubicBezTo>
                  <a:pt x="3104" y="3537"/>
                  <a:pt x="3009" y="3577"/>
                  <a:pt x="2931" y="3655"/>
                </a:cubicBezTo>
                <a:cubicBezTo>
                  <a:pt x="2773" y="3844"/>
                  <a:pt x="2773" y="4033"/>
                  <a:pt x="2931" y="4191"/>
                </a:cubicBezTo>
                <a:lnTo>
                  <a:pt x="4285" y="5514"/>
                </a:lnTo>
                <a:lnTo>
                  <a:pt x="4285" y="7373"/>
                </a:lnTo>
                <a:lnTo>
                  <a:pt x="3466" y="6554"/>
                </a:lnTo>
                <a:cubicBezTo>
                  <a:pt x="3388" y="6475"/>
                  <a:pt x="3293" y="6436"/>
                  <a:pt x="3198" y="6436"/>
                </a:cubicBezTo>
                <a:cubicBezTo>
                  <a:pt x="3104" y="6436"/>
                  <a:pt x="3009" y="6475"/>
                  <a:pt x="2931" y="6554"/>
                </a:cubicBezTo>
                <a:cubicBezTo>
                  <a:pt x="2773" y="6711"/>
                  <a:pt x="2773" y="6900"/>
                  <a:pt x="2931" y="7058"/>
                </a:cubicBezTo>
                <a:lnTo>
                  <a:pt x="4285" y="8413"/>
                </a:lnTo>
                <a:lnTo>
                  <a:pt x="4285" y="9295"/>
                </a:lnTo>
                <a:lnTo>
                  <a:pt x="2521" y="9295"/>
                </a:lnTo>
                <a:cubicBezTo>
                  <a:pt x="1513" y="9295"/>
                  <a:pt x="694" y="8507"/>
                  <a:pt x="694" y="7530"/>
                </a:cubicBezTo>
                <a:cubicBezTo>
                  <a:pt x="694" y="6837"/>
                  <a:pt x="1103" y="6207"/>
                  <a:pt x="1734" y="5924"/>
                </a:cubicBezTo>
                <a:cubicBezTo>
                  <a:pt x="1954" y="5798"/>
                  <a:pt x="1986" y="5514"/>
                  <a:pt x="1828" y="5325"/>
                </a:cubicBezTo>
                <a:cubicBezTo>
                  <a:pt x="1576" y="5042"/>
                  <a:pt x="1418" y="4695"/>
                  <a:pt x="1418" y="4317"/>
                </a:cubicBezTo>
                <a:cubicBezTo>
                  <a:pt x="1418" y="3624"/>
                  <a:pt x="1891" y="3057"/>
                  <a:pt x="2584" y="2899"/>
                </a:cubicBezTo>
                <a:cubicBezTo>
                  <a:pt x="2742" y="2836"/>
                  <a:pt x="2899" y="2679"/>
                  <a:pt x="2868" y="2490"/>
                </a:cubicBezTo>
                <a:cubicBezTo>
                  <a:pt x="2868" y="1513"/>
                  <a:pt x="3655" y="725"/>
                  <a:pt x="4632" y="725"/>
                </a:cubicBezTo>
                <a:close/>
                <a:moveTo>
                  <a:pt x="7467" y="725"/>
                </a:moveTo>
                <a:cubicBezTo>
                  <a:pt x="8444" y="725"/>
                  <a:pt x="9295" y="1513"/>
                  <a:pt x="9232" y="2584"/>
                </a:cubicBezTo>
                <a:cubicBezTo>
                  <a:pt x="9232" y="2742"/>
                  <a:pt x="9358" y="2899"/>
                  <a:pt x="9515" y="2931"/>
                </a:cubicBezTo>
                <a:cubicBezTo>
                  <a:pt x="10177" y="3057"/>
                  <a:pt x="10712" y="3624"/>
                  <a:pt x="10712" y="4348"/>
                </a:cubicBezTo>
                <a:cubicBezTo>
                  <a:pt x="10712" y="4726"/>
                  <a:pt x="10555" y="5105"/>
                  <a:pt x="10271" y="5357"/>
                </a:cubicBezTo>
                <a:cubicBezTo>
                  <a:pt x="10082" y="5514"/>
                  <a:pt x="10145" y="5829"/>
                  <a:pt x="10397" y="5955"/>
                </a:cubicBezTo>
                <a:cubicBezTo>
                  <a:pt x="11027" y="6239"/>
                  <a:pt x="11406" y="6900"/>
                  <a:pt x="11406" y="7562"/>
                </a:cubicBezTo>
                <a:cubicBezTo>
                  <a:pt x="11406" y="8570"/>
                  <a:pt x="10586" y="9358"/>
                  <a:pt x="9610" y="9358"/>
                </a:cubicBezTo>
                <a:lnTo>
                  <a:pt x="8507" y="9358"/>
                </a:lnTo>
                <a:cubicBezTo>
                  <a:pt x="8980" y="8885"/>
                  <a:pt x="9232" y="8224"/>
                  <a:pt x="9232" y="7562"/>
                </a:cubicBezTo>
                <a:cubicBezTo>
                  <a:pt x="9232" y="6743"/>
                  <a:pt x="8854" y="5987"/>
                  <a:pt x="8192" y="5514"/>
                </a:cubicBezTo>
                <a:cubicBezTo>
                  <a:pt x="8413" y="5168"/>
                  <a:pt x="8539" y="4789"/>
                  <a:pt x="8539" y="4348"/>
                </a:cubicBezTo>
                <a:cubicBezTo>
                  <a:pt x="8539" y="3435"/>
                  <a:pt x="7940" y="2616"/>
                  <a:pt x="7089" y="2332"/>
                </a:cubicBezTo>
                <a:cubicBezTo>
                  <a:pt x="7058" y="1828"/>
                  <a:pt x="6837" y="1387"/>
                  <a:pt x="6554" y="1009"/>
                </a:cubicBezTo>
                <a:cubicBezTo>
                  <a:pt x="6837" y="788"/>
                  <a:pt x="7152" y="725"/>
                  <a:pt x="7467" y="725"/>
                </a:cubicBezTo>
                <a:close/>
                <a:moveTo>
                  <a:pt x="7121" y="10019"/>
                </a:moveTo>
                <a:lnTo>
                  <a:pt x="7121" y="11469"/>
                </a:lnTo>
                <a:lnTo>
                  <a:pt x="4979" y="11469"/>
                </a:lnTo>
                <a:lnTo>
                  <a:pt x="4979" y="10019"/>
                </a:lnTo>
                <a:close/>
                <a:moveTo>
                  <a:pt x="4632" y="1"/>
                </a:moveTo>
                <a:cubicBezTo>
                  <a:pt x="3340" y="1"/>
                  <a:pt x="2269" y="1009"/>
                  <a:pt x="2175" y="2301"/>
                </a:cubicBezTo>
                <a:cubicBezTo>
                  <a:pt x="1292" y="2616"/>
                  <a:pt x="694" y="3403"/>
                  <a:pt x="694" y="4317"/>
                </a:cubicBezTo>
                <a:cubicBezTo>
                  <a:pt x="694" y="4726"/>
                  <a:pt x="820" y="5136"/>
                  <a:pt x="1072" y="5483"/>
                </a:cubicBezTo>
                <a:cubicBezTo>
                  <a:pt x="379" y="5955"/>
                  <a:pt x="1" y="6711"/>
                  <a:pt x="1" y="7530"/>
                </a:cubicBezTo>
                <a:cubicBezTo>
                  <a:pt x="1" y="8917"/>
                  <a:pt x="1135" y="10019"/>
                  <a:pt x="2521" y="10019"/>
                </a:cubicBezTo>
                <a:lnTo>
                  <a:pt x="4285" y="10019"/>
                </a:lnTo>
                <a:lnTo>
                  <a:pt x="4285" y="11469"/>
                </a:lnTo>
                <a:lnTo>
                  <a:pt x="2521" y="11469"/>
                </a:lnTo>
                <a:cubicBezTo>
                  <a:pt x="2332" y="11469"/>
                  <a:pt x="2175" y="11626"/>
                  <a:pt x="2175" y="11815"/>
                </a:cubicBezTo>
                <a:cubicBezTo>
                  <a:pt x="2175" y="12036"/>
                  <a:pt x="2332" y="12193"/>
                  <a:pt x="2521" y="12193"/>
                </a:cubicBezTo>
                <a:lnTo>
                  <a:pt x="9641" y="12193"/>
                </a:lnTo>
                <a:cubicBezTo>
                  <a:pt x="9830" y="12193"/>
                  <a:pt x="9988" y="12036"/>
                  <a:pt x="9988" y="11815"/>
                </a:cubicBezTo>
                <a:cubicBezTo>
                  <a:pt x="9988" y="11626"/>
                  <a:pt x="9830" y="11469"/>
                  <a:pt x="9641" y="11469"/>
                </a:cubicBezTo>
                <a:lnTo>
                  <a:pt x="7877" y="11469"/>
                </a:lnTo>
                <a:lnTo>
                  <a:pt x="7877" y="10019"/>
                </a:lnTo>
                <a:lnTo>
                  <a:pt x="9610" y="10019"/>
                </a:lnTo>
                <a:cubicBezTo>
                  <a:pt x="10964" y="10019"/>
                  <a:pt x="12130" y="8917"/>
                  <a:pt x="12130" y="7530"/>
                </a:cubicBezTo>
                <a:cubicBezTo>
                  <a:pt x="12130" y="6711"/>
                  <a:pt x="11721" y="5955"/>
                  <a:pt x="11059" y="5483"/>
                </a:cubicBezTo>
                <a:cubicBezTo>
                  <a:pt x="11280" y="5136"/>
                  <a:pt x="11406" y="4726"/>
                  <a:pt x="11406" y="4317"/>
                </a:cubicBezTo>
                <a:cubicBezTo>
                  <a:pt x="11406" y="3403"/>
                  <a:pt x="10838" y="2584"/>
                  <a:pt x="9956" y="2301"/>
                </a:cubicBezTo>
                <a:cubicBezTo>
                  <a:pt x="9830" y="1040"/>
                  <a:pt x="8791" y="1"/>
                  <a:pt x="7467" y="1"/>
                </a:cubicBezTo>
                <a:cubicBezTo>
                  <a:pt x="6963" y="1"/>
                  <a:pt x="6459" y="158"/>
                  <a:pt x="6050" y="442"/>
                </a:cubicBezTo>
                <a:cubicBezTo>
                  <a:pt x="5672" y="158"/>
                  <a:pt x="5168" y="1"/>
                  <a:pt x="4632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734;p70">
            <a:extLst>
              <a:ext uri="{FF2B5EF4-FFF2-40B4-BE49-F238E27FC236}">
                <a16:creationId xmlns:a16="http://schemas.microsoft.com/office/drawing/2014/main" id="{E79DC47E-0660-4018-8CAB-EDDBCF030259}"/>
              </a:ext>
            </a:extLst>
          </p:cNvPr>
          <p:cNvSpPr txBox="1">
            <a:spLocks/>
          </p:cNvSpPr>
          <p:nvPr/>
        </p:nvSpPr>
        <p:spPr>
          <a:xfrm>
            <a:off x="1647584" y="2097349"/>
            <a:ext cx="571746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arvel"/>
              <a:buNone/>
              <a:defRPr sz="3200" b="0" i="0" u="none" strike="noStrike" cap="none">
                <a:solidFill>
                  <a:schemeClr val="dk1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180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&amp;</a:t>
            </a:r>
          </a:p>
        </p:txBody>
      </p:sp>
      <p:sp>
        <p:nvSpPr>
          <p:cNvPr id="4" name="Google Shape;1909;p70">
            <a:extLst>
              <a:ext uri="{FF2B5EF4-FFF2-40B4-BE49-F238E27FC236}">
                <a16:creationId xmlns:a16="http://schemas.microsoft.com/office/drawing/2014/main" id="{70364D3C-2BB1-4985-9663-F43C935B180A}"/>
              </a:ext>
            </a:extLst>
          </p:cNvPr>
          <p:cNvSpPr txBox="1"/>
          <p:nvPr/>
        </p:nvSpPr>
        <p:spPr>
          <a:xfrm flipH="1">
            <a:off x="2378118" y="3862168"/>
            <a:ext cx="1528182" cy="1080600"/>
          </a:xfrm>
          <a:prstGeom prst="roundRect">
            <a:avLst/>
          </a:prstGeom>
          <a:solidFill>
            <a:srgbClr val="FFABAB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APOE e4</a:t>
            </a:r>
            <a:endParaRPr sz="16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" name="Google Shape;12857;p88">
            <a:extLst>
              <a:ext uri="{FF2B5EF4-FFF2-40B4-BE49-F238E27FC236}">
                <a16:creationId xmlns:a16="http://schemas.microsoft.com/office/drawing/2014/main" id="{1D156A43-81B3-465C-AE22-063508DFD338}"/>
              </a:ext>
            </a:extLst>
          </p:cNvPr>
          <p:cNvSpPr/>
          <p:nvPr/>
        </p:nvSpPr>
        <p:spPr>
          <a:xfrm>
            <a:off x="7230987" y="1677534"/>
            <a:ext cx="372969" cy="352492"/>
          </a:xfrm>
          <a:custGeom>
            <a:avLst/>
            <a:gdLst/>
            <a:ahLst/>
            <a:cxnLst/>
            <a:rect l="l" t="t" r="r" b="b"/>
            <a:pathLst>
              <a:path w="12477" h="11792" extrusionOk="0">
                <a:moveTo>
                  <a:pt x="10845" y="690"/>
                </a:moveTo>
                <a:cubicBezTo>
                  <a:pt x="11072" y="690"/>
                  <a:pt x="11264" y="705"/>
                  <a:pt x="11406" y="733"/>
                </a:cubicBezTo>
                <a:cubicBezTo>
                  <a:pt x="11469" y="1049"/>
                  <a:pt x="11469" y="1616"/>
                  <a:pt x="11374" y="2246"/>
                </a:cubicBezTo>
                <a:lnTo>
                  <a:pt x="9894" y="765"/>
                </a:lnTo>
                <a:cubicBezTo>
                  <a:pt x="10240" y="713"/>
                  <a:pt x="10568" y="690"/>
                  <a:pt x="10845" y="690"/>
                </a:cubicBezTo>
                <a:close/>
                <a:moveTo>
                  <a:pt x="9106" y="923"/>
                </a:moveTo>
                <a:lnTo>
                  <a:pt x="11280" y="3096"/>
                </a:lnTo>
                <a:cubicBezTo>
                  <a:pt x="11185" y="3317"/>
                  <a:pt x="11091" y="3569"/>
                  <a:pt x="10996" y="3789"/>
                </a:cubicBezTo>
                <a:lnTo>
                  <a:pt x="8350" y="1143"/>
                </a:lnTo>
                <a:cubicBezTo>
                  <a:pt x="8602" y="1049"/>
                  <a:pt x="8822" y="954"/>
                  <a:pt x="9106" y="923"/>
                </a:cubicBezTo>
                <a:close/>
                <a:moveTo>
                  <a:pt x="7720" y="1458"/>
                </a:moveTo>
                <a:lnTo>
                  <a:pt x="10618" y="4388"/>
                </a:lnTo>
                <a:cubicBezTo>
                  <a:pt x="10555" y="4451"/>
                  <a:pt x="10461" y="4577"/>
                  <a:pt x="10398" y="4672"/>
                </a:cubicBezTo>
                <a:cubicBezTo>
                  <a:pt x="10303" y="4766"/>
                  <a:pt x="10240" y="4861"/>
                  <a:pt x="10114" y="4892"/>
                </a:cubicBezTo>
                <a:lnTo>
                  <a:pt x="7216" y="1994"/>
                </a:lnTo>
                <a:cubicBezTo>
                  <a:pt x="7279" y="1899"/>
                  <a:pt x="7373" y="1773"/>
                  <a:pt x="7436" y="1710"/>
                </a:cubicBezTo>
                <a:cubicBezTo>
                  <a:pt x="7531" y="1616"/>
                  <a:pt x="7594" y="1553"/>
                  <a:pt x="7720" y="1458"/>
                </a:cubicBezTo>
                <a:close/>
                <a:moveTo>
                  <a:pt x="6901" y="2655"/>
                </a:moveTo>
                <a:lnTo>
                  <a:pt x="9515" y="5270"/>
                </a:lnTo>
                <a:cubicBezTo>
                  <a:pt x="9263" y="5365"/>
                  <a:pt x="9011" y="5459"/>
                  <a:pt x="8791" y="5522"/>
                </a:cubicBezTo>
                <a:lnTo>
                  <a:pt x="6649" y="3411"/>
                </a:lnTo>
                <a:cubicBezTo>
                  <a:pt x="6680" y="3159"/>
                  <a:pt x="6775" y="2876"/>
                  <a:pt x="6901" y="2655"/>
                </a:cubicBezTo>
                <a:close/>
                <a:moveTo>
                  <a:pt x="6491" y="4231"/>
                </a:moveTo>
                <a:lnTo>
                  <a:pt x="7877" y="5617"/>
                </a:lnTo>
                <a:cubicBezTo>
                  <a:pt x="7638" y="5643"/>
                  <a:pt x="7409" y="5653"/>
                  <a:pt x="7204" y="5653"/>
                </a:cubicBezTo>
                <a:cubicBezTo>
                  <a:pt x="6923" y="5653"/>
                  <a:pt x="6686" y="5635"/>
                  <a:pt x="6523" y="5617"/>
                </a:cubicBezTo>
                <a:cubicBezTo>
                  <a:pt x="6491" y="5333"/>
                  <a:pt x="6460" y="4829"/>
                  <a:pt x="6491" y="4231"/>
                </a:cubicBezTo>
                <a:close/>
                <a:moveTo>
                  <a:pt x="4982" y="6171"/>
                </a:moveTo>
                <a:cubicBezTo>
                  <a:pt x="5371" y="6171"/>
                  <a:pt x="5708" y="6201"/>
                  <a:pt x="5892" y="6247"/>
                </a:cubicBezTo>
                <a:cubicBezTo>
                  <a:pt x="5955" y="6499"/>
                  <a:pt x="5987" y="7034"/>
                  <a:pt x="5955" y="7602"/>
                </a:cubicBezTo>
                <a:lnTo>
                  <a:pt x="4538" y="6184"/>
                </a:lnTo>
                <a:cubicBezTo>
                  <a:pt x="4690" y="6175"/>
                  <a:pt x="4839" y="6171"/>
                  <a:pt x="4982" y="6171"/>
                </a:cubicBezTo>
                <a:close/>
                <a:moveTo>
                  <a:pt x="3719" y="6310"/>
                </a:moveTo>
                <a:lnTo>
                  <a:pt x="5829" y="8452"/>
                </a:lnTo>
                <a:cubicBezTo>
                  <a:pt x="5798" y="8673"/>
                  <a:pt x="5703" y="8956"/>
                  <a:pt x="5609" y="9177"/>
                </a:cubicBezTo>
                <a:lnTo>
                  <a:pt x="2962" y="6562"/>
                </a:lnTo>
                <a:cubicBezTo>
                  <a:pt x="3183" y="6436"/>
                  <a:pt x="3435" y="6341"/>
                  <a:pt x="3719" y="6310"/>
                </a:cubicBezTo>
                <a:close/>
                <a:moveTo>
                  <a:pt x="2332" y="6908"/>
                </a:moveTo>
                <a:lnTo>
                  <a:pt x="5231" y="9807"/>
                </a:lnTo>
                <a:cubicBezTo>
                  <a:pt x="5168" y="9901"/>
                  <a:pt x="5073" y="10027"/>
                  <a:pt x="5010" y="10090"/>
                </a:cubicBezTo>
                <a:cubicBezTo>
                  <a:pt x="4916" y="10185"/>
                  <a:pt x="4853" y="10248"/>
                  <a:pt x="4727" y="10342"/>
                </a:cubicBezTo>
                <a:lnTo>
                  <a:pt x="1797" y="7412"/>
                </a:lnTo>
                <a:cubicBezTo>
                  <a:pt x="1891" y="7349"/>
                  <a:pt x="1954" y="7223"/>
                  <a:pt x="2049" y="7129"/>
                </a:cubicBezTo>
                <a:cubicBezTo>
                  <a:pt x="2112" y="7066"/>
                  <a:pt x="2206" y="6971"/>
                  <a:pt x="2332" y="6908"/>
                </a:cubicBezTo>
                <a:close/>
                <a:moveTo>
                  <a:pt x="1450" y="8011"/>
                </a:moveTo>
                <a:lnTo>
                  <a:pt x="4097" y="10657"/>
                </a:lnTo>
                <a:cubicBezTo>
                  <a:pt x="3908" y="10752"/>
                  <a:pt x="3624" y="10847"/>
                  <a:pt x="3372" y="10910"/>
                </a:cubicBezTo>
                <a:lnTo>
                  <a:pt x="1230" y="8767"/>
                </a:lnTo>
                <a:cubicBezTo>
                  <a:pt x="1293" y="8515"/>
                  <a:pt x="1387" y="8232"/>
                  <a:pt x="1450" y="8011"/>
                </a:cubicBezTo>
                <a:close/>
                <a:moveTo>
                  <a:pt x="1072" y="9586"/>
                </a:moveTo>
                <a:lnTo>
                  <a:pt x="2553" y="11067"/>
                </a:lnTo>
                <a:cubicBezTo>
                  <a:pt x="2175" y="11124"/>
                  <a:pt x="1831" y="11135"/>
                  <a:pt x="1534" y="11135"/>
                </a:cubicBezTo>
                <a:cubicBezTo>
                  <a:pt x="1337" y="11135"/>
                  <a:pt x="1160" y="11130"/>
                  <a:pt x="1009" y="11130"/>
                </a:cubicBezTo>
                <a:cubicBezTo>
                  <a:pt x="978" y="10815"/>
                  <a:pt x="978" y="10216"/>
                  <a:pt x="1072" y="9586"/>
                </a:cubicBezTo>
                <a:close/>
                <a:moveTo>
                  <a:pt x="10872" y="1"/>
                </a:moveTo>
                <a:cubicBezTo>
                  <a:pt x="9797" y="1"/>
                  <a:pt x="8028" y="173"/>
                  <a:pt x="6964" y="1238"/>
                </a:cubicBezTo>
                <a:cubicBezTo>
                  <a:pt x="6775" y="1427"/>
                  <a:pt x="6617" y="1616"/>
                  <a:pt x="6491" y="1836"/>
                </a:cubicBezTo>
                <a:cubicBezTo>
                  <a:pt x="5735" y="3033"/>
                  <a:pt x="5735" y="4703"/>
                  <a:pt x="5829" y="5491"/>
                </a:cubicBezTo>
                <a:cubicBezTo>
                  <a:pt x="5619" y="5469"/>
                  <a:pt x="5344" y="5450"/>
                  <a:pt x="5031" y="5450"/>
                </a:cubicBezTo>
                <a:cubicBezTo>
                  <a:pt x="3989" y="5450"/>
                  <a:pt x="2521" y="5655"/>
                  <a:pt x="1576" y="6625"/>
                </a:cubicBezTo>
                <a:cubicBezTo>
                  <a:pt x="1" y="8200"/>
                  <a:pt x="348" y="11319"/>
                  <a:pt x="379" y="11445"/>
                </a:cubicBezTo>
                <a:cubicBezTo>
                  <a:pt x="442" y="11603"/>
                  <a:pt x="568" y="11697"/>
                  <a:pt x="726" y="11760"/>
                </a:cubicBezTo>
                <a:cubicBezTo>
                  <a:pt x="757" y="11760"/>
                  <a:pt x="1135" y="11792"/>
                  <a:pt x="1671" y="11792"/>
                </a:cubicBezTo>
                <a:cubicBezTo>
                  <a:pt x="2710" y="11792"/>
                  <a:pt x="4443" y="11603"/>
                  <a:pt x="5514" y="10531"/>
                </a:cubicBezTo>
                <a:cubicBezTo>
                  <a:pt x="6775" y="9271"/>
                  <a:pt x="6743" y="7192"/>
                  <a:pt x="6649" y="6278"/>
                </a:cubicBezTo>
                <a:cubicBezTo>
                  <a:pt x="6869" y="6278"/>
                  <a:pt x="7121" y="6310"/>
                  <a:pt x="7405" y="6310"/>
                </a:cubicBezTo>
                <a:cubicBezTo>
                  <a:pt x="8476" y="6310"/>
                  <a:pt x="9925" y="6121"/>
                  <a:pt x="10902" y="5144"/>
                </a:cubicBezTo>
                <a:cubicBezTo>
                  <a:pt x="12477" y="3600"/>
                  <a:pt x="12099" y="481"/>
                  <a:pt x="12099" y="355"/>
                </a:cubicBezTo>
                <a:cubicBezTo>
                  <a:pt x="12036" y="198"/>
                  <a:pt x="11941" y="103"/>
                  <a:pt x="11784" y="40"/>
                </a:cubicBezTo>
                <a:cubicBezTo>
                  <a:pt x="11743" y="40"/>
                  <a:pt x="11387" y="1"/>
                  <a:pt x="10872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909;p70">
            <a:extLst>
              <a:ext uri="{FF2B5EF4-FFF2-40B4-BE49-F238E27FC236}">
                <a16:creationId xmlns:a16="http://schemas.microsoft.com/office/drawing/2014/main" id="{2D1E4EB4-62ED-4493-8117-903E6BFFA0B1}"/>
              </a:ext>
            </a:extLst>
          </p:cNvPr>
          <p:cNvSpPr txBox="1"/>
          <p:nvPr/>
        </p:nvSpPr>
        <p:spPr>
          <a:xfrm flipH="1">
            <a:off x="4852249" y="2775386"/>
            <a:ext cx="982804" cy="632555"/>
          </a:xfrm>
          <a:prstGeom prst="roundRect">
            <a:avLst/>
          </a:prstGeom>
          <a:solidFill>
            <a:srgbClr val="FFABAB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PSEN 1 </a:t>
            </a:r>
            <a:endParaRPr sz="16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" name="Google Shape;1909;p70">
            <a:extLst>
              <a:ext uri="{FF2B5EF4-FFF2-40B4-BE49-F238E27FC236}">
                <a16:creationId xmlns:a16="http://schemas.microsoft.com/office/drawing/2014/main" id="{4D3AA9E4-305D-44C6-8FE6-9526349AFBFF}"/>
              </a:ext>
            </a:extLst>
          </p:cNvPr>
          <p:cNvSpPr txBox="1"/>
          <p:nvPr/>
        </p:nvSpPr>
        <p:spPr>
          <a:xfrm flipH="1">
            <a:off x="6289145" y="2760035"/>
            <a:ext cx="982804" cy="632555"/>
          </a:xfrm>
          <a:prstGeom prst="roundRect">
            <a:avLst/>
          </a:prstGeom>
          <a:solidFill>
            <a:srgbClr val="FFABAB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PSEN 2 </a:t>
            </a:r>
            <a:endParaRPr sz="16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" name="Google Shape;1909;p70">
            <a:extLst>
              <a:ext uri="{FF2B5EF4-FFF2-40B4-BE49-F238E27FC236}">
                <a16:creationId xmlns:a16="http://schemas.microsoft.com/office/drawing/2014/main" id="{5B485658-FDAA-4DF3-9E3C-023D986234F1}"/>
              </a:ext>
            </a:extLst>
          </p:cNvPr>
          <p:cNvSpPr txBox="1"/>
          <p:nvPr/>
        </p:nvSpPr>
        <p:spPr>
          <a:xfrm flipH="1">
            <a:off x="5463191" y="3784832"/>
            <a:ext cx="1299160" cy="632555"/>
          </a:xfrm>
          <a:prstGeom prst="roundRect">
            <a:avLst/>
          </a:prstGeom>
          <a:solidFill>
            <a:srgbClr val="FFABAB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Open Sans"/>
                <a:ea typeface="Open Sans"/>
                <a:cs typeface="Open Sans"/>
                <a:sym typeface="Open Sans"/>
              </a:rPr>
              <a:t>Trisomia 2</a:t>
            </a:r>
            <a:r>
              <a:rPr lang="en" sz="16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  </a:t>
            </a:r>
            <a:endParaRPr sz="1600" b="1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52"/>
          <p:cNvSpPr txBox="1">
            <a:spLocks noGrp="1"/>
          </p:cNvSpPr>
          <p:nvPr>
            <p:ph type="subTitle" idx="1"/>
          </p:nvPr>
        </p:nvSpPr>
        <p:spPr>
          <a:xfrm>
            <a:off x="550562" y="1836959"/>
            <a:ext cx="2709532" cy="14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Alzheimer</a:t>
            </a:r>
            <a:endParaRPr dirty="0"/>
          </a:p>
        </p:txBody>
      </p:sp>
      <p:sp>
        <p:nvSpPr>
          <p:cNvPr id="615" name="Google Shape;615;p52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842100" cy="7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grpSp>
        <p:nvGrpSpPr>
          <p:cNvPr id="617" name="Google Shape;617;p52"/>
          <p:cNvGrpSpPr/>
          <p:nvPr/>
        </p:nvGrpSpPr>
        <p:grpSpPr>
          <a:xfrm>
            <a:off x="-3649625" y="370599"/>
            <a:ext cx="3460500" cy="3426600"/>
            <a:chOff x="-2950" y="563149"/>
            <a:chExt cx="3460500" cy="3426600"/>
          </a:xfrm>
        </p:grpSpPr>
        <p:sp>
          <p:nvSpPr>
            <p:cNvPr id="618" name="Google Shape;618;p52"/>
            <p:cNvSpPr/>
            <p:nvPr/>
          </p:nvSpPr>
          <p:spPr>
            <a:xfrm>
              <a:off x="-2950" y="563149"/>
              <a:ext cx="3460500" cy="3029400"/>
            </a:xfrm>
            <a:prstGeom prst="rect">
              <a:avLst/>
            </a:prstGeom>
            <a:noFill/>
            <a:ln w="2286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52"/>
            <p:cNvSpPr/>
            <p:nvPr/>
          </p:nvSpPr>
          <p:spPr>
            <a:xfrm>
              <a:off x="-2950" y="3592549"/>
              <a:ext cx="3460500" cy="397200"/>
            </a:xfrm>
            <a:prstGeom prst="rect">
              <a:avLst/>
            </a:prstGeom>
            <a:solidFill>
              <a:schemeClr val="lt1"/>
            </a:solidFill>
            <a:ln w="2286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0" name="Google Shape;620;p52"/>
          <p:cNvGrpSpPr/>
          <p:nvPr/>
        </p:nvGrpSpPr>
        <p:grpSpPr>
          <a:xfrm>
            <a:off x="4205007" y="720618"/>
            <a:ext cx="4659600" cy="3702264"/>
            <a:chOff x="4205007" y="720618"/>
            <a:chExt cx="4659600" cy="3702264"/>
          </a:xfrm>
        </p:grpSpPr>
        <p:grpSp>
          <p:nvGrpSpPr>
            <p:cNvPr id="621" name="Google Shape;621;p52"/>
            <p:cNvGrpSpPr/>
            <p:nvPr/>
          </p:nvGrpSpPr>
          <p:grpSpPr>
            <a:xfrm>
              <a:off x="4205007" y="720618"/>
              <a:ext cx="4659600" cy="3702264"/>
              <a:chOff x="4281207" y="5636"/>
              <a:chExt cx="4659600" cy="3702264"/>
            </a:xfrm>
          </p:grpSpPr>
          <p:sp>
            <p:nvSpPr>
              <p:cNvPr id="622" name="Google Shape;622;p52"/>
              <p:cNvSpPr/>
              <p:nvPr/>
            </p:nvSpPr>
            <p:spPr>
              <a:xfrm>
                <a:off x="4833050" y="458600"/>
                <a:ext cx="3555900" cy="3249300"/>
              </a:xfrm>
              <a:prstGeom prst="rect">
                <a:avLst/>
              </a:prstGeom>
              <a:noFill/>
              <a:ln w="114300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52"/>
              <p:cNvSpPr/>
              <p:nvPr/>
            </p:nvSpPr>
            <p:spPr>
              <a:xfrm rot="2700000">
                <a:off x="4579712" y="-6420"/>
                <a:ext cx="380989" cy="1002112"/>
              </a:xfrm>
              <a:prstGeom prst="rect">
                <a:avLst/>
              </a:prstGeom>
              <a:solidFill>
                <a:srgbClr val="FFFFFF">
                  <a:alpha val="463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52"/>
              <p:cNvSpPr/>
              <p:nvPr/>
            </p:nvSpPr>
            <p:spPr>
              <a:xfrm rot="-2700000" flipH="1">
                <a:off x="8261312" y="-6420"/>
                <a:ext cx="380989" cy="1002112"/>
              </a:xfrm>
              <a:prstGeom prst="rect">
                <a:avLst/>
              </a:prstGeom>
              <a:solidFill>
                <a:srgbClr val="FFFFFF">
                  <a:alpha val="463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5" name="Google Shape;625;p52"/>
            <p:cNvGrpSpPr/>
            <p:nvPr/>
          </p:nvGrpSpPr>
          <p:grpSpPr>
            <a:xfrm>
              <a:off x="4881751" y="1575207"/>
              <a:ext cx="3204662" cy="2790077"/>
              <a:chOff x="4881751" y="1575207"/>
              <a:chExt cx="3204662" cy="2790077"/>
            </a:xfrm>
          </p:grpSpPr>
          <p:grpSp>
            <p:nvGrpSpPr>
              <p:cNvPr id="626" name="Google Shape;626;p52"/>
              <p:cNvGrpSpPr/>
              <p:nvPr/>
            </p:nvGrpSpPr>
            <p:grpSpPr>
              <a:xfrm>
                <a:off x="7356051" y="1575207"/>
                <a:ext cx="730362" cy="908863"/>
                <a:chOff x="6574370" y="337912"/>
                <a:chExt cx="1201847" cy="1641139"/>
              </a:xfrm>
            </p:grpSpPr>
            <p:sp>
              <p:nvSpPr>
                <p:cNvPr id="627" name="Google Shape;627;p52"/>
                <p:cNvSpPr/>
                <p:nvPr/>
              </p:nvSpPr>
              <p:spPr>
                <a:xfrm>
                  <a:off x="6678074" y="856099"/>
                  <a:ext cx="338258" cy="4631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06" h="8173" extrusionOk="0">
                      <a:moveTo>
                        <a:pt x="3403" y="0"/>
                      </a:moveTo>
                      <a:lnTo>
                        <a:pt x="2202" y="2869"/>
                      </a:lnTo>
                      <a:lnTo>
                        <a:pt x="0" y="4070"/>
                      </a:lnTo>
                      <a:lnTo>
                        <a:pt x="2202" y="5304"/>
                      </a:lnTo>
                      <a:lnTo>
                        <a:pt x="3403" y="8173"/>
                      </a:lnTo>
                      <a:lnTo>
                        <a:pt x="4603" y="5304"/>
                      </a:lnTo>
                      <a:lnTo>
                        <a:pt x="6805" y="4070"/>
                      </a:lnTo>
                      <a:lnTo>
                        <a:pt x="4603" y="2869"/>
                      </a:lnTo>
                      <a:lnTo>
                        <a:pt x="340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" name="Google Shape;628;p52"/>
                <p:cNvSpPr/>
                <p:nvPr/>
              </p:nvSpPr>
              <p:spPr>
                <a:xfrm>
                  <a:off x="6574370" y="1655724"/>
                  <a:ext cx="270215" cy="3233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8" h="5071" extrusionOk="0">
                      <a:moveTo>
                        <a:pt x="2136" y="0"/>
                      </a:moveTo>
                      <a:lnTo>
                        <a:pt x="1369" y="1768"/>
                      </a:lnTo>
                      <a:lnTo>
                        <a:pt x="1" y="2535"/>
                      </a:lnTo>
                      <a:lnTo>
                        <a:pt x="1369" y="3269"/>
                      </a:lnTo>
                      <a:lnTo>
                        <a:pt x="2136" y="5071"/>
                      </a:lnTo>
                      <a:lnTo>
                        <a:pt x="2870" y="3269"/>
                      </a:lnTo>
                      <a:lnTo>
                        <a:pt x="4237" y="2535"/>
                      </a:lnTo>
                      <a:lnTo>
                        <a:pt x="2870" y="1768"/>
                      </a:lnTo>
                      <a:lnTo>
                        <a:pt x="2136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" name="Google Shape;629;p52"/>
                <p:cNvSpPr/>
                <p:nvPr/>
              </p:nvSpPr>
              <p:spPr>
                <a:xfrm>
                  <a:off x="7213271" y="337912"/>
                  <a:ext cx="338247" cy="404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5" h="6339" extrusionOk="0">
                      <a:moveTo>
                        <a:pt x="2636" y="1"/>
                      </a:moveTo>
                      <a:lnTo>
                        <a:pt x="1702" y="2236"/>
                      </a:lnTo>
                      <a:lnTo>
                        <a:pt x="0" y="3170"/>
                      </a:lnTo>
                      <a:lnTo>
                        <a:pt x="1702" y="4104"/>
                      </a:lnTo>
                      <a:lnTo>
                        <a:pt x="2636" y="6339"/>
                      </a:lnTo>
                      <a:lnTo>
                        <a:pt x="3570" y="4104"/>
                      </a:lnTo>
                      <a:lnTo>
                        <a:pt x="5304" y="3170"/>
                      </a:lnTo>
                      <a:lnTo>
                        <a:pt x="3570" y="2236"/>
                      </a:lnTo>
                      <a:lnTo>
                        <a:pt x="2636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" name="Google Shape;630;p52"/>
                <p:cNvSpPr/>
                <p:nvPr/>
              </p:nvSpPr>
              <p:spPr>
                <a:xfrm>
                  <a:off x="7342267" y="1121451"/>
                  <a:ext cx="433951" cy="521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06" h="8173" extrusionOk="0">
                      <a:moveTo>
                        <a:pt x="3403" y="0"/>
                      </a:moveTo>
                      <a:lnTo>
                        <a:pt x="2202" y="2869"/>
                      </a:lnTo>
                      <a:lnTo>
                        <a:pt x="0" y="4070"/>
                      </a:lnTo>
                      <a:lnTo>
                        <a:pt x="2202" y="5304"/>
                      </a:lnTo>
                      <a:lnTo>
                        <a:pt x="3403" y="8173"/>
                      </a:lnTo>
                      <a:lnTo>
                        <a:pt x="4603" y="5304"/>
                      </a:lnTo>
                      <a:lnTo>
                        <a:pt x="6805" y="4070"/>
                      </a:lnTo>
                      <a:lnTo>
                        <a:pt x="4603" y="2869"/>
                      </a:lnTo>
                      <a:lnTo>
                        <a:pt x="340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31" name="Google Shape;631;p52"/>
              <p:cNvGrpSpPr/>
              <p:nvPr/>
            </p:nvGrpSpPr>
            <p:grpSpPr>
              <a:xfrm>
                <a:off x="4881751" y="1585823"/>
                <a:ext cx="2528466" cy="2779461"/>
                <a:chOff x="4881751" y="1588223"/>
                <a:chExt cx="2528466" cy="2779461"/>
              </a:xfrm>
            </p:grpSpPr>
            <p:grpSp>
              <p:nvGrpSpPr>
                <p:cNvPr id="632" name="Google Shape;632;p52"/>
                <p:cNvGrpSpPr/>
                <p:nvPr/>
              </p:nvGrpSpPr>
              <p:grpSpPr>
                <a:xfrm>
                  <a:off x="4881751" y="1588223"/>
                  <a:ext cx="2528466" cy="2779461"/>
                  <a:chOff x="4864685" y="628650"/>
                  <a:chExt cx="3699834" cy="4067107"/>
                </a:xfrm>
              </p:grpSpPr>
              <p:sp>
                <p:nvSpPr>
                  <p:cNvPr id="633" name="Google Shape;633;p52"/>
                  <p:cNvSpPr/>
                  <p:nvPr/>
                </p:nvSpPr>
                <p:spPr>
                  <a:xfrm>
                    <a:off x="5463160" y="1481819"/>
                    <a:ext cx="98488" cy="98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36" h="3037" extrusionOk="0">
                        <a:moveTo>
                          <a:pt x="1501" y="1"/>
                        </a:moveTo>
                        <a:lnTo>
                          <a:pt x="968" y="1001"/>
                        </a:lnTo>
                        <a:lnTo>
                          <a:pt x="0" y="1535"/>
                        </a:lnTo>
                        <a:lnTo>
                          <a:pt x="968" y="2069"/>
                        </a:lnTo>
                        <a:lnTo>
                          <a:pt x="1501" y="3036"/>
                        </a:lnTo>
                        <a:lnTo>
                          <a:pt x="2035" y="2069"/>
                        </a:lnTo>
                        <a:lnTo>
                          <a:pt x="3036" y="1535"/>
                        </a:lnTo>
                        <a:lnTo>
                          <a:pt x="2035" y="1001"/>
                        </a:lnTo>
                        <a:lnTo>
                          <a:pt x="1501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4" name="Google Shape;634;p52"/>
                  <p:cNvSpPr/>
                  <p:nvPr/>
                </p:nvSpPr>
                <p:spPr>
                  <a:xfrm>
                    <a:off x="5391725" y="2448175"/>
                    <a:ext cx="679586" cy="3549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49" h="10942" extrusionOk="0">
                        <a:moveTo>
                          <a:pt x="17813" y="1"/>
                        </a:moveTo>
                        <a:cubicBezTo>
                          <a:pt x="17813" y="1"/>
                          <a:pt x="6439" y="5171"/>
                          <a:pt x="3303" y="6605"/>
                        </a:cubicBezTo>
                        <a:cubicBezTo>
                          <a:pt x="101" y="8040"/>
                          <a:pt x="1" y="10942"/>
                          <a:pt x="1" y="10942"/>
                        </a:cubicBezTo>
                        <a:lnTo>
                          <a:pt x="20949" y="1335"/>
                        </a:lnTo>
                        <a:lnTo>
                          <a:pt x="17813" y="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5" name="Google Shape;635;p52"/>
                  <p:cNvSpPr/>
                  <p:nvPr/>
                </p:nvSpPr>
                <p:spPr>
                  <a:xfrm>
                    <a:off x="4899365" y="2513122"/>
                    <a:ext cx="509697" cy="3030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712" h="9341" extrusionOk="0">
                        <a:moveTo>
                          <a:pt x="2168" y="0"/>
                        </a:moveTo>
                        <a:lnTo>
                          <a:pt x="0" y="1468"/>
                        </a:lnTo>
                        <a:lnTo>
                          <a:pt x="14877" y="9340"/>
                        </a:lnTo>
                        <a:lnTo>
                          <a:pt x="15711" y="8706"/>
                        </a:lnTo>
                        <a:cubicBezTo>
                          <a:pt x="15711" y="8706"/>
                          <a:pt x="15511" y="6238"/>
                          <a:pt x="13543" y="5270"/>
                        </a:cubicBezTo>
                        <a:cubicBezTo>
                          <a:pt x="10708" y="3936"/>
                          <a:pt x="2168" y="0"/>
                          <a:pt x="216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6" name="Google Shape;636;p52"/>
                  <p:cNvSpPr/>
                  <p:nvPr/>
                </p:nvSpPr>
                <p:spPr>
                  <a:xfrm>
                    <a:off x="4864685" y="2558312"/>
                    <a:ext cx="808405" cy="1298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920" h="40037" extrusionOk="0">
                        <a:moveTo>
                          <a:pt x="778" y="1"/>
                        </a:moveTo>
                        <a:cubicBezTo>
                          <a:pt x="368" y="1"/>
                          <a:pt x="0" y="416"/>
                          <a:pt x="135" y="875"/>
                        </a:cubicBezTo>
                        <a:lnTo>
                          <a:pt x="8208" y="31197"/>
                        </a:lnTo>
                        <a:cubicBezTo>
                          <a:pt x="8341" y="31631"/>
                          <a:pt x="8641" y="31998"/>
                          <a:pt x="9041" y="32198"/>
                        </a:cubicBezTo>
                        <a:lnTo>
                          <a:pt x="24919" y="40037"/>
                        </a:lnTo>
                        <a:lnTo>
                          <a:pt x="24919" y="40037"/>
                        </a:lnTo>
                        <a:lnTo>
                          <a:pt x="16247" y="7547"/>
                        </a:lnTo>
                        <a:lnTo>
                          <a:pt x="1069" y="75"/>
                        </a:lnTo>
                        <a:cubicBezTo>
                          <a:pt x="974" y="24"/>
                          <a:pt x="875" y="1"/>
                          <a:pt x="778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7" name="Google Shape;637;p52"/>
                  <p:cNvSpPr/>
                  <p:nvPr/>
                </p:nvSpPr>
                <p:spPr>
                  <a:xfrm>
                    <a:off x="5391725" y="2490705"/>
                    <a:ext cx="1010733" cy="13664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157" h="42121" extrusionOk="0">
                        <a:moveTo>
                          <a:pt x="21406" y="0"/>
                        </a:moveTo>
                        <a:cubicBezTo>
                          <a:pt x="21166" y="0"/>
                          <a:pt x="20920" y="51"/>
                          <a:pt x="20682" y="157"/>
                        </a:cubicBezTo>
                        <a:lnTo>
                          <a:pt x="1" y="9631"/>
                        </a:lnTo>
                        <a:lnTo>
                          <a:pt x="8673" y="42121"/>
                        </a:lnTo>
                        <a:lnTo>
                          <a:pt x="31156" y="31780"/>
                        </a:lnTo>
                        <a:lnTo>
                          <a:pt x="23017" y="1225"/>
                        </a:lnTo>
                        <a:cubicBezTo>
                          <a:pt x="22816" y="470"/>
                          <a:pt x="22141" y="0"/>
                          <a:pt x="21406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8" name="Google Shape;638;p52"/>
                  <p:cNvSpPr/>
                  <p:nvPr/>
                </p:nvSpPr>
                <p:spPr>
                  <a:xfrm>
                    <a:off x="5282430" y="1478575"/>
                    <a:ext cx="691491" cy="10691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16" h="32958" fill="none" extrusionOk="0">
                        <a:moveTo>
                          <a:pt x="6438" y="32957"/>
                        </a:moveTo>
                        <a:cubicBezTo>
                          <a:pt x="5104" y="30522"/>
                          <a:pt x="2569" y="24518"/>
                          <a:pt x="7372" y="20949"/>
                        </a:cubicBezTo>
                        <a:cubicBezTo>
                          <a:pt x="12209" y="17313"/>
                          <a:pt x="14578" y="27720"/>
                          <a:pt x="7306" y="24651"/>
                        </a:cubicBezTo>
                        <a:cubicBezTo>
                          <a:pt x="1" y="21616"/>
                          <a:pt x="3136" y="10241"/>
                          <a:pt x="9240" y="7539"/>
                        </a:cubicBezTo>
                        <a:cubicBezTo>
                          <a:pt x="14011" y="5438"/>
                          <a:pt x="19481" y="3937"/>
                          <a:pt x="21316" y="1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chemeClr val="l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9" name="Google Shape;639;p52"/>
                  <p:cNvSpPr/>
                  <p:nvPr/>
                </p:nvSpPr>
                <p:spPr>
                  <a:xfrm>
                    <a:off x="4969698" y="1918995"/>
                    <a:ext cx="458831" cy="677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144" h="20883" fill="none" extrusionOk="0">
                        <a:moveTo>
                          <a:pt x="11142" y="20883"/>
                        </a:moveTo>
                        <a:cubicBezTo>
                          <a:pt x="11142" y="20883"/>
                          <a:pt x="12242" y="14244"/>
                          <a:pt x="9607" y="13644"/>
                        </a:cubicBezTo>
                        <a:cubicBezTo>
                          <a:pt x="6939" y="13044"/>
                          <a:pt x="6005" y="15379"/>
                          <a:pt x="7272" y="16780"/>
                        </a:cubicBezTo>
                        <a:cubicBezTo>
                          <a:pt x="8540" y="18181"/>
                          <a:pt x="14144" y="14812"/>
                          <a:pt x="7873" y="10308"/>
                        </a:cubicBezTo>
                        <a:cubicBezTo>
                          <a:pt x="1601" y="5838"/>
                          <a:pt x="501" y="4771"/>
                          <a:pt x="0" y="1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chemeClr val="l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0" name="Google Shape;640;p52"/>
                  <p:cNvSpPr/>
                  <p:nvPr/>
                </p:nvSpPr>
                <p:spPr>
                  <a:xfrm>
                    <a:off x="5114709" y="1531616"/>
                    <a:ext cx="213196" cy="5388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72" h="16612" fill="none" extrusionOk="0">
                        <a:moveTo>
                          <a:pt x="5004" y="16612"/>
                        </a:moveTo>
                        <a:cubicBezTo>
                          <a:pt x="5004" y="16612"/>
                          <a:pt x="0" y="6905"/>
                          <a:pt x="6572" y="0"/>
                        </a:cubicBezTo>
                      </a:path>
                    </a:pathLst>
                  </a:custGeom>
                  <a:noFill/>
                  <a:ln w="10850" cap="rnd" cmpd="sng">
                    <a:solidFill>
                      <a:schemeClr val="l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1" name="Google Shape;641;p52"/>
                  <p:cNvSpPr/>
                  <p:nvPr/>
                </p:nvSpPr>
                <p:spPr>
                  <a:xfrm>
                    <a:off x="4896121" y="2265304"/>
                    <a:ext cx="97417" cy="98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03" h="3036" extrusionOk="0">
                        <a:moveTo>
                          <a:pt x="1501" y="0"/>
                        </a:moveTo>
                        <a:lnTo>
                          <a:pt x="967" y="1001"/>
                        </a:lnTo>
                        <a:lnTo>
                          <a:pt x="0" y="1535"/>
                        </a:lnTo>
                        <a:lnTo>
                          <a:pt x="967" y="2068"/>
                        </a:lnTo>
                        <a:lnTo>
                          <a:pt x="1501" y="3036"/>
                        </a:lnTo>
                        <a:lnTo>
                          <a:pt x="2035" y="2068"/>
                        </a:lnTo>
                        <a:lnTo>
                          <a:pt x="3002" y="1535"/>
                        </a:lnTo>
                        <a:lnTo>
                          <a:pt x="2035" y="1001"/>
                        </a:lnTo>
                        <a:lnTo>
                          <a:pt x="1501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" name="Google Shape;642;p52"/>
                  <p:cNvSpPr/>
                  <p:nvPr/>
                </p:nvSpPr>
                <p:spPr>
                  <a:xfrm>
                    <a:off x="5798602" y="2216610"/>
                    <a:ext cx="98520" cy="98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37" h="3036" extrusionOk="0">
                        <a:moveTo>
                          <a:pt x="1535" y="0"/>
                        </a:moveTo>
                        <a:lnTo>
                          <a:pt x="1002" y="967"/>
                        </a:lnTo>
                        <a:lnTo>
                          <a:pt x="1" y="1501"/>
                        </a:lnTo>
                        <a:lnTo>
                          <a:pt x="1002" y="2035"/>
                        </a:lnTo>
                        <a:lnTo>
                          <a:pt x="1535" y="3036"/>
                        </a:lnTo>
                        <a:lnTo>
                          <a:pt x="2069" y="2035"/>
                        </a:lnTo>
                        <a:lnTo>
                          <a:pt x="3036" y="1501"/>
                        </a:lnTo>
                        <a:lnTo>
                          <a:pt x="2069" y="967"/>
                        </a:lnTo>
                        <a:lnTo>
                          <a:pt x="1535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" name="Google Shape;643;p52"/>
                  <p:cNvSpPr/>
                  <p:nvPr/>
                </p:nvSpPr>
                <p:spPr>
                  <a:xfrm>
                    <a:off x="4969698" y="1665792"/>
                    <a:ext cx="98488" cy="98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36" h="3036" extrusionOk="0">
                        <a:moveTo>
                          <a:pt x="1535" y="0"/>
                        </a:moveTo>
                        <a:lnTo>
                          <a:pt x="1001" y="968"/>
                        </a:lnTo>
                        <a:lnTo>
                          <a:pt x="0" y="1501"/>
                        </a:lnTo>
                        <a:lnTo>
                          <a:pt x="1001" y="2035"/>
                        </a:lnTo>
                        <a:lnTo>
                          <a:pt x="1535" y="3036"/>
                        </a:lnTo>
                        <a:lnTo>
                          <a:pt x="2068" y="2035"/>
                        </a:lnTo>
                        <a:lnTo>
                          <a:pt x="3036" y="1501"/>
                        </a:lnTo>
                        <a:lnTo>
                          <a:pt x="2068" y="968"/>
                        </a:lnTo>
                        <a:lnTo>
                          <a:pt x="1535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" name="Google Shape;644;p52"/>
                  <p:cNvSpPr/>
                  <p:nvPr/>
                </p:nvSpPr>
                <p:spPr>
                  <a:xfrm>
                    <a:off x="5279186" y="2147348"/>
                    <a:ext cx="98488" cy="98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36" h="3036" extrusionOk="0">
                        <a:moveTo>
                          <a:pt x="1502" y="0"/>
                        </a:moveTo>
                        <a:lnTo>
                          <a:pt x="968" y="968"/>
                        </a:lnTo>
                        <a:lnTo>
                          <a:pt x="0" y="1501"/>
                        </a:lnTo>
                        <a:lnTo>
                          <a:pt x="968" y="2035"/>
                        </a:lnTo>
                        <a:lnTo>
                          <a:pt x="1502" y="3036"/>
                        </a:lnTo>
                        <a:lnTo>
                          <a:pt x="2035" y="2035"/>
                        </a:lnTo>
                        <a:lnTo>
                          <a:pt x="3036" y="1501"/>
                        </a:lnTo>
                        <a:lnTo>
                          <a:pt x="2035" y="968"/>
                        </a:lnTo>
                        <a:lnTo>
                          <a:pt x="1502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" name="Google Shape;645;p52"/>
                  <p:cNvSpPr/>
                  <p:nvPr/>
                </p:nvSpPr>
                <p:spPr>
                  <a:xfrm>
                    <a:off x="6303970" y="2726292"/>
                    <a:ext cx="2260549" cy="19694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9684" h="60711" extrusionOk="0">
                        <a:moveTo>
                          <a:pt x="34258" y="0"/>
                        </a:moveTo>
                        <a:cubicBezTo>
                          <a:pt x="15345" y="0"/>
                          <a:pt x="1" y="15345"/>
                          <a:pt x="1" y="34258"/>
                        </a:cubicBezTo>
                        <a:lnTo>
                          <a:pt x="1" y="60711"/>
                        </a:lnTo>
                        <a:lnTo>
                          <a:pt x="69684" y="60711"/>
                        </a:lnTo>
                        <a:lnTo>
                          <a:pt x="69684" y="34258"/>
                        </a:lnTo>
                        <a:cubicBezTo>
                          <a:pt x="69684" y="15345"/>
                          <a:pt x="54373" y="0"/>
                          <a:pt x="35426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" name="Google Shape;646;p52"/>
                  <p:cNvSpPr/>
                  <p:nvPr/>
                </p:nvSpPr>
                <p:spPr>
                  <a:xfrm>
                    <a:off x="7695601" y="2932675"/>
                    <a:ext cx="423632" cy="3939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13" h="15448" extrusionOk="0">
                        <a:moveTo>
                          <a:pt x="8273" y="0"/>
                        </a:moveTo>
                        <a:cubicBezTo>
                          <a:pt x="4567" y="0"/>
                          <a:pt x="1301" y="2700"/>
                          <a:pt x="701" y="6477"/>
                        </a:cubicBezTo>
                        <a:cubicBezTo>
                          <a:pt x="1" y="10713"/>
                          <a:pt x="2869" y="14683"/>
                          <a:pt x="7106" y="15350"/>
                        </a:cubicBezTo>
                        <a:cubicBezTo>
                          <a:pt x="7518" y="15415"/>
                          <a:pt x="7928" y="15447"/>
                          <a:pt x="8333" y="15447"/>
                        </a:cubicBezTo>
                        <a:cubicBezTo>
                          <a:pt x="12056" y="15447"/>
                          <a:pt x="15344" y="12766"/>
                          <a:pt x="15945" y="8945"/>
                        </a:cubicBezTo>
                        <a:cubicBezTo>
                          <a:pt x="16612" y="4742"/>
                          <a:pt x="13777" y="773"/>
                          <a:pt x="9541" y="106"/>
                        </a:cubicBezTo>
                        <a:cubicBezTo>
                          <a:pt x="9115" y="35"/>
                          <a:pt x="8691" y="0"/>
                          <a:pt x="827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" name="Google Shape;647;p52"/>
                  <p:cNvSpPr/>
                  <p:nvPr/>
                </p:nvSpPr>
                <p:spPr>
                  <a:xfrm>
                    <a:off x="8087358" y="3447004"/>
                    <a:ext cx="347368" cy="34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708" h="10742" extrusionOk="0">
                        <a:moveTo>
                          <a:pt x="5371" y="0"/>
                        </a:moveTo>
                        <a:cubicBezTo>
                          <a:pt x="2402" y="0"/>
                          <a:pt x="0" y="2402"/>
                          <a:pt x="0" y="5371"/>
                        </a:cubicBezTo>
                        <a:cubicBezTo>
                          <a:pt x="0" y="8306"/>
                          <a:pt x="2402" y="10741"/>
                          <a:pt x="5371" y="10741"/>
                        </a:cubicBezTo>
                        <a:cubicBezTo>
                          <a:pt x="8306" y="10741"/>
                          <a:pt x="10708" y="8306"/>
                          <a:pt x="10708" y="5371"/>
                        </a:cubicBezTo>
                        <a:cubicBezTo>
                          <a:pt x="10708" y="2402"/>
                          <a:pt x="8306" y="0"/>
                          <a:pt x="537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" name="Google Shape;648;p52"/>
                  <p:cNvSpPr/>
                  <p:nvPr/>
                </p:nvSpPr>
                <p:spPr>
                  <a:xfrm>
                    <a:off x="7063645" y="3272763"/>
                    <a:ext cx="348470" cy="34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742" h="10742" extrusionOk="0">
                        <a:moveTo>
                          <a:pt x="5371" y="1"/>
                        </a:moveTo>
                        <a:cubicBezTo>
                          <a:pt x="2402" y="1"/>
                          <a:pt x="0" y="2402"/>
                          <a:pt x="0" y="5371"/>
                        </a:cubicBezTo>
                        <a:cubicBezTo>
                          <a:pt x="0" y="8340"/>
                          <a:pt x="2402" y="10742"/>
                          <a:pt x="5371" y="10742"/>
                        </a:cubicBezTo>
                        <a:cubicBezTo>
                          <a:pt x="8340" y="10742"/>
                          <a:pt x="10741" y="8340"/>
                          <a:pt x="10741" y="5371"/>
                        </a:cubicBezTo>
                        <a:cubicBezTo>
                          <a:pt x="10741" y="2402"/>
                          <a:pt x="8340" y="1"/>
                          <a:pt x="537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" name="Google Shape;649;p52"/>
                  <p:cNvSpPr/>
                  <p:nvPr/>
                </p:nvSpPr>
                <p:spPr>
                  <a:xfrm>
                    <a:off x="6818000" y="2991401"/>
                    <a:ext cx="200220" cy="2013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" h="6206" extrusionOk="0">
                        <a:moveTo>
                          <a:pt x="3069" y="1"/>
                        </a:moveTo>
                        <a:cubicBezTo>
                          <a:pt x="1368" y="1"/>
                          <a:pt x="0" y="1402"/>
                          <a:pt x="0" y="3103"/>
                        </a:cubicBezTo>
                        <a:cubicBezTo>
                          <a:pt x="0" y="4804"/>
                          <a:pt x="1368" y="6205"/>
                          <a:pt x="3069" y="6205"/>
                        </a:cubicBezTo>
                        <a:cubicBezTo>
                          <a:pt x="4770" y="6205"/>
                          <a:pt x="6171" y="4804"/>
                          <a:pt x="6171" y="3103"/>
                        </a:cubicBezTo>
                        <a:cubicBezTo>
                          <a:pt x="6171" y="1402"/>
                          <a:pt x="4770" y="1"/>
                          <a:pt x="306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" name="Google Shape;650;p52"/>
                  <p:cNvSpPr/>
                  <p:nvPr/>
                </p:nvSpPr>
                <p:spPr>
                  <a:xfrm>
                    <a:off x="7157789" y="2428710"/>
                    <a:ext cx="467493" cy="6081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411" h="18747" extrusionOk="0">
                        <a:moveTo>
                          <a:pt x="0" y="0"/>
                        </a:moveTo>
                        <a:lnTo>
                          <a:pt x="0" y="11542"/>
                        </a:lnTo>
                        <a:cubicBezTo>
                          <a:pt x="0" y="15545"/>
                          <a:pt x="3236" y="18747"/>
                          <a:pt x="7206" y="18747"/>
                        </a:cubicBezTo>
                        <a:cubicBezTo>
                          <a:pt x="11208" y="18747"/>
                          <a:pt x="14411" y="15545"/>
                          <a:pt x="14411" y="11542"/>
                        </a:cubicBezTo>
                        <a:lnTo>
                          <a:pt x="1441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1" name="Google Shape;651;p52"/>
                  <p:cNvSpPr/>
                  <p:nvPr/>
                </p:nvSpPr>
                <p:spPr>
                  <a:xfrm>
                    <a:off x="7157789" y="2428710"/>
                    <a:ext cx="467493" cy="3939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411" h="12143" extrusionOk="0">
                        <a:moveTo>
                          <a:pt x="0" y="0"/>
                        </a:moveTo>
                        <a:lnTo>
                          <a:pt x="0" y="12142"/>
                        </a:lnTo>
                        <a:lnTo>
                          <a:pt x="14411" y="7105"/>
                        </a:lnTo>
                        <a:lnTo>
                          <a:pt x="14411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2" name="Google Shape;652;p52"/>
                  <p:cNvSpPr/>
                  <p:nvPr/>
                </p:nvSpPr>
                <p:spPr>
                  <a:xfrm>
                    <a:off x="7725899" y="1244837"/>
                    <a:ext cx="652563" cy="6536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116" h="20149" extrusionOk="0">
                        <a:moveTo>
                          <a:pt x="10041" y="0"/>
                        </a:moveTo>
                        <a:cubicBezTo>
                          <a:pt x="4504" y="0"/>
                          <a:pt x="1" y="4504"/>
                          <a:pt x="1" y="10074"/>
                        </a:cubicBezTo>
                        <a:cubicBezTo>
                          <a:pt x="1" y="15645"/>
                          <a:pt x="4504" y="20148"/>
                          <a:pt x="10041" y="20148"/>
                        </a:cubicBezTo>
                        <a:cubicBezTo>
                          <a:pt x="15612" y="20148"/>
                          <a:pt x="20115" y="15645"/>
                          <a:pt x="20115" y="10074"/>
                        </a:cubicBezTo>
                        <a:cubicBezTo>
                          <a:pt x="20115" y="4504"/>
                          <a:pt x="15612" y="0"/>
                          <a:pt x="10041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3" name="Google Shape;653;p52"/>
                  <p:cNvSpPr/>
                  <p:nvPr/>
                </p:nvSpPr>
                <p:spPr>
                  <a:xfrm>
                    <a:off x="6206582" y="1339110"/>
                    <a:ext cx="719649" cy="653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184" h="20130" extrusionOk="0">
                        <a:moveTo>
                          <a:pt x="11090" y="1"/>
                        </a:moveTo>
                        <a:cubicBezTo>
                          <a:pt x="6567" y="1"/>
                          <a:pt x="2469" y="3076"/>
                          <a:pt x="1335" y="7669"/>
                        </a:cubicBezTo>
                        <a:cubicBezTo>
                          <a:pt x="1" y="13039"/>
                          <a:pt x="3303" y="18510"/>
                          <a:pt x="8707" y="19844"/>
                        </a:cubicBezTo>
                        <a:cubicBezTo>
                          <a:pt x="9503" y="20037"/>
                          <a:pt x="10301" y="20129"/>
                          <a:pt x="11087" y="20129"/>
                        </a:cubicBezTo>
                        <a:cubicBezTo>
                          <a:pt x="15608" y="20129"/>
                          <a:pt x="19746" y="17075"/>
                          <a:pt x="20882" y="12472"/>
                        </a:cubicBezTo>
                        <a:cubicBezTo>
                          <a:pt x="22183" y="7068"/>
                          <a:pt x="18914" y="1631"/>
                          <a:pt x="13510" y="297"/>
                        </a:cubicBezTo>
                        <a:cubicBezTo>
                          <a:pt x="12699" y="96"/>
                          <a:pt x="11888" y="1"/>
                          <a:pt x="11090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4" name="Google Shape;654;p52"/>
                  <p:cNvSpPr/>
                  <p:nvPr/>
                </p:nvSpPr>
                <p:spPr>
                  <a:xfrm>
                    <a:off x="6448982" y="1904137"/>
                    <a:ext cx="538926" cy="4910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13" h="15137" extrusionOk="0">
                        <a:moveTo>
                          <a:pt x="8290" y="0"/>
                        </a:moveTo>
                        <a:cubicBezTo>
                          <a:pt x="6355" y="0"/>
                          <a:pt x="4420" y="742"/>
                          <a:pt x="2936" y="2227"/>
                        </a:cubicBezTo>
                        <a:cubicBezTo>
                          <a:pt x="1" y="5162"/>
                          <a:pt x="1" y="9966"/>
                          <a:pt x="2936" y="12934"/>
                        </a:cubicBezTo>
                        <a:cubicBezTo>
                          <a:pt x="4420" y="14402"/>
                          <a:pt x="6355" y="15136"/>
                          <a:pt x="8290" y="15136"/>
                        </a:cubicBezTo>
                        <a:cubicBezTo>
                          <a:pt x="10225" y="15136"/>
                          <a:pt x="12159" y="14402"/>
                          <a:pt x="13644" y="12934"/>
                        </a:cubicBezTo>
                        <a:cubicBezTo>
                          <a:pt x="16612" y="9966"/>
                          <a:pt x="16612" y="5162"/>
                          <a:pt x="13644" y="2227"/>
                        </a:cubicBezTo>
                        <a:cubicBezTo>
                          <a:pt x="12159" y="742"/>
                          <a:pt x="10225" y="0"/>
                          <a:pt x="8290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5" name="Google Shape;655;p52"/>
                  <p:cNvSpPr/>
                  <p:nvPr/>
                </p:nvSpPr>
                <p:spPr>
                  <a:xfrm>
                    <a:off x="7537610" y="1927657"/>
                    <a:ext cx="538926" cy="4910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13" h="15137" extrusionOk="0">
                        <a:moveTo>
                          <a:pt x="8290" y="1"/>
                        </a:moveTo>
                        <a:cubicBezTo>
                          <a:pt x="6355" y="1"/>
                          <a:pt x="4421" y="735"/>
                          <a:pt x="2936" y="2202"/>
                        </a:cubicBezTo>
                        <a:cubicBezTo>
                          <a:pt x="1" y="5171"/>
                          <a:pt x="1" y="9975"/>
                          <a:pt x="2936" y="12910"/>
                        </a:cubicBezTo>
                        <a:cubicBezTo>
                          <a:pt x="4421" y="14394"/>
                          <a:pt x="6355" y="15137"/>
                          <a:pt x="8290" y="15137"/>
                        </a:cubicBezTo>
                        <a:cubicBezTo>
                          <a:pt x="10225" y="15137"/>
                          <a:pt x="12160" y="14394"/>
                          <a:pt x="13644" y="12910"/>
                        </a:cubicBezTo>
                        <a:cubicBezTo>
                          <a:pt x="16613" y="9975"/>
                          <a:pt x="16613" y="5171"/>
                          <a:pt x="13644" y="2202"/>
                        </a:cubicBezTo>
                        <a:cubicBezTo>
                          <a:pt x="12160" y="735"/>
                          <a:pt x="10225" y="1"/>
                          <a:pt x="8290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6" name="Google Shape;656;p52"/>
                  <p:cNvSpPr/>
                  <p:nvPr/>
                </p:nvSpPr>
                <p:spPr>
                  <a:xfrm>
                    <a:off x="7807066" y="1786992"/>
                    <a:ext cx="345226" cy="2564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42" h="7906" extrusionOk="0">
                        <a:moveTo>
                          <a:pt x="1" y="0"/>
                        </a:moveTo>
                        <a:lnTo>
                          <a:pt x="1" y="7906"/>
                        </a:lnTo>
                        <a:lnTo>
                          <a:pt x="6672" y="7906"/>
                        </a:lnTo>
                        <a:cubicBezTo>
                          <a:pt x="8874" y="7906"/>
                          <a:pt x="10642" y="6138"/>
                          <a:pt x="10642" y="3936"/>
                        </a:cubicBezTo>
                        <a:cubicBezTo>
                          <a:pt x="10642" y="1768"/>
                          <a:pt x="8874" y="0"/>
                          <a:pt x="6672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7" name="Google Shape;657;p52"/>
                  <p:cNvSpPr/>
                  <p:nvPr/>
                </p:nvSpPr>
                <p:spPr>
                  <a:xfrm>
                    <a:off x="7807066" y="1938492"/>
                    <a:ext cx="116914" cy="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04" h="1" extrusionOk="0">
                        <a:moveTo>
                          <a:pt x="1" y="0"/>
                        </a:moveTo>
                        <a:lnTo>
                          <a:pt x="3603" y="0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8" name="Google Shape;658;p52"/>
                  <p:cNvSpPr/>
                  <p:nvPr/>
                </p:nvSpPr>
                <p:spPr>
                  <a:xfrm>
                    <a:off x="7807066" y="1938492"/>
                    <a:ext cx="116914" cy="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04" h="1" fill="none" extrusionOk="0">
                        <a:moveTo>
                          <a:pt x="1" y="0"/>
                        </a:moveTo>
                        <a:lnTo>
                          <a:pt x="3603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9" name="Google Shape;659;p52"/>
                  <p:cNvSpPr/>
                  <p:nvPr/>
                </p:nvSpPr>
                <p:spPr>
                  <a:xfrm>
                    <a:off x="6338617" y="1786992"/>
                    <a:ext cx="345226" cy="2564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42" h="7906" extrusionOk="0">
                        <a:moveTo>
                          <a:pt x="3970" y="0"/>
                        </a:moveTo>
                        <a:cubicBezTo>
                          <a:pt x="1768" y="0"/>
                          <a:pt x="0" y="1768"/>
                          <a:pt x="0" y="3936"/>
                        </a:cubicBezTo>
                        <a:cubicBezTo>
                          <a:pt x="0" y="6138"/>
                          <a:pt x="1768" y="7906"/>
                          <a:pt x="3970" y="7906"/>
                        </a:cubicBezTo>
                        <a:lnTo>
                          <a:pt x="10641" y="7906"/>
                        </a:lnTo>
                        <a:lnTo>
                          <a:pt x="1064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0" name="Google Shape;660;p52"/>
                  <p:cNvSpPr/>
                  <p:nvPr/>
                </p:nvSpPr>
                <p:spPr>
                  <a:xfrm>
                    <a:off x="6566938" y="1938492"/>
                    <a:ext cx="116914" cy="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04" h="1" extrusionOk="0">
                        <a:moveTo>
                          <a:pt x="3603" y="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1" name="Google Shape;661;p52"/>
                  <p:cNvSpPr/>
                  <p:nvPr/>
                </p:nvSpPr>
                <p:spPr>
                  <a:xfrm>
                    <a:off x="6566938" y="1938492"/>
                    <a:ext cx="116914" cy="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04" h="1" fill="none" extrusionOk="0">
                        <a:moveTo>
                          <a:pt x="3603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2" name="Google Shape;662;p52"/>
                  <p:cNvSpPr/>
                  <p:nvPr/>
                </p:nvSpPr>
                <p:spPr>
                  <a:xfrm>
                    <a:off x="6683824" y="1136613"/>
                    <a:ext cx="1123235" cy="15225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625" h="46935" extrusionOk="0">
                        <a:moveTo>
                          <a:pt x="17312" y="1"/>
                        </a:moveTo>
                        <a:cubicBezTo>
                          <a:pt x="7739" y="1"/>
                          <a:pt x="0" y="7773"/>
                          <a:pt x="0" y="17313"/>
                        </a:cubicBezTo>
                        <a:lnTo>
                          <a:pt x="0" y="29622"/>
                        </a:lnTo>
                        <a:cubicBezTo>
                          <a:pt x="0" y="39195"/>
                          <a:pt x="7739" y="46934"/>
                          <a:pt x="17312" y="46934"/>
                        </a:cubicBezTo>
                        <a:cubicBezTo>
                          <a:pt x="26853" y="46934"/>
                          <a:pt x="34625" y="39195"/>
                          <a:pt x="34625" y="29622"/>
                        </a:cubicBezTo>
                        <a:lnTo>
                          <a:pt x="34625" y="17313"/>
                        </a:lnTo>
                        <a:cubicBezTo>
                          <a:pt x="34625" y="7773"/>
                          <a:pt x="26853" y="1"/>
                          <a:pt x="17312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10850" cap="flat" cmpd="sng">
                    <a:solidFill>
                      <a:srgbClr val="000000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3" name="Google Shape;663;p52"/>
                  <p:cNvSpPr/>
                  <p:nvPr/>
                </p:nvSpPr>
                <p:spPr>
                  <a:xfrm>
                    <a:off x="7500822" y="1970966"/>
                    <a:ext cx="306266" cy="5259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41" h="16212" extrusionOk="0">
                        <a:moveTo>
                          <a:pt x="8740" y="0"/>
                        </a:moveTo>
                        <a:cubicBezTo>
                          <a:pt x="3937" y="0"/>
                          <a:pt x="1" y="3903"/>
                          <a:pt x="1" y="8706"/>
                        </a:cubicBezTo>
                        <a:cubicBezTo>
                          <a:pt x="1" y="11909"/>
                          <a:pt x="1735" y="14711"/>
                          <a:pt x="4270" y="16212"/>
                        </a:cubicBezTo>
                        <a:cubicBezTo>
                          <a:pt x="7473" y="13076"/>
                          <a:pt x="9441" y="8740"/>
                          <a:pt x="9441" y="3903"/>
                        </a:cubicBezTo>
                        <a:lnTo>
                          <a:pt x="9441" y="33"/>
                        </a:lnTo>
                        <a:cubicBezTo>
                          <a:pt x="9207" y="0"/>
                          <a:pt x="8974" y="0"/>
                          <a:pt x="874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4" name="Google Shape;664;p52"/>
                  <p:cNvSpPr/>
                  <p:nvPr/>
                </p:nvSpPr>
                <p:spPr>
                  <a:xfrm>
                    <a:off x="6683824" y="1974210"/>
                    <a:ext cx="239148" cy="4945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72" h="15245" extrusionOk="0">
                        <a:moveTo>
                          <a:pt x="0" y="0"/>
                        </a:moveTo>
                        <a:lnTo>
                          <a:pt x="0" y="3803"/>
                        </a:lnTo>
                        <a:cubicBezTo>
                          <a:pt x="0" y="8206"/>
                          <a:pt x="1635" y="12209"/>
                          <a:pt x="4336" y="15244"/>
                        </a:cubicBezTo>
                        <a:cubicBezTo>
                          <a:pt x="6204" y="13643"/>
                          <a:pt x="7372" y="11275"/>
                          <a:pt x="7372" y="8606"/>
                        </a:cubicBezTo>
                        <a:cubicBezTo>
                          <a:pt x="7372" y="4270"/>
                          <a:pt x="4203" y="667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5" name="Google Shape;665;p52"/>
                  <p:cNvSpPr/>
                  <p:nvPr/>
                </p:nvSpPr>
                <p:spPr>
                  <a:xfrm>
                    <a:off x="6683824" y="1136613"/>
                    <a:ext cx="1123235" cy="15225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625" h="46935" fill="none" extrusionOk="0">
                        <a:moveTo>
                          <a:pt x="17312" y="46934"/>
                        </a:moveTo>
                        <a:lnTo>
                          <a:pt x="17312" y="46934"/>
                        </a:lnTo>
                        <a:cubicBezTo>
                          <a:pt x="7739" y="46934"/>
                          <a:pt x="0" y="39195"/>
                          <a:pt x="0" y="29622"/>
                        </a:cubicBezTo>
                        <a:lnTo>
                          <a:pt x="0" y="17313"/>
                        </a:lnTo>
                        <a:cubicBezTo>
                          <a:pt x="0" y="7773"/>
                          <a:pt x="7739" y="1"/>
                          <a:pt x="17312" y="1"/>
                        </a:cubicBezTo>
                        <a:lnTo>
                          <a:pt x="17312" y="1"/>
                        </a:lnTo>
                        <a:cubicBezTo>
                          <a:pt x="26853" y="1"/>
                          <a:pt x="34625" y="7773"/>
                          <a:pt x="34625" y="17313"/>
                        </a:cubicBezTo>
                        <a:lnTo>
                          <a:pt x="34625" y="29622"/>
                        </a:lnTo>
                        <a:cubicBezTo>
                          <a:pt x="34625" y="39195"/>
                          <a:pt x="26853" y="46934"/>
                          <a:pt x="17312" y="46934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6" name="Google Shape;666;p52"/>
                  <p:cNvSpPr/>
                  <p:nvPr/>
                </p:nvSpPr>
                <p:spPr>
                  <a:xfrm>
                    <a:off x="7193507" y="1832442"/>
                    <a:ext cx="92000" cy="2110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36" h="6505" fill="none" extrusionOk="0">
                        <a:moveTo>
                          <a:pt x="2836" y="6505"/>
                        </a:moveTo>
                        <a:lnTo>
                          <a:pt x="1968" y="6505"/>
                        </a:lnTo>
                        <a:cubicBezTo>
                          <a:pt x="868" y="6505"/>
                          <a:pt x="0" y="5638"/>
                          <a:pt x="0" y="4537"/>
                        </a:cubicBezTo>
                        <a:lnTo>
                          <a:pt x="0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7" name="Google Shape;667;p52"/>
                  <p:cNvSpPr/>
                  <p:nvPr/>
                </p:nvSpPr>
                <p:spPr>
                  <a:xfrm rot="10800000" flipH="1">
                    <a:off x="7193507" y="2149489"/>
                    <a:ext cx="93070" cy="465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69" h="1436" fill="none" extrusionOk="0">
                        <a:moveTo>
                          <a:pt x="2869" y="1"/>
                        </a:moveTo>
                        <a:cubicBezTo>
                          <a:pt x="2869" y="802"/>
                          <a:pt x="2235" y="1435"/>
                          <a:pt x="1435" y="1435"/>
                        </a:cubicBezTo>
                        <a:cubicBezTo>
                          <a:pt x="634" y="1435"/>
                          <a:pt x="0" y="802"/>
                          <a:pt x="0" y="1"/>
                        </a:cubicBez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8" name="Google Shape;668;p52"/>
                  <p:cNvSpPr/>
                  <p:nvPr/>
                </p:nvSpPr>
                <p:spPr>
                  <a:xfrm>
                    <a:off x="7336345" y="1770739"/>
                    <a:ext cx="69292" cy="692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6" h="2136" extrusionOk="0">
                        <a:moveTo>
                          <a:pt x="1068" y="1"/>
                        </a:moveTo>
                        <a:cubicBezTo>
                          <a:pt x="467" y="1"/>
                          <a:pt x="0" y="501"/>
                          <a:pt x="0" y="1068"/>
                        </a:cubicBezTo>
                        <a:cubicBezTo>
                          <a:pt x="0" y="1669"/>
                          <a:pt x="467" y="2136"/>
                          <a:pt x="1068" y="2136"/>
                        </a:cubicBezTo>
                        <a:cubicBezTo>
                          <a:pt x="1668" y="2136"/>
                          <a:pt x="2135" y="1669"/>
                          <a:pt x="2135" y="1068"/>
                        </a:cubicBezTo>
                        <a:cubicBezTo>
                          <a:pt x="2135" y="501"/>
                          <a:pt x="1635" y="1"/>
                          <a:pt x="106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69" name="Google Shape;669;p52"/>
                  <p:cNvSpPr/>
                  <p:nvPr/>
                </p:nvSpPr>
                <p:spPr>
                  <a:xfrm>
                    <a:off x="7038762" y="1770739"/>
                    <a:ext cx="69292" cy="692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6" h="2136" extrusionOk="0">
                        <a:moveTo>
                          <a:pt x="1068" y="1"/>
                        </a:moveTo>
                        <a:cubicBezTo>
                          <a:pt x="467" y="1"/>
                          <a:pt x="0" y="501"/>
                          <a:pt x="0" y="1068"/>
                        </a:cubicBezTo>
                        <a:cubicBezTo>
                          <a:pt x="0" y="1669"/>
                          <a:pt x="467" y="2136"/>
                          <a:pt x="1068" y="2136"/>
                        </a:cubicBezTo>
                        <a:cubicBezTo>
                          <a:pt x="1668" y="2136"/>
                          <a:pt x="2135" y="1669"/>
                          <a:pt x="2135" y="1068"/>
                        </a:cubicBezTo>
                        <a:cubicBezTo>
                          <a:pt x="2135" y="501"/>
                          <a:pt x="1635" y="1"/>
                          <a:pt x="1068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0" name="Google Shape;670;p52"/>
                  <p:cNvSpPr/>
                  <p:nvPr/>
                </p:nvSpPr>
                <p:spPr>
                  <a:xfrm>
                    <a:off x="6683824" y="1041398"/>
                    <a:ext cx="1173030" cy="7380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160" h="22750" extrusionOk="0">
                        <a:moveTo>
                          <a:pt x="0" y="0"/>
                        </a:moveTo>
                        <a:lnTo>
                          <a:pt x="0" y="17313"/>
                        </a:lnTo>
                        <a:cubicBezTo>
                          <a:pt x="0" y="17313"/>
                          <a:pt x="15444" y="17313"/>
                          <a:pt x="21816" y="10941"/>
                        </a:cubicBezTo>
                        <a:cubicBezTo>
                          <a:pt x="21816" y="10941"/>
                          <a:pt x="22883" y="14144"/>
                          <a:pt x="21816" y="15645"/>
                        </a:cubicBezTo>
                        <a:cubicBezTo>
                          <a:pt x="21816" y="15645"/>
                          <a:pt x="23850" y="15345"/>
                          <a:pt x="25185" y="13076"/>
                        </a:cubicBezTo>
                        <a:cubicBezTo>
                          <a:pt x="25185" y="13076"/>
                          <a:pt x="29921" y="22750"/>
                          <a:pt x="34625" y="22750"/>
                        </a:cubicBezTo>
                        <a:lnTo>
                          <a:pt x="36159" y="22750"/>
                        </a:lnTo>
                        <a:lnTo>
                          <a:pt x="36159" y="0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1" name="Google Shape;671;p52"/>
                  <p:cNvSpPr/>
                  <p:nvPr/>
                </p:nvSpPr>
                <p:spPr>
                  <a:xfrm>
                    <a:off x="6328852" y="813045"/>
                    <a:ext cx="779176" cy="77917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19" h="24019" extrusionOk="0">
                        <a:moveTo>
                          <a:pt x="12009" y="1"/>
                        </a:moveTo>
                        <a:cubicBezTo>
                          <a:pt x="5371" y="1"/>
                          <a:pt x="1" y="5371"/>
                          <a:pt x="1" y="12009"/>
                        </a:cubicBezTo>
                        <a:cubicBezTo>
                          <a:pt x="1" y="18648"/>
                          <a:pt x="5371" y="24018"/>
                          <a:pt x="12009" y="24018"/>
                        </a:cubicBezTo>
                        <a:cubicBezTo>
                          <a:pt x="18614" y="24018"/>
                          <a:pt x="24018" y="18648"/>
                          <a:pt x="24018" y="12009"/>
                        </a:cubicBezTo>
                        <a:cubicBezTo>
                          <a:pt x="24018" y="5371"/>
                          <a:pt x="18614" y="1"/>
                          <a:pt x="12009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2" name="Google Shape;672;p52"/>
                  <p:cNvSpPr/>
                  <p:nvPr/>
                </p:nvSpPr>
                <p:spPr>
                  <a:xfrm>
                    <a:off x="6793118" y="628650"/>
                    <a:ext cx="559460" cy="5084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46" h="15673" extrusionOk="0">
                        <a:moveTo>
                          <a:pt x="8624" y="0"/>
                        </a:moveTo>
                        <a:cubicBezTo>
                          <a:pt x="5080" y="0"/>
                          <a:pt x="1857" y="2424"/>
                          <a:pt x="1001" y="6018"/>
                        </a:cubicBezTo>
                        <a:cubicBezTo>
                          <a:pt x="0" y="10221"/>
                          <a:pt x="2602" y="14458"/>
                          <a:pt x="6805" y="15458"/>
                        </a:cubicBezTo>
                        <a:cubicBezTo>
                          <a:pt x="7413" y="15603"/>
                          <a:pt x="8022" y="15673"/>
                          <a:pt x="8622" y="15673"/>
                        </a:cubicBezTo>
                        <a:cubicBezTo>
                          <a:pt x="12166" y="15673"/>
                          <a:pt x="15389" y="13249"/>
                          <a:pt x="16245" y="9654"/>
                        </a:cubicBezTo>
                        <a:cubicBezTo>
                          <a:pt x="17246" y="5451"/>
                          <a:pt x="14644" y="1215"/>
                          <a:pt x="10441" y="214"/>
                        </a:cubicBezTo>
                        <a:cubicBezTo>
                          <a:pt x="9833" y="69"/>
                          <a:pt x="9224" y="0"/>
                          <a:pt x="8624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3" name="Google Shape;673;p52"/>
                  <p:cNvSpPr/>
                  <p:nvPr/>
                </p:nvSpPr>
                <p:spPr>
                  <a:xfrm>
                    <a:off x="7140465" y="675235"/>
                    <a:ext cx="731554" cy="6641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51" h="20473" extrusionOk="0">
                        <a:moveTo>
                          <a:pt x="11262" y="0"/>
                        </a:moveTo>
                        <a:cubicBezTo>
                          <a:pt x="6632" y="0"/>
                          <a:pt x="2443" y="3145"/>
                          <a:pt x="1302" y="7851"/>
                        </a:cubicBezTo>
                        <a:cubicBezTo>
                          <a:pt x="1" y="13355"/>
                          <a:pt x="3403" y="18893"/>
                          <a:pt x="8907" y="20194"/>
                        </a:cubicBezTo>
                        <a:cubicBezTo>
                          <a:pt x="9705" y="20382"/>
                          <a:pt x="10503" y="20473"/>
                          <a:pt x="11288" y="20473"/>
                        </a:cubicBezTo>
                        <a:cubicBezTo>
                          <a:pt x="15919" y="20473"/>
                          <a:pt x="20104" y="17327"/>
                          <a:pt x="21216" y="12621"/>
                        </a:cubicBezTo>
                        <a:cubicBezTo>
                          <a:pt x="22550" y="7118"/>
                          <a:pt x="19148" y="1580"/>
                          <a:pt x="13644" y="279"/>
                        </a:cubicBezTo>
                        <a:cubicBezTo>
                          <a:pt x="12846" y="91"/>
                          <a:pt x="12048" y="0"/>
                          <a:pt x="11262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4" name="Google Shape;674;p52"/>
                  <p:cNvSpPr/>
                  <p:nvPr/>
                </p:nvSpPr>
                <p:spPr>
                  <a:xfrm>
                    <a:off x="7514901" y="761367"/>
                    <a:ext cx="701223" cy="6523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616" h="20108" extrusionOk="0">
                        <a:moveTo>
                          <a:pt x="10809" y="0"/>
                        </a:moveTo>
                        <a:cubicBezTo>
                          <a:pt x="5941" y="0"/>
                          <a:pt x="1680" y="3500"/>
                          <a:pt x="868" y="8465"/>
                        </a:cubicBezTo>
                        <a:cubicBezTo>
                          <a:pt x="0" y="13936"/>
                          <a:pt x="3736" y="19106"/>
                          <a:pt x="9207" y="19974"/>
                        </a:cubicBezTo>
                        <a:cubicBezTo>
                          <a:pt x="9755" y="20064"/>
                          <a:pt x="10301" y="20108"/>
                          <a:pt x="10839" y="20108"/>
                        </a:cubicBezTo>
                        <a:cubicBezTo>
                          <a:pt x="15671" y="20108"/>
                          <a:pt x="19938" y="16590"/>
                          <a:pt x="20748" y="11668"/>
                        </a:cubicBezTo>
                        <a:cubicBezTo>
                          <a:pt x="21616" y="6164"/>
                          <a:pt x="17880" y="993"/>
                          <a:pt x="12409" y="126"/>
                        </a:cubicBezTo>
                        <a:cubicBezTo>
                          <a:pt x="11871" y="41"/>
                          <a:pt x="11336" y="0"/>
                          <a:pt x="10809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5" name="Google Shape;675;p52"/>
                  <p:cNvSpPr/>
                  <p:nvPr/>
                </p:nvSpPr>
                <p:spPr>
                  <a:xfrm>
                    <a:off x="6341861" y="3147411"/>
                    <a:ext cx="269479" cy="1513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07" h="4666" extrusionOk="0">
                        <a:moveTo>
                          <a:pt x="2981" y="1"/>
                        </a:moveTo>
                        <a:cubicBezTo>
                          <a:pt x="2844" y="1"/>
                          <a:pt x="2706" y="10"/>
                          <a:pt x="2569" y="29"/>
                        </a:cubicBezTo>
                        <a:cubicBezTo>
                          <a:pt x="1801" y="162"/>
                          <a:pt x="1168" y="562"/>
                          <a:pt x="701" y="1163"/>
                        </a:cubicBezTo>
                        <a:cubicBezTo>
                          <a:pt x="100" y="1997"/>
                          <a:pt x="0" y="3064"/>
                          <a:pt x="434" y="3998"/>
                        </a:cubicBezTo>
                        <a:lnTo>
                          <a:pt x="4370" y="3998"/>
                        </a:lnTo>
                        <a:cubicBezTo>
                          <a:pt x="5738" y="3998"/>
                          <a:pt x="7039" y="4232"/>
                          <a:pt x="8306" y="4665"/>
                        </a:cubicBezTo>
                        <a:cubicBezTo>
                          <a:pt x="8306" y="3765"/>
                          <a:pt x="7872" y="2864"/>
                          <a:pt x="7139" y="2330"/>
                        </a:cubicBezTo>
                        <a:lnTo>
                          <a:pt x="4670" y="529"/>
                        </a:lnTo>
                        <a:cubicBezTo>
                          <a:pt x="4155" y="177"/>
                          <a:pt x="3574" y="1"/>
                          <a:pt x="298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6" name="Google Shape;676;p52"/>
                  <p:cNvSpPr/>
                  <p:nvPr/>
                </p:nvSpPr>
                <p:spPr>
                  <a:xfrm>
                    <a:off x="6019364" y="3290087"/>
                    <a:ext cx="2136109" cy="1297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848" h="39996" extrusionOk="0">
                        <a:moveTo>
                          <a:pt x="2369" y="0"/>
                        </a:moveTo>
                        <a:cubicBezTo>
                          <a:pt x="1068" y="0"/>
                          <a:pt x="1" y="1068"/>
                          <a:pt x="1" y="2369"/>
                        </a:cubicBezTo>
                        <a:cubicBezTo>
                          <a:pt x="1" y="3670"/>
                          <a:pt x="1068" y="4737"/>
                          <a:pt x="2369" y="4737"/>
                        </a:cubicBezTo>
                        <a:lnTo>
                          <a:pt x="9841" y="4737"/>
                        </a:lnTo>
                        <a:lnTo>
                          <a:pt x="9841" y="4871"/>
                        </a:lnTo>
                        <a:lnTo>
                          <a:pt x="9841" y="5138"/>
                        </a:lnTo>
                        <a:lnTo>
                          <a:pt x="9841" y="5304"/>
                        </a:lnTo>
                        <a:lnTo>
                          <a:pt x="2369" y="5304"/>
                        </a:lnTo>
                        <a:cubicBezTo>
                          <a:pt x="1068" y="5304"/>
                          <a:pt x="1" y="6372"/>
                          <a:pt x="1" y="7673"/>
                        </a:cubicBezTo>
                        <a:cubicBezTo>
                          <a:pt x="1" y="8974"/>
                          <a:pt x="1068" y="10008"/>
                          <a:pt x="2369" y="10008"/>
                        </a:cubicBezTo>
                        <a:lnTo>
                          <a:pt x="10141" y="10008"/>
                        </a:lnTo>
                        <a:lnTo>
                          <a:pt x="10141" y="10174"/>
                        </a:lnTo>
                        <a:lnTo>
                          <a:pt x="10141" y="10441"/>
                        </a:lnTo>
                        <a:lnTo>
                          <a:pt x="10141" y="10575"/>
                        </a:lnTo>
                        <a:lnTo>
                          <a:pt x="2369" y="10575"/>
                        </a:lnTo>
                        <a:cubicBezTo>
                          <a:pt x="1068" y="10575"/>
                          <a:pt x="1" y="11642"/>
                          <a:pt x="1" y="12943"/>
                        </a:cubicBezTo>
                        <a:cubicBezTo>
                          <a:pt x="1" y="14244"/>
                          <a:pt x="1068" y="15311"/>
                          <a:pt x="2369" y="15311"/>
                        </a:cubicBezTo>
                        <a:lnTo>
                          <a:pt x="8073" y="15311"/>
                        </a:lnTo>
                        <a:cubicBezTo>
                          <a:pt x="9741" y="15311"/>
                          <a:pt x="11409" y="15745"/>
                          <a:pt x="12910" y="16512"/>
                        </a:cubicBezTo>
                        <a:cubicBezTo>
                          <a:pt x="13777" y="16979"/>
                          <a:pt x="14578" y="17580"/>
                          <a:pt x="15278" y="18280"/>
                        </a:cubicBezTo>
                        <a:lnTo>
                          <a:pt x="32958" y="35960"/>
                        </a:lnTo>
                        <a:cubicBezTo>
                          <a:pt x="35526" y="38561"/>
                          <a:pt x="38995" y="39996"/>
                          <a:pt x="42631" y="39996"/>
                        </a:cubicBezTo>
                        <a:cubicBezTo>
                          <a:pt x="46300" y="39996"/>
                          <a:pt x="49770" y="38561"/>
                          <a:pt x="52338" y="35960"/>
                        </a:cubicBezTo>
                        <a:lnTo>
                          <a:pt x="65848" y="22483"/>
                        </a:lnTo>
                        <a:lnTo>
                          <a:pt x="51671" y="8540"/>
                        </a:lnTo>
                        <a:lnTo>
                          <a:pt x="39863" y="20315"/>
                        </a:lnTo>
                        <a:lnTo>
                          <a:pt x="41264" y="21716"/>
                        </a:lnTo>
                        <a:lnTo>
                          <a:pt x="40963" y="22016"/>
                        </a:lnTo>
                        <a:lnTo>
                          <a:pt x="22250" y="3303"/>
                        </a:lnTo>
                        <a:cubicBezTo>
                          <a:pt x="20148" y="1168"/>
                          <a:pt x="17313" y="0"/>
                          <a:pt x="1431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7" name="Google Shape;677;p52"/>
                  <p:cNvSpPr/>
                  <p:nvPr/>
                </p:nvSpPr>
                <p:spPr>
                  <a:xfrm>
                    <a:off x="6335373" y="3127751"/>
                    <a:ext cx="285699" cy="1807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807" h="5572" fill="none" extrusionOk="0">
                        <a:moveTo>
                          <a:pt x="467" y="4804"/>
                        </a:moveTo>
                        <a:cubicBezTo>
                          <a:pt x="0" y="3804"/>
                          <a:pt x="33" y="2603"/>
                          <a:pt x="734" y="1669"/>
                        </a:cubicBezTo>
                        <a:lnTo>
                          <a:pt x="734" y="1669"/>
                        </a:lnTo>
                        <a:cubicBezTo>
                          <a:pt x="1735" y="301"/>
                          <a:pt x="3636" y="1"/>
                          <a:pt x="4970" y="968"/>
                        </a:cubicBezTo>
                        <a:lnTo>
                          <a:pt x="7439" y="2770"/>
                        </a:lnTo>
                        <a:cubicBezTo>
                          <a:pt x="8373" y="3437"/>
                          <a:pt x="8806" y="4537"/>
                          <a:pt x="8673" y="5572"/>
                        </a:cubicBez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8" name="Google Shape;678;p52"/>
                  <p:cNvSpPr/>
                  <p:nvPr/>
                </p:nvSpPr>
                <p:spPr>
                  <a:xfrm>
                    <a:off x="6011805" y="3283598"/>
                    <a:ext cx="350612" cy="1666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8" h="5138" fill="none" extrusionOk="0">
                        <a:moveTo>
                          <a:pt x="10074" y="5137"/>
                        </a:moveTo>
                        <a:lnTo>
                          <a:pt x="2569" y="5137"/>
                        </a:lnTo>
                        <a:cubicBezTo>
                          <a:pt x="1168" y="5137"/>
                          <a:pt x="0" y="4003"/>
                          <a:pt x="0" y="2569"/>
                        </a:cubicBezTo>
                        <a:lnTo>
                          <a:pt x="0" y="2569"/>
                        </a:lnTo>
                        <a:cubicBezTo>
                          <a:pt x="0" y="1134"/>
                          <a:pt x="1168" y="0"/>
                          <a:pt x="2569" y="0"/>
                        </a:cubicBezTo>
                        <a:lnTo>
                          <a:pt x="1080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79" name="Google Shape;679;p52"/>
                  <p:cNvSpPr/>
                  <p:nvPr/>
                </p:nvSpPr>
                <p:spPr>
                  <a:xfrm>
                    <a:off x="6011805" y="3454563"/>
                    <a:ext cx="335462" cy="1677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41" h="5172" fill="none" extrusionOk="0">
                        <a:moveTo>
                          <a:pt x="10341" y="5171"/>
                        </a:moveTo>
                        <a:lnTo>
                          <a:pt x="2569" y="5171"/>
                        </a:lnTo>
                        <a:cubicBezTo>
                          <a:pt x="1168" y="5171"/>
                          <a:pt x="0" y="4004"/>
                          <a:pt x="0" y="2603"/>
                        </a:cubicBezTo>
                        <a:lnTo>
                          <a:pt x="0" y="2603"/>
                        </a:lnTo>
                        <a:cubicBezTo>
                          <a:pt x="0" y="1168"/>
                          <a:pt x="1168" y="1"/>
                          <a:pt x="2569" y="1"/>
                        </a:cubicBezTo>
                        <a:lnTo>
                          <a:pt x="10074" y="1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0" name="Google Shape;680;p52"/>
                  <p:cNvSpPr/>
                  <p:nvPr/>
                </p:nvSpPr>
                <p:spPr>
                  <a:xfrm>
                    <a:off x="6362397" y="3283598"/>
                    <a:ext cx="1029127" cy="753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724" h="23217" fill="none" extrusionOk="0">
                        <a:moveTo>
                          <a:pt x="1" y="0"/>
                        </a:moveTo>
                        <a:lnTo>
                          <a:pt x="3737" y="0"/>
                        </a:lnTo>
                        <a:cubicBezTo>
                          <a:pt x="6772" y="0"/>
                          <a:pt x="9675" y="1201"/>
                          <a:pt x="11843" y="3369"/>
                        </a:cubicBezTo>
                        <a:lnTo>
                          <a:pt x="31724" y="2321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1" name="Google Shape;681;p52"/>
                  <p:cNvSpPr/>
                  <p:nvPr/>
                </p:nvSpPr>
                <p:spPr>
                  <a:xfrm>
                    <a:off x="6011805" y="3557369"/>
                    <a:ext cx="2152329" cy="10799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348" h="33292" fill="none" extrusionOk="0">
                        <a:moveTo>
                          <a:pt x="39929" y="11976"/>
                        </a:moveTo>
                        <a:lnTo>
                          <a:pt x="51904" y="1"/>
                        </a:lnTo>
                        <a:lnTo>
                          <a:pt x="66348" y="14244"/>
                        </a:lnTo>
                        <a:lnTo>
                          <a:pt x="52738" y="27854"/>
                        </a:lnTo>
                        <a:cubicBezTo>
                          <a:pt x="47301" y="33291"/>
                          <a:pt x="38461" y="33291"/>
                          <a:pt x="33024" y="27854"/>
                        </a:cubicBezTo>
                        <a:lnTo>
                          <a:pt x="15378" y="10208"/>
                        </a:lnTo>
                        <a:cubicBezTo>
                          <a:pt x="14677" y="9508"/>
                          <a:pt x="13877" y="8940"/>
                          <a:pt x="13010" y="8473"/>
                        </a:cubicBezTo>
                        <a:lnTo>
                          <a:pt x="13010" y="8473"/>
                        </a:lnTo>
                        <a:cubicBezTo>
                          <a:pt x="11575" y="7673"/>
                          <a:pt x="9941" y="7273"/>
                          <a:pt x="8306" y="7273"/>
                        </a:cubicBezTo>
                        <a:lnTo>
                          <a:pt x="2569" y="7273"/>
                        </a:lnTo>
                        <a:cubicBezTo>
                          <a:pt x="1168" y="7273"/>
                          <a:pt x="0" y="6138"/>
                          <a:pt x="0" y="4704"/>
                        </a:cubicBezTo>
                        <a:lnTo>
                          <a:pt x="0" y="4704"/>
                        </a:lnTo>
                        <a:cubicBezTo>
                          <a:pt x="0" y="3303"/>
                          <a:pt x="1168" y="2136"/>
                          <a:pt x="2569" y="2136"/>
                        </a:cubicBezTo>
                        <a:lnTo>
                          <a:pt x="10341" y="2136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2" name="Google Shape;682;p52"/>
                  <p:cNvSpPr/>
                  <p:nvPr/>
                </p:nvSpPr>
                <p:spPr>
                  <a:xfrm>
                    <a:off x="7695599" y="3557369"/>
                    <a:ext cx="468596" cy="5746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445" h="17714" extrusionOk="0">
                        <a:moveTo>
                          <a:pt x="1" y="1"/>
                        </a:moveTo>
                        <a:lnTo>
                          <a:pt x="11009" y="17713"/>
                        </a:lnTo>
                        <a:lnTo>
                          <a:pt x="14445" y="14244"/>
                        </a:ln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3" name="Google Shape;683;p52"/>
                  <p:cNvSpPr/>
                  <p:nvPr/>
                </p:nvSpPr>
                <p:spPr>
                  <a:xfrm>
                    <a:off x="7865525" y="1991501"/>
                    <a:ext cx="32" cy="547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6880" fill="none" extrusionOk="0">
                        <a:moveTo>
                          <a:pt x="0" y="1"/>
                        </a:moveTo>
                        <a:lnTo>
                          <a:pt x="0" y="1688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4" name="Google Shape;684;p52"/>
                  <p:cNvSpPr/>
                  <p:nvPr/>
                </p:nvSpPr>
                <p:spPr>
                  <a:xfrm>
                    <a:off x="6611318" y="1991501"/>
                    <a:ext cx="32" cy="547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" h="16880" fill="none" extrusionOk="0">
                        <a:moveTo>
                          <a:pt x="0" y="1"/>
                        </a:moveTo>
                        <a:lnTo>
                          <a:pt x="0" y="1688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chemeClr val="dk1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5" name="Google Shape;685;p52"/>
                  <p:cNvSpPr/>
                  <p:nvPr/>
                </p:nvSpPr>
                <p:spPr>
                  <a:xfrm>
                    <a:off x="8011101" y="4215800"/>
                    <a:ext cx="423632" cy="3939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613" h="15448" extrusionOk="0">
                        <a:moveTo>
                          <a:pt x="8273" y="0"/>
                        </a:moveTo>
                        <a:cubicBezTo>
                          <a:pt x="4567" y="0"/>
                          <a:pt x="1301" y="2700"/>
                          <a:pt x="701" y="6477"/>
                        </a:cubicBezTo>
                        <a:cubicBezTo>
                          <a:pt x="1" y="10713"/>
                          <a:pt x="2869" y="14683"/>
                          <a:pt x="7106" y="15350"/>
                        </a:cubicBezTo>
                        <a:cubicBezTo>
                          <a:pt x="7518" y="15415"/>
                          <a:pt x="7928" y="15447"/>
                          <a:pt x="8333" y="15447"/>
                        </a:cubicBezTo>
                        <a:cubicBezTo>
                          <a:pt x="12056" y="15447"/>
                          <a:pt x="15344" y="12766"/>
                          <a:pt x="15945" y="8945"/>
                        </a:cubicBezTo>
                        <a:cubicBezTo>
                          <a:pt x="16612" y="4742"/>
                          <a:pt x="13777" y="773"/>
                          <a:pt x="9541" y="106"/>
                        </a:cubicBezTo>
                        <a:cubicBezTo>
                          <a:pt x="9115" y="35"/>
                          <a:pt x="8691" y="0"/>
                          <a:pt x="827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6" name="Google Shape;686;p52"/>
                  <p:cNvSpPr/>
                  <p:nvPr/>
                </p:nvSpPr>
                <p:spPr>
                  <a:xfrm>
                    <a:off x="6392157" y="4131988"/>
                    <a:ext cx="348470" cy="3484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742" h="10742" extrusionOk="0">
                        <a:moveTo>
                          <a:pt x="5371" y="1"/>
                        </a:moveTo>
                        <a:cubicBezTo>
                          <a:pt x="2402" y="1"/>
                          <a:pt x="0" y="2402"/>
                          <a:pt x="0" y="5371"/>
                        </a:cubicBezTo>
                        <a:cubicBezTo>
                          <a:pt x="0" y="8340"/>
                          <a:pt x="2402" y="10742"/>
                          <a:pt x="5371" y="10742"/>
                        </a:cubicBezTo>
                        <a:cubicBezTo>
                          <a:pt x="8340" y="10742"/>
                          <a:pt x="10741" y="8340"/>
                          <a:pt x="10741" y="5371"/>
                        </a:cubicBezTo>
                        <a:cubicBezTo>
                          <a:pt x="10741" y="2402"/>
                          <a:pt x="8340" y="1"/>
                          <a:pt x="5371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7" name="Google Shape;687;p52"/>
                  <p:cNvSpPr/>
                  <p:nvPr/>
                </p:nvSpPr>
                <p:spPr>
                  <a:xfrm>
                    <a:off x="6818000" y="4480451"/>
                    <a:ext cx="200220" cy="2013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" h="6206" extrusionOk="0">
                        <a:moveTo>
                          <a:pt x="3069" y="1"/>
                        </a:moveTo>
                        <a:cubicBezTo>
                          <a:pt x="1368" y="1"/>
                          <a:pt x="0" y="1402"/>
                          <a:pt x="0" y="3103"/>
                        </a:cubicBezTo>
                        <a:cubicBezTo>
                          <a:pt x="0" y="4804"/>
                          <a:pt x="1368" y="6205"/>
                          <a:pt x="3069" y="6205"/>
                        </a:cubicBezTo>
                        <a:cubicBezTo>
                          <a:pt x="4770" y="6205"/>
                          <a:pt x="6171" y="4804"/>
                          <a:pt x="6171" y="3103"/>
                        </a:cubicBezTo>
                        <a:cubicBezTo>
                          <a:pt x="6171" y="1402"/>
                          <a:pt x="4770" y="1"/>
                          <a:pt x="3069" y="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688" name="Google Shape;688;p52"/>
                <p:cNvSpPr/>
                <p:nvPr/>
              </p:nvSpPr>
              <p:spPr>
                <a:xfrm>
                  <a:off x="6872274" y="2838576"/>
                  <a:ext cx="121080" cy="1320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8" h="5071" extrusionOk="0">
                      <a:moveTo>
                        <a:pt x="2136" y="0"/>
                      </a:moveTo>
                      <a:lnTo>
                        <a:pt x="1369" y="1768"/>
                      </a:lnTo>
                      <a:lnTo>
                        <a:pt x="1" y="2535"/>
                      </a:lnTo>
                      <a:lnTo>
                        <a:pt x="1369" y="3269"/>
                      </a:lnTo>
                      <a:lnTo>
                        <a:pt x="2136" y="5071"/>
                      </a:lnTo>
                      <a:lnTo>
                        <a:pt x="2870" y="3269"/>
                      </a:lnTo>
                      <a:lnTo>
                        <a:pt x="4237" y="2535"/>
                      </a:lnTo>
                      <a:lnTo>
                        <a:pt x="2870" y="1768"/>
                      </a:lnTo>
                      <a:lnTo>
                        <a:pt x="213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9" name="Google Shape;689;p52"/>
                <p:cNvSpPr/>
                <p:nvPr/>
              </p:nvSpPr>
              <p:spPr>
                <a:xfrm>
                  <a:off x="6015024" y="2838576"/>
                  <a:ext cx="121080" cy="1320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8" h="5071" extrusionOk="0">
                      <a:moveTo>
                        <a:pt x="2136" y="0"/>
                      </a:moveTo>
                      <a:lnTo>
                        <a:pt x="1369" y="1768"/>
                      </a:lnTo>
                      <a:lnTo>
                        <a:pt x="1" y="2535"/>
                      </a:lnTo>
                      <a:lnTo>
                        <a:pt x="1369" y="3269"/>
                      </a:lnTo>
                      <a:lnTo>
                        <a:pt x="2136" y="5071"/>
                      </a:lnTo>
                      <a:lnTo>
                        <a:pt x="2870" y="3269"/>
                      </a:lnTo>
                      <a:lnTo>
                        <a:pt x="4237" y="2535"/>
                      </a:lnTo>
                      <a:lnTo>
                        <a:pt x="2870" y="1768"/>
                      </a:lnTo>
                      <a:lnTo>
                        <a:pt x="213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Google Shape;1355;p64"/>
          <p:cNvSpPr txBox="1">
            <a:spLocks noGrp="1"/>
          </p:cNvSpPr>
          <p:nvPr>
            <p:ph type="title"/>
          </p:nvPr>
        </p:nvSpPr>
        <p:spPr>
          <a:xfrm>
            <a:off x="2295000" y="423075"/>
            <a:ext cx="455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Síntomas</a:t>
            </a:r>
            <a:endParaRPr b="1" dirty="0"/>
          </a:p>
        </p:txBody>
      </p:sp>
      <p:sp>
        <p:nvSpPr>
          <p:cNvPr id="1356" name="Google Shape;1356;p64"/>
          <p:cNvSpPr txBox="1"/>
          <p:nvPr/>
        </p:nvSpPr>
        <p:spPr>
          <a:xfrm>
            <a:off x="1246769" y="3298284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lt2"/>
                </a:solidFill>
                <a:latin typeface="Marvel"/>
                <a:ea typeface="Marvel"/>
                <a:cs typeface="Marvel"/>
                <a:sym typeface="Marvel"/>
              </a:rPr>
              <a:t>01</a:t>
            </a:r>
            <a:endParaRPr sz="3000" b="1" dirty="0">
              <a:solidFill>
                <a:schemeClr val="lt2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57" name="Google Shape;1357;p64"/>
          <p:cNvSpPr txBox="1"/>
          <p:nvPr/>
        </p:nvSpPr>
        <p:spPr>
          <a:xfrm>
            <a:off x="2644544" y="2518133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lt2"/>
                </a:solidFill>
                <a:latin typeface="Marvel"/>
                <a:ea typeface="Marvel"/>
                <a:cs typeface="Marvel"/>
                <a:sym typeface="Marvel"/>
              </a:rPr>
              <a:t>02</a:t>
            </a:r>
            <a:endParaRPr sz="3000" b="1" dirty="0">
              <a:solidFill>
                <a:schemeClr val="lt2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58" name="Google Shape;1358;p64"/>
          <p:cNvSpPr txBox="1"/>
          <p:nvPr/>
        </p:nvSpPr>
        <p:spPr>
          <a:xfrm>
            <a:off x="4036200" y="3347052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lt2"/>
                </a:solidFill>
                <a:latin typeface="Marvel"/>
                <a:ea typeface="Marvel"/>
                <a:cs typeface="Marvel"/>
                <a:sym typeface="Marvel"/>
              </a:rPr>
              <a:t>03</a:t>
            </a:r>
            <a:endParaRPr sz="3000" b="1" dirty="0">
              <a:solidFill>
                <a:schemeClr val="lt2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59" name="Google Shape;1359;p64"/>
          <p:cNvSpPr txBox="1"/>
          <p:nvPr/>
        </p:nvSpPr>
        <p:spPr>
          <a:xfrm>
            <a:off x="5433501" y="2555409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lt2"/>
                </a:solidFill>
                <a:latin typeface="Marvel"/>
                <a:ea typeface="Marvel"/>
                <a:cs typeface="Marvel"/>
                <a:sym typeface="Marvel"/>
              </a:rPr>
              <a:t>04</a:t>
            </a:r>
            <a:endParaRPr sz="3000" b="1" dirty="0">
              <a:solidFill>
                <a:schemeClr val="lt2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0" name="Google Shape;1360;p64"/>
          <p:cNvSpPr txBox="1"/>
          <p:nvPr/>
        </p:nvSpPr>
        <p:spPr>
          <a:xfrm>
            <a:off x="6825631" y="3468972"/>
            <a:ext cx="1071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lt2"/>
                </a:solidFill>
                <a:latin typeface="Marvel"/>
                <a:ea typeface="Marvel"/>
                <a:cs typeface="Marvel"/>
                <a:sym typeface="Marvel"/>
              </a:rPr>
              <a:t>05</a:t>
            </a:r>
            <a:endParaRPr sz="3000" b="1">
              <a:solidFill>
                <a:schemeClr val="lt2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1" name="Google Shape;1361;p64"/>
          <p:cNvSpPr txBox="1"/>
          <p:nvPr/>
        </p:nvSpPr>
        <p:spPr>
          <a:xfrm flipH="1">
            <a:off x="4862901" y="1720741"/>
            <a:ext cx="22128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Perdida de la memoria al largo plazo</a:t>
            </a:r>
            <a:endParaRPr sz="2400" b="1" dirty="0">
              <a:solidFill>
                <a:srgbClr val="2D5C3F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3" name="Google Shape;1363;p64"/>
          <p:cNvSpPr txBox="1"/>
          <p:nvPr/>
        </p:nvSpPr>
        <p:spPr>
          <a:xfrm flipH="1">
            <a:off x="2068299" y="1759671"/>
            <a:ext cx="22128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Perdida de la memoria al corto plazo</a:t>
            </a:r>
            <a:endParaRPr sz="2400" b="1" dirty="0">
              <a:solidFill>
                <a:srgbClr val="2D5C3F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5" name="Google Shape;1365;p64"/>
          <p:cNvSpPr txBox="1"/>
          <p:nvPr/>
        </p:nvSpPr>
        <p:spPr>
          <a:xfrm flipH="1">
            <a:off x="3273023" y="4189471"/>
            <a:ext cx="2405002" cy="365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Perdida de las capacidades motoras y de lenguaje</a:t>
            </a:r>
            <a:endParaRPr sz="2400" b="1" dirty="0">
              <a:solidFill>
                <a:srgbClr val="2D5C3F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7" name="Google Shape;1367;p64"/>
          <p:cNvSpPr txBox="1"/>
          <p:nvPr/>
        </p:nvSpPr>
        <p:spPr>
          <a:xfrm flipH="1">
            <a:off x="676169" y="3953305"/>
            <a:ext cx="22128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Pueden no ser detectados</a:t>
            </a:r>
            <a:endParaRPr sz="2400" b="1" dirty="0">
              <a:solidFill>
                <a:srgbClr val="2D5C3F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sp>
        <p:nvSpPr>
          <p:cNvPr id="1369" name="Google Shape;1369;p64"/>
          <p:cNvSpPr txBox="1"/>
          <p:nvPr/>
        </p:nvSpPr>
        <p:spPr>
          <a:xfrm flipH="1">
            <a:off x="6255781" y="3953322"/>
            <a:ext cx="22113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2D5C3F"/>
                </a:solidFill>
                <a:latin typeface="Marvel"/>
                <a:ea typeface="Marvel"/>
                <a:cs typeface="Marvel"/>
                <a:sym typeface="Marvel"/>
              </a:rPr>
              <a:t>Desorientados</a:t>
            </a:r>
            <a:endParaRPr sz="2400" b="1" dirty="0">
              <a:solidFill>
                <a:srgbClr val="2D5C3F"/>
              </a:solidFill>
              <a:latin typeface="Marvel"/>
              <a:ea typeface="Marvel"/>
              <a:cs typeface="Marvel"/>
              <a:sym typeface="Marvel"/>
            </a:endParaRPr>
          </a:p>
        </p:txBody>
      </p:sp>
      <p:cxnSp>
        <p:nvCxnSpPr>
          <p:cNvPr id="1371" name="Google Shape;1371;p64"/>
          <p:cNvCxnSpPr/>
          <p:nvPr/>
        </p:nvCxnSpPr>
        <p:spPr>
          <a:xfrm>
            <a:off x="719094" y="3133372"/>
            <a:ext cx="77058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72" name="Google Shape;1372;p64"/>
          <p:cNvSpPr/>
          <p:nvPr/>
        </p:nvSpPr>
        <p:spPr>
          <a:xfrm flipH="1">
            <a:off x="1689890" y="3022636"/>
            <a:ext cx="185357" cy="221453"/>
          </a:xfrm>
          <a:custGeom>
            <a:avLst/>
            <a:gdLst/>
            <a:ahLst/>
            <a:cxnLst/>
            <a:rect l="l" t="t" r="r" b="b"/>
            <a:pathLst>
              <a:path w="5305" h="6339" extrusionOk="0">
                <a:moveTo>
                  <a:pt x="2636" y="1"/>
                </a:moveTo>
                <a:lnTo>
                  <a:pt x="1702" y="2236"/>
                </a:lnTo>
                <a:lnTo>
                  <a:pt x="0" y="3170"/>
                </a:lnTo>
                <a:lnTo>
                  <a:pt x="1702" y="4104"/>
                </a:lnTo>
                <a:lnTo>
                  <a:pt x="2636" y="6339"/>
                </a:lnTo>
                <a:lnTo>
                  <a:pt x="3570" y="4104"/>
                </a:lnTo>
                <a:lnTo>
                  <a:pt x="5304" y="3170"/>
                </a:lnTo>
                <a:lnTo>
                  <a:pt x="3570" y="2236"/>
                </a:lnTo>
                <a:lnTo>
                  <a:pt x="2636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3" name="Google Shape;1373;p64"/>
          <p:cNvSpPr/>
          <p:nvPr/>
        </p:nvSpPr>
        <p:spPr>
          <a:xfrm flipH="1">
            <a:off x="3087666" y="3022636"/>
            <a:ext cx="185357" cy="221453"/>
          </a:xfrm>
          <a:custGeom>
            <a:avLst/>
            <a:gdLst/>
            <a:ahLst/>
            <a:cxnLst/>
            <a:rect l="l" t="t" r="r" b="b"/>
            <a:pathLst>
              <a:path w="5305" h="6339" extrusionOk="0">
                <a:moveTo>
                  <a:pt x="2636" y="1"/>
                </a:moveTo>
                <a:lnTo>
                  <a:pt x="1702" y="2236"/>
                </a:lnTo>
                <a:lnTo>
                  <a:pt x="0" y="3170"/>
                </a:lnTo>
                <a:lnTo>
                  <a:pt x="1702" y="4104"/>
                </a:lnTo>
                <a:lnTo>
                  <a:pt x="2636" y="6339"/>
                </a:lnTo>
                <a:lnTo>
                  <a:pt x="3570" y="4104"/>
                </a:lnTo>
                <a:lnTo>
                  <a:pt x="5304" y="3170"/>
                </a:lnTo>
                <a:lnTo>
                  <a:pt x="3570" y="2236"/>
                </a:lnTo>
                <a:lnTo>
                  <a:pt x="2636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4" name="Google Shape;1374;p64"/>
          <p:cNvSpPr/>
          <p:nvPr/>
        </p:nvSpPr>
        <p:spPr>
          <a:xfrm flipH="1">
            <a:off x="4479322" y="3022636"/>
            <a:ext cx="185357" cy="221453"/>
          </a:xfrm>
          <a:custGeom>
            <a:avLst/>
            <a:gdLst/>
            <a:ahLst/>
            <a:cxnLst/>
            <a:rect l="l" t="t" r="r" b="b"/>
            <a:pathLst>
              <a:path w="5305" h="6339" extrusionOk="0">
                <a:moveTo>
                  <a:pt x="2636" y="1"/>
                </a:moveTo>
                <a:lnTo>
                  <a:pt x="1702" y="2236"/>
                </a:lnTo>
                <a:lnTo>
                  <a:pt x="0" y="3170"/>
                </a:lnTo>
                <a:lnTo>
                  <a:pt x="1702" y="4104"/>
                </a:lnTo>
                <a:lnTo>
                  <a:pt x="2636" y="6339"/>
                </a:lnTo>
                <a:lnTo>
                  <a:pt x="3570" y="4104"/>
                </a:lnTo>
                <a:lnTo>
                  <a:pt x="5304" y="3170"/>
                </a:lnTo>
                <a:lnTo>
                  <a:pt x="3570" y="2236"/>
                </a:lnTo>
                <a:lnTo>
                  <a:pt x="2636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5" name="Google Shape;1375;p64"/>
          <p:cNvSpPr/>
          <p:nvPr/>
        </p:nvSpPr>
        <p:spPr>
          <a:xfrm flipH="1">
            <a:off x="5876622" y="3022636"/>
            <a:ext cx="185357" cy="221453"/>
          </a:xfrm>
          <a:custGeom>
            <a:avLst/>
            <a:gdLst/>
            <a:ahLst/>
            <a:cxnLst/>
            <a:rect l="l" t="t" r="r" b="b"/>
            <a:pathLst>
              <a:path w="5305" h="6339" extrusionOk="0">
                <a:moveTo>
                  <a:pt x="2636" y="1"/>
                </a:moveTo>
                <a:lnTo>
                  <a:pt x="1702" y="2236"/>
                </a:lnTo>
                <a:lnTo>
                  <a:pt x="0" y="3170"/>
                </a:lnTo>
                <a:lnTo>
                  <a:pt x="1702" y="4104"/>
                </a:lnTo>
                <a:lnTo>
                  <a:pt x="2636" y="6339"/>
                </a:lnTo>
                <a:lnTo>
                  <a:pt x="3570" y="4104"/>
                </a:lnTo>
                <a:lnTo>
                  <a:pt x="5304" y="3170"/>
                </a:lnTo>
                <a:lnTo>
                  <a:pt x="3570" y="2236"/>
                </a:lnTo>
                <a:lnTo>
                  <a:pt x="2636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6" name="Google Shape;1376;p64"/>
          <p:cNvSpPr/>
          <p:nvPr/>
        </p:nvSpPr>
        <p:spPr>
          <a:xfrm flipH="1">
            <a:off x="7268753" y="3022636"/>
            <a:ext cx="185357" cy="221453"/>
          </a:xfrm>
          <a:custGeom>
            <a:avLst/>
            <a:gdLst/>
            <a:ahLst/>
            <a:cxnLst/>
            <a:rect l="l" t="t" r="r" b="b"/>
            <a:pathLst>
              <a:path w="5305" h="6339" extrusionOk="0">
                <a:moveTo>
                  <a:pt x="2636" y="1"/>
                </a:moveTo>
                <a:lnTo>
                  <a:pt x="1702" y="2236"/>
                </a:lnTo>
                <a:lnTo>
                  <a:pt x="0" y="3170"/>
                </a:lnTo>
                <a:lnTo>
                  <a:pt x="1702" y="4104"/>
                </a:lnTo>
                <a:lnTo>
                  <a:pt x="2636" y="6339"/>
                </a:lnTo>
                <a:lnTo>
                  <a:pt x="3570" y="4104"/>
                </a:lnTo>
                <a:lnTo>
                  <a:pt x="5304" y="3170"/>
                </a:lnTo>
                <a:lnTo>
                  <a:pt x="3570" y="2236"/>
                </a:lnTo>
                <a:lnTo>
                  <a:pt x="2636" y="1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p59"/>
          <p:cNvSpPr txBox="1">
            <a:spLocks noGrp="1"/>
          </p:cNvSpPr>
          <p:nvPr>
            <p:ph type="title"/>
          </p:nvPr>
        </p:nvSpPr>
        <p:spPr>
          <a:xfrm>
            <a:off x="2208600" y="423075"/>
            <a:ext cx="47268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Diagnóstico</a:t>
            </a:r>
            <a:endParaRPr dirty="0"/>
          </a:p>
        </p:txBody>
      </p:sp>
      <p:sp>
        <p:nvSpPr>
          <p:cNvPr id="988" name="Google Shape;988;p59"/>
          <p:cNvSpPr txBox="1">
            <a:spLocks noGrp="1"/>
          </p:cNvSpPr>
          <p:nvPr>
            <p:ph type="subTitle" idx="1"/>
          </p:nvPr>
        </p:nvSpPr>
        <p:spPr>
          <a:xfrm flipH="1">
            <a:off x="1678800" y="1903050"/>
            <a:ext cx="315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Autopsia del cerebro</a:t>
            </a:r>
            <a:endParaRPr dirty="0"/>
          </a:p>
        </p:txBody>
      </p:sp>
      <p:sp>
        <p:nvSpPr>
          <p:cNvPr id="989" name="Google Shape;989;p59"/>
          <p:cNvSpPr txBox="1">
            <a:spLocks noGrp="1"/>
          </p:cNvSpPr>
          <p:nvPr>
            <p:ph type="subTitle" idx="2"/>
          </p:nvPr>
        </p:nvSpPr>
        <p:spPr>
          <a:xfrm flipH="1">
            <a:off x="1678800" y="3471875"/>
            <a:ext cx="31500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Descartar otras causas de demencia</a:t>
            </a:r>
            <a:endParaRPr dirty="0"/>
          </a:p>
        </p:txBody>
      </p:sp>
      <p:sp>
        <p:nvSpPr>
          <p:cNvPr id="990" name="Google Shape;990;p59"/>
          <p:cNvSpPr txBox="1">
            <a:spLocks noGrp="1"/>
          </p:cNvSpPr>
          <p:nvPr>
            <p:ph type="title" idx="3"/>
          </p:nvPr>
        </p:nvSpPr>
        <p:spPr>
          <a:xfrm>
            <a:off x="720000" y="1857300"/>
            <a:ext cx="958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sp>
        <p:nvSpPr>
          <p:cNvPr id="991" name="Google Shape;991;p59"/>
          <p:cNvSpPr txBox="1">
            <a:spLocks noGrp="1"/>
          </p:cNvSpPr>
          <p:nvPr>
            <p:ph type="title" idx="4"/>
          </p:nvPr>
        </p:nvSpPr>
        <p:spPr>
          <a:xfrm>
            <a:off x="720000" y="3426125"/>
            <a:ext cx="958800" cy="4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/>
          </a:p>
        </p:txBody>
      </p:sp>
      <p:grpSp>
        <p:nvGrpSpPr>
          <p:cNvPr id="994" name="Google Shape;994;p59"/>
          <p:cNvGrpSpPr/>
          <p:nvPr/>
        </p:nvGrpSpPr>
        <p:grpSpPr>
          <a:xfrm>
            <a:off x="5242810" y="1495316"/>
            <a:ext cx="1365699" cy="3680489"/>
            <a:chOff x="-1268524" y="2203170"/>
            <a:chExt cx="1070884" cy="2885979"/>
          </a:xfrm>
        </p:grpSpPr>
        <p:sp>
          <p:nvSpPr>
            <p:cNvPr id="995" name="Google Shape;995;p59"/>
            <p:cNvSpPr/>
            <p:nvPr/>
          </p:nvSpPr>
          <p:spPr>
            <a:xfrm flipH="1">
              <a:off x="-498060" y="4300324"/>
              <a:ext cx="173815" cy="166344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59"/>
            <p:cNvSpPr/>
            <p:nvPr/>
          </p:nvSpPr>
          <p:spPr>
            <a:xfrm flipH="1">
              <a:off x="-498060" y="4300324"/>
              <a:ext cx="173815" cy="166344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59"/>
            <p:cNvSpPr/>
            <p:nvPr/>
          </p:nvSpPr>
          <p:spPr>
            <a:xfrm flipH="1">
              <a:off x="-494765" y="4296999"/>
              <a:ext cx="166371" cy="172963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59"/>
            <p:cNvSpPr/>
            <p:nvPr/>
          </p:nvSpPr>
          <p:spPr>
            <a:xfrm flipH="1">
              <a:off x="-494765" y="4296999"/>
              <a:ext cx="166371" cy="172963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59"/>
            <p:cNvSpPr/>
            <p:nvPr/>
          </p:nvSpPr>
          <p:spPr>
            <a:xfrm flipH="1">
              <a:off x="-461658" y="4332565"/>
              <a:ext cx="100988" cy="101002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32" y="1"/>
                    <a:pt x="0" y="760"/>
                    <a:pt x="0" y="1656"/>
                  </a:cubicBezTo>
                  <a:cubicBezTo>
                    <a:pt x="0" y="2578"/>
                    <a:pt x="732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59"/>
            <p:cNvSpPr/>
            <p:nvPr/>
          </p:nvSpPr>
          <p:spPr>
            <a:xfrm flipH="1">
              <a:off x="-1014392" y="4300324"/>
              <a:ext cx="172961" cy="166344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59"/>
            <p:cNvSpPr/>
            <p:nvPr/>
          </p:nvSpPr>
          <p:spPr>
            <a:xfrm flipH="1">
              <a:off x="-1014392" y="4300324"/>
              <a:ext cx="172961" cy="166344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59"/>
            <p:cNvSpPr/>
            <p:nvPr/>
          </p:nvSpPr>
          <p:spPr>
            <a:xfrm flipH="1">
              <a:off x="-1011097" y="4296999"/>
              <a:ext cx="166371" cy="172963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59"/>
            <p:cNvSpPr/>
            <p:nvPr/>
          </p:nvSpPr>
          <p:spPr>
            <a:xfrm flipH="1">
              <a:off x="-1011097" y="4296999"/>
              <a:ext cx="166371" cy="172963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59"/>
            <p:cNvSpPr/>
            <p:nvPr/>
          </p:nvSpPr>
          <p:spPr>
            <a:xfrm flipH="1">
              <a:off x="-977991" y="4332565"/>
              <a:ext cx="100988" cy="101002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60" y="1"/>
                    <a:pt x="0" y="760"/>
                    <a:pt x="0" y="1656"/>
                  </a:cubicBezTo>
                  <a:cubicBezTo>
                    <a:pt x="0" y="2578"/>
                    <a:pt x="760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59"/>
            <p:cNvSpPr/>
            <p:nvPr/>
          </p:nvSpPr>
          <p:spPr>
            <a:xfrm flipH="1">
              <a:off x="-498060" y="4738796"/>
              <a:ext cx="173815" cy="166344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59"/>
            <p:cNvSpPr/>
            <p:nvPr/>
          </p:nvSpPr>
          <p:spPr>
            <a:xfrm flipH="1">
              <a:off x="-498060" y="4738796"/>
              <a:ext cx="173815" cy="166344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59"/>
            <p:cNvSpPr/>
            <p:nvPr/>
          </p:nvSpPr>
          <p:spPr>
            <a:xfrm flipH="1">
              <a:off x="-494765" y="4735502"/>
              <a:ext cx="166371" cy="173787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59"/>
            <p:cNvSpPr/>
            <p:nvPr/>
          </p:nvSpPr>
          <p:spPr>
            <a:xfrm flipH="1">
              <a:off x="-494765" y="4735502"/>
              <a:ext cx="166371" cy="173787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59"/>
            <p:cNvSpPr/>
            <p:nvPr/>
          </p:nvSpPr>
          <p:spPr>
            <a:xfrm flipH="1">
              <a:off x="-461658" y="4771891"/>
              <a:ext cx="100988" cy="100972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59"/>
            <p:cNvSpPr/>
            <p:nvPr/>
          </p:nvSpPr>
          <p:spPr>
            <a:xfrm flipH="1">
              <a:off x="-1014392" y="4738796"/>
              <a:ext cx="172961" cy="166344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59"/>
            <p:cNvSpPr/>
            <p:nvPr/>
          </p:nvSpPr>
          <p:spPr>
            <a:xfrm flipH="1">
              <a:off x="-1014392" y="4738796"/>
              <a:ext cx="172961" cy="166344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59"/>
            <p:cNvSpPr/>
            <p:nvPr/>
          </p:nvSpPr>
          <p:spPr>
            <a:xfrm flipH="1">
              <a:off x="-1011097" y="4735502"/>
              <a:ext cx="166371" cy="173787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59"/>
            <p:cNvSpPr/>
            <p:nvPr/>
          </p:nvSpPr>
          <p:spPr>
            <a:xfrm flipH="1">
              <a:off x="-1011097" y="4735502"/>
              <a:ext cx="166371" cy="173787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59"/>
            <p:cNvSpPr/>
            <p:nvPr/>
          </p:nvSpPr>
          <p:spPr>
            <a:xfrm flipH="1">
              <a:off x="-977991" y="4771891"/>
              <a:ext cx="100988" cy="100972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59"/>
            <p:cNvSpPr/>
            <p:nvPr/>
          </p:nvSpPr>
          <p:spPr>
            <a:xfrm flipH="1">
              <a:off x="-224975" y="4512926"/>
              <a:ext cx="31" cy="257371"/>
            </a:xfrm>
            <a:custGeom>
              <a:avLst/>
              <a:gdLst/>
              <a:ahLst/>
              <a:cxnLst/>
              <a:rect l="l" t="t" r="r" b="b"/>
              <a:pathLst>
                <a:path w="1" h="8437" fill="none" extrusionOk="0">
                  <a:moveTo>
                    <a:pt x="1" y="8436"/>
                  </a:moveTo>
                  <a:lnTo>
                    <a:pt x="1" y="1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59"/>
            <p:cNvSpPr/>
            <p:nvPr/>
          </p:nvSpPr>
          <p:spPr>
            <a:xfrm flipH="1">
              <a:off x="-433505" y="3318269"/>
              <a:ext cx="155601" cy="154752"/>
            </a:xfrm>
            <a:custGeom>
              <a:avLst/>
              <a:gdLst/>
              <a:ahLst/>
              <a:cxnLst/>
              <a:rect l="l" t="t" r="r" b="b"/>
              <a:pathLst>
                <a:path w="5100" h="5073" extrusionOk="0">
                  <a:moveTo>
                    <a:pt x="2550" y="0"/>
                  </a:moveTo>
                  <a:cubicBezTo>
                    <a:pt x="1140" y="0"/>
                    <a:pt x="1" y="1139"/>
                    <a:pt x="1" y="2523"/>
                  </a:cubicBezTo>
                  <a:cubicBezTo>
                    <a:pt x="1" y="3933"/>
                    <a:pt x="1140" y="5072"/>
                    <a:pt x="2550" y="5072"/>
                  </a:cubicBezTo>
                  <a:cubicBezTo>
                    <a:pt x="3961" y="5072"/>
                    <a:pt x="5100" y="3933"/>
                    <a:pt x="5100" y="2523"/>
                  </a:cubicBezTo>
                  <a:cubicBezTo>
                    <a:pt x="5100" y="1139"/>
                    <a:pt x="3961" y="0"/>
                    <a:pt x="255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59"/>
            <p:cNvSpPr/>
            <p:nvPr/>
          </p:nvSpPr>
          <p:spPr>
            <a:xfrm flipH="1">
              <a:off x="-512122" y="3376986"/>
              <a:ext cx="157249" cy="154782"/>
            </a:xfrm>
            <a:custGeom>
              <a:avLst/>
              <a:gdLst/>
              <a:ahLst/>
              <a:cxnLst/>
              <a:rect l="l" t="t" r="r" b="b"/>
              <a:pathLst>
                <a:path w="5154" h="5074" extrusionOk="0">
                  <a:moveTo>
                    <a:pt x="2581" y="1"/>
                  </a:moveTo>
                  <a:cubicBezTo>
                    <a:pt x="1193" y="1"/>
                    <a:pt x="54" y="1103"/>
                    <a:pt x="27" y="2496"/>
                  </a:cubicBezTo>
                  <a:cubicBezTo>
                    <a:pt x="0" y="3880"/>
                    <a:pt x="1112" y="5046"/>
                    <a:pt x="2523" y="5073"/>
                  </a:cubicBezTo>
                  <a:cubicBezTo>
                    <a:pt x="2540" y="5073"/>
                    <a:pt x="2556" y="5074"/>
                    <a:pt x="2573" y="5074"/>
                  </a:cubicBezTo>
                  <a:cubicBezTo>
                    <a:pt x="3961" y="5074"/>
                    <a:pt x="5100" y="3971"/>
                    <a:pt x="5127" y="2578"/>
                  </a:cubicBezTo>
                  <a:cubicBezTo>
                    <a:pt x="5154" y="1167"/>
                    <a:pt x="4015" y="28"/>
                    <a:pt x="2631" y="1"/>
                  </a:cubicBezTo>
                  <a:cubicBezTo>
                    <a:pt x="2614" y="1"/>
                    <a:pt x="2597" y="1"/>
                    <a:pt x="258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59"/>
            <p:cNvSpPr/>
            <p:nvPr/>
          </p:nvSpPr>
          <p:spPr>
            <a:xfrm flipH="1">
              <a:off x="-431858" y="3381134"/>
              <a:ext cx="157249" cy="155606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523" y="5100"/>
                  </a:cubicBezTo>
                  <a:cubicBezTo>
                    <a:pt x="2540" y="5100"/>
                    <a:pt x="2556" y="5100"/>
                    <a:pt x="2573" y="5100"/>
                  </a:cubicBezTo>
                  <a:cubicBezTo>
                    <a:pt x="3960" y="5100"/>
                    <a:pt x="5073" y="3998"/>
                    <a:pt x="5127" y="2605"/>
                  </a:cubicBezTo>
                  <a:cubicBezTo>
                    <a:pt x="5154" y="1194"/>
                    <a:pt x="4042" y="28"/>
                    <a:pt x="2631" y="1"/>
                  </a:cubicBezTo>
                  <a:cubicBezTo>
                    <a:pt x="2614" y="0"/>
                    <a:pt x="2597" y="0"/>
                    <a:pt x="2581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59"/>
            <p:cNvSpPr/>
            <p:nvPr/>
          </p:nvSpPr>
          <p:spPr>
            <a:xfrm flipH="1">
              <a:off x="-330084" y="3374515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1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0"/>
                    <a:pt x="2171" y="4340"/>
                  </a:cubicBezTo>
                  <a:cubicBezTo>
                    <a:pt x="3364" y="4340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59"/>
            <p:cNvSpPr/>
            <p:nvPr/>
          </p:nvSpPr>
          <p:spPr>
            <a:xfrm flipH="1">
              <a:off x="-488141" y="3331507"/>
              <a:ext cx="132444" cy="132392"/>
            </a:xfrm>
            <a:custGeom>
              <a:avLst/>
              <a:gdLst/>
              <a:ahLst/>
              <a:cxnLst/>
              <a:rect l="l" t="t" r="r" b="b"/>
              <a:pathLst>
                <a:path w="4341" h="4340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59"/>
            <p:cNvSpPr/>
            <p:nvPr/>
          </p:nvSpPr>
          <p:spPr>
            <a:xfrm flipH="1">
              <a:off x="-367333" y="3440705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1"/>
                  </a:moveTo>
                  <a:cubicBezTo>
                    <a:pt x="950" y="1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1"/>
                    <a:pt x="217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59"/>
            <p:cNvSpPr/>
            <p:nvPr/>
          </p:nvSpPr>
          <p:spPr>
            <a:xfrm flipH="1">
              <a:off x="-443445" y="3486215"/>
              <a:ext cx="93544" cy="93528"/>
            </a:xfrm>
            <a:custGeom>
              <a:avLst/>
              <a:gdLst/>
              <a:ahLst/>
              <a:cxnLst/>
              <a:rect l="l" t="t" r="r" b="b"/>
              <a:pathLst>
                <a:path w="3066" h="3066" extrusionOk="0">
                  <a:moveTo>
                    <a:pt x="1519" y="0"/>
                  </a:moveTo>
                  <a:cubicBezTo>
                    <a:pt x="679" y="0"/>
                    <a:pt x="0" y="678"/>
                    <a:pt x="0" y="1519"/>
                  </a:cubicBezTo>
                  <a:cubicBezTo>
                    <a:pt x="0" y="2387"/>
                    <a:pt x="679" y="3065"/>
                    <a:pt x="1519" y="3065"/>
                  </a:cubicBezTo>
                  <a:cubicBezTo>
                    <a:pt x="2360" y="3065"/>
                    <a:pt x="3065" y="2360"/>
                    <a:pt x="3065" y="1519"/>
                  </a:cubicBezTo>
                  <a:cubicBezTo>
                    <a:pt x="3065" y="678"/>
                    <a:pt x="2360" y="0"/>
                    <a:pt x="1519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59"/>
            <p:cNvSpPr/>
            <p:nvPr/>
          </p:nvSpPr>
          <p:spPr>
            <a:xfrm flipH="1">
              <a:off x="-430204" y="3288468"/>
              <a:ext cx="86923" cy="86085"/>
            </a:xfrm>
            <a:custGeom>
              <a:avLst/>
              <a:gdLst/>
              <a:ahLst/>
              <a:cxnLst/>
              <a:rect l="l" t="t" r="r" b="b"/>
              <a:pathLst>
                <a:path w="2849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48" y="2198"/>
                    <a:pt x="2848" y="1411"/>
                  </a:cubicBezTo>
                  <a:cubicBezTo>
                    <a:pt x="2848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59"/>
            <p:cNvSpPr/>
            <p:nvPr/>
          </p:nvSpPr>
          <p:spPr>
            <a:xfrm flipH="1">
              <a:off x="-1088889" y="3418347"/>
              <a:ext cx="157279" cy="154782"/>
            </a:xfrm>
            <a:custGeom>
              <a:avLst/>
              <a:gdLst/>
              <a:ahLst/>
              <a:cxnLst/>
              <a:rect l="l" t="t" r="r" b="b"/>
              <a:pathLst>
                <a:path w="5155" h="5074" extrusionOk="0">
                  <a:moveTo>
                    <a:pt x="2573" y="1"/>
                  </a:moveTo>
                  <a:cubicBezTo>
                    <a:pt x="2556" y="1"/>
                    <a:pt x="2540" y="1"/>
                    <a:pt x="2523" y="1"/>
                  </a:cubicBezTo>
                  <a:cubicBezTo>
                    <a:pt x="1113" y="28"/>
                    <a:pt x="1" y="1195"/>
                    <a:pt x="28" y="2605"/>
                  </a:cubicBezTo>
                  <a:cubicBezTo>
                    <a:pt x="54" y="3972"/>
                    <a:pt x="1193" y="5074"/>
                    <a:pt x="2581" y="5074"/>
                  </a:cubicBezTo>
                  <a:cubicBezTo>
                    <a:pt x="2598" y="5074"/>
                    <a:pt x="2615" y="5074"/>
                    <a:pt x="2632" y="5073"/>
                  </a:cubicBezTo>
                  <a:cubicBezTo>
                    <a:pt x="4042" y="5046"/>
                    <a:pt x="5154" y="3880"/>
                    <a:pt x="5100" y="2469"/>
                  </a:cubicBezTo>
                  <a:cubicBezTo>
                    <a:pt x="5073" y="1103"/>
                    <a:pt x="3934" y="1"/>
                    <a:pt x="2573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59"/>
            <p:cNvSpPr/>
            <p:nvPr/>
          </p:nvSpPr>
          <p:spPr>
            <a:xfrm flipH="1">
              <a:off x="-1085564" y="3481243"/>
              <a:ext cx="156425" cy="155606"/>
            </a:xfrm>
            <a:custGeom>
              <a:avLst/>
              <a:gdLst/>
              <a:ahLst/>
              <a:cxnLst/>
              <a:rect l="l" t="t" r="r" b="b"/>
              <a:pathLst>
                <a:path w="5127" h="5101" extrusionOk="0">
                  <a:moveTo>
                    <a:pt x="2554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496" y="5100"/>
                  </a:cubicBezTo>
                  <a:cubicBezTo>
                    <a:pt x="2512" y="5100"/>
                    <a:pt x="2529" y="5100"/>
                    <a:pt x="2546" y="5100"/>
                  </a:cubicBezTo>
                  <a:cubicBezTo>
                    <a:pt x="3934" y="5100"/>
                    <a:pt x="5073" y="3998"/>
                    <a:pt x="5099" y="2604"/>
                  </a:cubicBezTo>
                  <a:cubicBezTo>
                    <a:pt x="5127" y="1194"/>
                    <a:pt x="4014" y="28"/>
                    <a:pt x="2604" y="1"/>
                  </a:cubicBezTo>
                  <a:cubicBezTo>
                    <a:pt x="2587" y="0"/>
                    <a:pt x="2571" y="0"/>
                    <a:pt x="255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59"/>
            <p:cNvSpPr/>
            <p:nvPr/>
          </p:nvSpPr>
          <p:spPr>
            <a:xfrm flipH="1">
              <a:off x="-984614" y="3474624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1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0"/>
                    <a:pt x="2171" y="4340"/>
                  </a:cubicBezTo>
                  <a:cubicBezTo>
                    <a:pt x="3364" y="4340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59"/>
            <p:cNvSpPr/>
            <p:nvPr/>
          </p:nvSpPr>
          <p:spPr>
            <a:xfrm flipH="1">
              <a:off x="-1142671" y="3431615"/>
              <a:ext cx="132444" cy="132392"/>
            </a:xfrm>
            <a:custGeom>
              <a:avLst/>
              <a:gdLst/>
              <a:ahLst/>
              <a:cxnLst/>
              <a:rect l="l" t="t" r="r" b="b"/>
              <a:pathLst>
                <a:path w="4341" h="4340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59"/>
            <p:cNvSpPr/>
            <p:nvPr/>
          </p:nvSpPr>
          <p:spPr>
            <a:xfrm flipH="1">
              <a:off x="-1083910" y="3388577"/>
              <a:ext cx="86099" cy="86085"/>
            </a:xfrm>
            <a:custGeom>
              <a:avLst/>
              <a:gdLst/>
              <a:ahLst/>
              <a:cxnLst/>
              <a:rect l="l" t="t" r="r" b="b"/>
              <a:pathLst>
                <a:path w="2822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21" y="2198"/>
                    <a:pt x="2821" y="1411"/>
                  </a:cubicBezTo>
                  <a:cubicBezTo>
                    <a:pt x="2821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59"/>
            <p:cNvSpPr/>
            <p:nvPr/>
          </p:nvSpPr>
          <p:spPr>
            <a:xfrm flipH="1">
              <a:off x="-373101" y="3519310"/>
              <a:ext cx="157249" cy="131568"/>
            </a:xfrm>
            <a:custGeom>
              <a:avLst/>
              <a:gdLst/>
              <a:ahLst/>
              <a:cxnLst/>
              <a:rect l="l" t="t" r="r" b="b"/>
              <a:pathLst>
                <a:path w="5154" h="4313" extrusionOk="0">
                  <a:moveTo>
                    <a:pt x="2170" y="0"/>
                  </a:moveTo>
                  <a:cubicBezTo>
                    <a:pt x="977" y="0"/>
                    <a:pt x="0" y="950"/>
                    <a:pt x="0" y="2143"/>
                  </a:cubicBezTo>
                  <a:cubicBezTo>
                    <a:pt x="0" y="3337"/>
                    <a:pt x="977" y="4313"/>
                    <a:pt x="2170" y="4313"/>
                  </a:cubicBezTo>
                  <a:lnTo>
                    <a:pt x="5154" y="4313"/>
                  </a:lnTo>
                  <a:lnTo>
                    <a:pt x="5154" y="0"/>
                  </a:lnTo>
                  <a:close/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59"/>
            <p:cNvSpPr/>
            <p:nvPr/>
          </p:nvSpPr>
          <p:spPr>
            <a:xfrm flipH="1">
              <a:off x="-373092" y="3597061"/>
              <a:ext cx="60440" cy="31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981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59"/>
            <p:cNvSpPr/>
            <p:nvPr/>
          </p:nvSpPr>
          <p:spPr>
            <a:xfrm flipH="1">
              <a:off x="-373092" y="3597061"/>
              <a:ext cx="60440" cy="31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1981" y="1"/>
                  </a:moveTo>
                  <a:lnTo>
                    <a:pt x="1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59"/>
            <p:cNvSpPr/>
            <p:nvPr/>
          </p:nvSpPr>
          <p:spPr>
            <a:xfrm flipH="1">
              <a:off x="-1117842" y="3519310"/>
              <a:ext cx="177965" cy="131568"/>
            </a:xfrm>
            <a:custGeom>
              <a:avLst/>
              <a:gdLst/>
              <a:ahLst/>
              <a:cxnLst/>
              <a:rect l="l" t="t" r="r" b="b"/>
              <a:pathLst>
                <a:path w="5833" h="4313" extrusionOk="0">
                  <a:moveTo>
                    <a:pt x="1" y="0"/>
                  </a:moveTo>
                  <a:lnTo>
                    <a:pt x="1" y="4313"/>
                  </a:lnTo>
                  <a:lnTo>
                    <a:pt x="3662" y="4313"/>
                  </a:lnTo>
                  <a:cubicBezTo>
                    <a:pt x="4856" y="4313"/>
                    <a:pt x="5832" y="3337"/>
                    <a:pt x="5832" y="2143"/>
                  </a:cubicBezTo>
                  <a:cubicBezTo>
                    <a:pt x="5832" y="950"/>
                    <a:pt x="4856" y="0"/>
                    <a:pt x="3662" y="0"/>
                  </a:cubicBezTo>
                  <a:close/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59"/>
            <p:cNvSpPr/>
            <p:nvPr/>
          </p:nvSpPr>
          <p:spPr>
            <a:xfrm flipH="1">
              <a:off x="-1000318" y="3597061"/>
              <a:ext cx="60440" cy="31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" y="1"/>
                  </a:moveTo>
                  <a:lnTo>
                    <a:pt x="198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59"/>
            <p:cNvSpPr/>
            <p:nvPr/>
          </p:nvSpPr>
          <p:spPr>
            <a:xfrm flipH="1">
              <a:off x="-1000318" y="3597061"/>
              <a:ext cx="60440" cy="31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1" y="1"/>
                  </a:moveTo>
                  <a:lnTo>
                    <a:pt x="1981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59"/>
            <p:cNvSpPr/>
            <p:nvPr/>
          </p:nvSpPr>
          <p:spPr>
            <a:xfrm flipH="1">
              <a:off x="-1268524" y="4049616"/>
              <a:ext cx="1063426" cy="1039534"/>
            </a:xfrm>
            <a:custGeom>
              <a:avLst/>
              <a:gdLst/>
              <a:ahLst/>
              <a:cxnLst/>
              <a:rect l="l" t="t" r="r" b="b"/>
              <a:pathLst>
                <a:path w="34855" h="42206" extrusionOk="0">
                  <a:moveTo>
                    <a:pt x="17414" y="1"/>
                  </a:moveTo>
                  <a:cubicBezTo>
                    <a:pt x="7812" y="1"/>
                    <a:pt x="1" y="7812"/>
                    <a:pt x="1" y="17441"/>
                  </a:cubicBezTo>
                  <a:lnTo>
                    <a:pt x="1" y="42205"/>
                  </a:lnTo>
                  <a:lnTo>
                    <a:pt x="34855" y="42205"/>
                  </a:lnTo>
                  <a:lnTo>
                    <a:pt x="34855" y="17441"/>
                  </a:lnTo>
                  <a:cubicBezTo>
                    <a:pt x="34855" y="7812"/>
                    <a:pt x="27043" y="1"/>
                    <a:pt x="1741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59"/>
            <p:cNvSpPr/>
            <p:nvPr/>
          </p:nvSpPr>
          <p:spPr>
            <a:xfrm flipH="1">
              <a:off x="-847251" y="3875060"/>
              <a:ext cx="240846" cy="313622"/>
            </a:xfrm>
            <a:custGeom>
              <a:avLst/>
              <a:gdLst/>
              <a:ahLst/>
              <a:cxnLst/>
              <a:rect l="l" t="t" r="r" b="b"/>
              <a:pathLst>
                <a:path w="7894" h="10281" extrusionOk="0">
                  <a:moveTo>
                    <a:pt x="1" y="1"/>
                  </a:moveTo>
                  <a:lnTo>
                    <a:pt x="1" y="6320"/>
                  </a:lnTo>
                  <a:cubicBezTo>
                    <a:pt x="1" y="8517"/>
                    <a:pt x="1764" y="10280"/>
                    <a:pt x="3934" y="10280"/>
                  </a:cubicBezTo>
                  <a:cubicBezTo>
                    <a:pt x="6131" y="10280"/>
                    <a:pt x="7894" y="8517"/>
                    <a:pt x="7894" y="6320"/>
                  </a:cubicBezTo>
                  <a:lnTo>
                    <a:pt x="7894" y="1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59"/>
            <p:cNvSpPr/>
            <p:nvPr/>
          </p:nvSpPr>
          <p:spPr>
            <a:xfrm flipH="1">
              <a:off x="-847251" y="3875060"/>
              <a:ext cx="240846" cy="202736"/>
            </a:xfrm>
            <a:custGeom>
              <a:avLst/>
              <a:gdLst/>
              <a:ahLst/>
              <a:cxnLst/>
              <a:rect l="l" t="t" r="r" b="b"/>
              <a:pathLst>
                <a:path w="7894" h="6646" extrusionOk="0">
                  <a:moveTo>
                    <a:pt x="1" y="1"/>
                  </a:moveTo>
                  <a:lnTo>
                    <a:pt x="1" y="6646"/>
                  </a:lnTo>
                  <a:lnTo>
                    <a:pt x="7894" y="3879"/>
                  </a:lnTo>
                  <a:lnTo>
                    <a:pt x="7894" y="1"/>
                  </a:ln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59"/>
            <p:cNvSpPr/>
            <p:nvPr/>
          </p:nvSpPr>
          <p:spPr>
            <a:xfrm flipH="1">
              <a:off x="-939963" y="3210717"/>
              <a:ext cx="577646" cy="782758"/>
            </a:xfrm>
            <a:custGeom>
              <a:avLst/>
              <a:gdLst/>
              <a:ahLst/>
              <a:cxnLst/>
              <a:rect l="l" t="t" r="r" b="b"/>
              <a:pathLst>
                <a:path w="18933" h="25660" extrusionOk="0">
                  <a:moveTo>
                    <a:pt x="9467" y="0"/>
                  </a:moveTo>
                  <a:cubicBezTo>
                    <a:pt x="4232" y="0"/>
                    <a:pt x="0" y="4231"/>
                    <a:pt x="0" y="9466"/>
                  </a:cubicBezTo>
                  <a:lnTo>
                    <a:pt x="0" y="16193"/>
                  </a:lnTo>
                  <a:cubicBezTo>
                    <a:pt x="0" y="21428"/>
                    <a:pt x="4232" y="25659"/>
                    <a:pt x="9467" y="25659"/>
                  </a:cubicBezTo>
                  <a:cubicBezTo>
                    <a:pt x="14701" y="25659"/>
                    <a:pt x="18933" y="21428"/>
                    <a:pt x="18933" y="16193"/>
                  </a:cubicBezTo>
                  <a:lnTo>
                    <a:pt x="18933" y="9466"/>
                  </a:lnTo>
                  <a:cubicBezTo>
                    <a:pt x="18933" y="4231"/>
                    <a:pt x="14701" y="0"/>
                    <a:pt x="9467" y="0"/>
                  </a:cubicBez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59"/>
            <p:cNvSpPr/>
            <p:nvPr/>
          </p:nvSpPr>
          <p:spPr>
            <a:xfrm flipH="1">
              <a:off x="-939963" y="3210717"/>
              <a:ext cx="577646" cy="782758"/>
            </a:xfrm>
            <a:custGeom>
              <a:avLst/>
              <a:gdLst/>
              <a:ahLst/>
              <a:cxnLst/>
              <a:rect l="l" t="t" r="r" b="b"/>
              <a:pathLst>
                <a:path w="18933" h="25660" fill="none" extrusionOk="0">
                  <a:moveTo>
                    <a:pt x="9467" y="25659"/>
                  </a:moveTo>
                  <a:lnTo>
                    <a:pt x="9467" y="25659"/>
                  </a:lnTo>
                  <a:cubicBezTo>
                    <a:pt x="4232" y="25659"/>
                    <a:pt x="0" y="21428"/>
                    <a:pt x="0" y="16193"/>
                  </a:cubicBezTo>
                  <a:lnTo>
                    <a:pt x="0" y="9466"/>
                  </a:lnTo>
                  <a:cubicBezTo>
                    <a:pt x="0" y="4231"/>
                    <a:pt x="4232" y="0"/>
                    <a:pt x="9467" y="0"/>
                  </a:cubicBezTo>
                  <a:lnTo>
                    <a:pt x="9467" y="0"/>
                  </a:lnTo>
                  <a:cubicBezTo>
                    <a:pt x="14701" y="0"/>
                    <a:pt x="18933" y="4231"/>
                    <a:pt x="18933" y="9466"/>
                  </a:cubicBezTo>
                  <a:lnTo>
                    <a:pt x="18933" y="16193"/>
                  </a:lnTo>
                  <a:cubicBezTo>
                    <a:pt x="18933" y="21428"/>
                    <a:pt x="14701" y="25659"/>
                    <a:pt x="9467" y="25659"/>
                  </a:cubicBezTo>
                  <a:close/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59"/>
            <p:cNvSpPr/>
            <p:nvPr/>
          </p:nvSpPr>
          <p:spPr>
            <a:xfrm flipH="1">
              <a:off x="-674116" y="3536666"/>
              <a:ext cx="35605" cy="35630"/>
            </a:xfrm>
            <a:custGeom>
              <a:avLst/>
              <a:gdLst/>
              <a:ahLst/>
              <a:cxnLst/>
              <a:rect l="l" t="t" r="r" b="b"/>
              <a:pathLst>
                <a:path w="1167" h="1168" extrusionOk="0">
                  <a:moveTo>
                    <a:pt x="570" y="1"/>
                  </a:moveTo>
                  <a:cubicBezTo>
                    <a:pt x="245" y="1"/>
                    <a:pt x="1" y="272"/>
                    <a:pt x="1" y="570"/>
                  </a:cubicBezTo>
                  <a:cubicBezTo>
                    <a:pt x="1" y="896"/>
                    <a:pt x="245" y="1167"/>
                    <a:pt x="570" y="1167"/>
                  </a:cubicBezTo>
                  <a:cubicBezTo>
                    <a:pt x="896" y="1167"/>
                    <a:pt x="1167" y="896"/>
                    <a:pt x="1167" y="570"/>
                  </a:cubicBezTo>
                  <a:cubicBezTo>
                    <a:pt x="1167" y="272"/>
                    <a:pt x="896" y="1"/>
                    <a:pt x="570" y="1"/>
                  </a:cubicBez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59"/>
            <p:cNvSpPr/>
            <p:nvPr/>
          </p:nvSpPr>
          <p:spPr>
            <a:xfrm flipH="1">
              <a:off x="-580782" y="3536666"/>
              <a:ext cx="36429" cy="35630"/>
            </a:xfrm>
            <a:custGeom>
              <a:avLst/>
              <a:gdLst/>
              <a:ahLst/>
              <a:cxnLst/>
              <a:rect l="l" t="t" r="r" b="b"/>
              <a:pathLst>
                <a:path w="1194" h="1168" extrusionOk="0">
                  <a:moveTo>
                    <a:pt x="597" y="1"/>
                  </a:moveTo>
                  <a:cubicBezTo>
                    <a:pt x="272" y="1"/>
                    <a:pt x="1" y="272"/>
                    <a:pt x="1" y="570"/>
                  </a:cubicBezTo>
                  <a:cubicBezTo>
                    <a:pt x="1" y="896"/>
                    <a:pt x="272" y="1167"/>
                    <a:pt x="597" y="1167"/>
                  </a:cubicBezTo>
                  <a:cubicBezTo>
                    <a:pt x="923" y="1167"/>
                    <a:pt x="1194" y="896"/>
                    <a:pt x="1194" y="570"/>
                  </a:cubicBezTo>
                  <a:cubicBezTo>
                    <a:pt x="1194" y="272"/>
                    <a:pt x="923" y="1"/>
                    <a:pt x="597" y="1"/>
                  </a:cubicBezTo>
                  <a:close/>
                </a:path>
              </a:pathLst>
            </a:custGeom>
            <a:solidFill>
              <a:srgbClr val="2D5C3F"/>
            </a:solidFill>
            <a:ln w="9525" cap="flat" cmpd="sng">
              <a:solidFill>
                <a:srgbClr val="2D5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59"/>
            <p:cNvSpPr/>
            <p:nvPr/>
          </p:nvSpPr>
          <p:spPr>
            <a:xfrm flipH="1">
              <a:off x="-939963" y="3651690"/>
              <a:ext cx="578470" cy="31"/>
            </a:xfrm>
            <a:custGeom>
              <a:avLst/>
              <a:gdLst/>
              <a:ahLst/>
              <a:cxnLst/>
              <a:rect l="l" t="t" r="r" b="b"/>
              <a:pathLst>
                <a:path w="18960" h="1" fill="none" extrusionOk="0">
                  <a:moveTo>
                    <a:pt x="0" y="0"/>
                  </a:moveTo>
                  <a:lnTo>
                    <a:pt x="18960" y="0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59"/>
            <p:cNvSpPr/>
            <p:nvPr/>
          </p:nvSpPr>
          <p:spPr>
            <a:xfrm flipH="1">
              <a:off x="-617255" y="3568133"/>
              <a:ext cx="22364" cy="84438"/>
            </a:xfrm>
            <a:custGeom>
              <a:avLst/>
              <a:gdLst/>
              <a:ahLst/>
              <a:cxnLst/>
              <a:rect l="l" t="t" r="r" b="b"/>
              <a:pathLst>
                <a:path w="733" h="2768" fill="none" extrusionOk="0">
                  <a:moveTo>
                    <a:pt x="733" y="0"/>
                  </a:moveTo>
                  <a:lnTo>
                    <a:pt x="1" y="2767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59"/>
            <p:cNvSpPr/>
            <p:nvPr/>
          </p:nvSpPr>
          <p:spPr>
            <a:xfrm flipH="1">
              <a:off x="-514623" y="3704643"/>
              <a:ext cx="152306" cy="31"/>
            </a:xfrm>
            <a:custGeom>
              <a:avLst/>
              <a:gdLst/>
              <a:ahLst/>
              <a:cxnLst/>
              <a:rect l="l" t="t" r="r" b="b"/>
              <a:pathLst>
                <a:path w="4992" h="1" fill="none" extrusionOk="0">
                  <a:moveTo>
                    <a:pt x="0" y="0"/>
                  </a:moveTo>
                  <a:lnTo>
                    <a:pt x="4991" y="0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59"/>
            <p:cNvSpPr/>
            <p:nvPr/>
          </p:nvSpPr>
          <p:spPr>
            <a:xfrm flipH="1">
              <a:off x="-925860" y="3795631"/>
              <a:ext cx="167195" cy="31"/>
            </a:xfrm>
            <a:custGeom>
              <a:avLst/>
              <a:gdLst/>
              <a:ahLst/>
              <a:cxnLst/>
              <a:rect l="l" t="t" r="r" b="b"/>
              <a:pathLst>
                <a:path w="5480" h="1" fill="none" extrusionOk="0">
                  <a:moveTo>
                    <a:pt x="5480" y="1"/>
                  </a:moveTo>
                  <a:lnTo>
                    <a:pt x="1" y="1"/>
                  </a:lnTo>
                </a:path>
              </a:pathLst>
            </a:custGeom>
            <a:solidFill>
              <a:srgbClr val="2D5C3F"/>
            </a:solidFill>
            <a:ln w="8825" cap="flat" cmpd="sng">
              <a:solidFill>
                <a:srgbClr val="2D5C3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59"/>
            <p:cNvSpPr/>
            <p:nvPr/>
          </p:nvSpPr>
          <p:spPr>
            <a:xfrm flipH="1">
              <a:off x="-1035075" y="3272728"/>
              <a:ext cx="157249" cy="155637"/>
            </a:xfrm>
            <a:custGeom>
              <a:avLst/>
              <a:gdLst/>
              <a:ahLst/>
              <a:cxnLst/>
              <a:rect l="l" t="t" r="r" b="b"/>
              <a:pathLst>
                <a:path w="5154" h="5102" extrusionOk="0">
                  <a:moveTo>
                    <a:pt x="2573" y="1"/>
                  </a:moveTo>
                  <a:cubicBezTo>
                    <a:pt x="2557" y="1"/>
                    <a:pt x="2540" y="1"/>
                    <a:pt x="2523" y="1"/>
                  </a:cubicBezTo>
                  <a:cubicBezTo>
                    <a:pt x="1113" y="29"/>
                    <a:pt x="0" y="1195"/>
                    <a:pt x="28" y="2605"/>
                  </a:cubicBezTo>
                  <a:cubicBezTo>
                    <a:pt x="54" y="3972"/>
                    <a:pt x="1194" y="5101"/>
                    <a:pt x="2582" y="5101"/>
                  </a:cubicBezTo>
                  <a:cubicBezTo>
                    <a:pt x="2599" y="5101"/>
                    <a:pt x="2615" y="5101"/>
                    <a:pt x="2631" y="5101"/>
                  </a:cubicBezTo>
                  <a:cubicBezTo>
                    <a:pt x="4042" y="5074"/>
                    <a:pt x="5154" y="3907"/>
                    <a:pt x="5127" y="2497"/>
                  </a:cubicBezTo>
                  <a:cubicBezTo>
                    <a:pt x="5100" y="1103"/>
                    <a:pt x="3961" y="1"/>
                    <a:pt x="2573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59"/>
            <p:cNvSpPr/>
            <p:nvPr/>
          </p:nvSpPr>
          <p:spPr>
            <a:xfrm flipH="1">
              <a:off x="-1112868" y="3331476"/>
              <a:ext cx="157249" cy="155606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1"/>
                  </a:moveTo>
                  <a:cubicBezTo>
                    <a:pt x="1193" y="1"/>
                    <a:pt x="54" y="1103"/>
                    <a:pt x="27" y="2497"/>
                  </a:cubicBezTo>
                  <a:cubicBezTo>
                    <a:pt x="0" y="3907"/>
                    <a:pt x="1112" y="5073"/>
                    <a:pt x="2523" y="5100"/>
                  </a:cubicBezTo>
                  <a:cubicBezTo>
                    <a:pt x="2539" y="5101"/>
                    <a:pt x="2556" y="5101"/>
                    <a:pt x="2572" y="5101"/>
                  </a:cubicBezTo>
                  <a:cubicBezTo>
                    <a:pt x="3960" y="5101"/>
                    <a:pt x="5100" y="3972"/>
                    <a:pt x="5127" y="2605"/>
                  </a:cubicBezTo>
                  <a:cubicBezTo>
                    <a:pt x="5154" y="1195"/>
                    <a:pt x="4014" y="28"/>
                    <a:pt x="2631" y="1"/>
                  </a:cubicBezTo>
                  <a:cubicBezTo>
                    <a:pt x="2614" y="1"/>
                    <a:pt x="2597" y="1"/>
                    <a:pt x="258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59"/>
            <p:cNvSpPr/>
            <p:nvPr/>
          </p:nvSpPr>
          <p:spPr>
            <a:xfrm flipH="1">
              <a:off x="-1031780" y="3336448"/>
              <a:ext cx="156425" cy="154782"/>
            </a:xfrm>
            <a:custGeom>
              <a:avLst/>
              <a:gdLst/>
              <a:ahLst/>
              <a:cxnLst/>
              <a:rect l="l" t="t" r="r" b="b"/>
              <a:pathLst>
                <a:path w="5127" h="5074" extrusionOk="0">
                  <a:moveTo>
                    <a:pt x="2554" y="0"/>
                  </a:moveTo>
                  <a:cubicBezTo>
                    <a:pt x="1193" y="0"/>
                    <a:pt x="54" y="1103"/>
                    <a:pt x="27" y="2496"/>
                  </a:cubicBezTo>
                  <a:cubicBezTo>
                    <a:pt x="0" y="3907"/>
                    <a:pt x="1112" y="5046"/>
                    <a:pt x="2523" y="5073"/>
                  </a:cubicBezTo>
                  <a:cubicBezTo>
                    <a:pt x="2539" y="5073"/>
                    <a:pt x="2556" y="5074"/>
                    <a:pt x="2573" y="5074"/>
                  </a:cubicBezTo>
                  <a:cubicBezTo>
                    <a:pt x="3961" y="5074"/>
                    <a:pt x="5099" y="3971"/>
                    <a:pt x="5099" y="2578"/>
                  </a:cubicBezTo>
                  <a:cubicBezTo>
                    <a:pt x="5126" y="1194"/>
                    <a:pt x="4014" y="28"/>
                    <a:pt x="2604" y="1"/>
                  </a:cubicBezTo>
                  <a:cubicBezTo>
                    <a:pt x="2587" y="1"/>
                    <a:pt x="2571" y="0"/>
                    <a:pt x="255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59"/>
            <p:cNvSpPr/>
            <p:nvPr/>
          </p:nvSpPr>
          <p:spPr>
            <a:xfrm flipH="1">
              <a:off x="-930830" y="3329005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1"/>
                    <a:pt x="2170" y="4341"/>
                  </a:cubicBezTo>
                  <a:cubicBezTo>
                    <a:pt x="3364" y="4341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59"/>
            <p:cNvSpPr/>
            <p:nvPr/>
          </p:nvSpPr>
          <p:spPr>
            <a:xfrm flipH="1">
              <a:off x="-1088887" y="3285997"/>
              <a:ext cx="132444" cy="132422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59"/>
            <p:cNvSpPr/>
            <p:nvPr/>
          </p:nvSpPr>
          <p:spPr>
            <a:xfrm flipH="1">
              <a:off x="-968048" y="3395196"/>
              <a:ext cx="132413" cy="132422"/>
            </a:xfrm>
            <a:custGeom>
              <a:avLst/>
              <a:gdLst/>
              <a:ahLst/>
              <a:cxnLst/>
              <a:rect l="l" t="t" r="r" b="b"/>
              <a:pathLst>
                <a:path w="4340" h="4341" extrusionOk="0">
                  <a:moveTo>
                    <a:pt x="2170" y="1"/>
                  </a:moveTo>
                  <a:cubicBezTo>
                    <a:pt x="949" y="1"/>
                    <a:pt x="0" y="977"/>
                    <a:pt x="0" y="2171"/>
                  </a:cubicBezTo>
                  <a:cubicBezTo>
                    <a:pt x="0" y="3364"/>
                    <a:pt x="977" y="4341"/>
                    <a:pt x="2170" y="4341"/>
                  </a:cubicBezTo>
                  <a:cubicBezTo>
                    <a:pt x="3363" y="4341"/>
                    <a:pt x="4340" y="3364"/>
                    <a:pt x="4340" y="2171"/>
                  </a:cubicBezTo>
                  <a:cubicBezTo>
                    <a:pt x="4340" y="977"/>
                    <a:pt x="3363" y="1"/>
                    <a:pt x="217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59"/>
            <p:cNvSpPr/>
            <p:nvPr/>
          </p:nvSpPr>
          <p:spPr>
            <a:xfrm flipH="1">
              <a:off x="-1044190" y="3440705"/>
              <a:ext cx="93544" cy="93528"/>
            </a:xfrm>
            <a:custGeom>
              <a:avLst/>
              <a:gdLst/>
              <a:ahLst/>
              <a:cxnLst/>
              <a:rect l="l" t="t" r="r" b="b"/>
              <a:pathLst>
                <a:path w="3066" h="3066" extrusionOk="0">
                  <a:moveTo>
                    <a:pt x="1519" y="1"/>
                  </a:moveTo>
                  <a:cubicBezTo>
                    <a:pt x="678" y="1"/>
                    <a:pt x="0" y="706"/>
                    <a:pt x="0" y="1547"/>
                  </a:cubicBezTo>
                  <a:cubicBezTo>
                    <a:pt x="0" y="2387"/>
                    <a:pt x="678" y="3066"/>
                    <a:pt x="1519" y="3066"/>
                  </a:cubicBezTo>
                  <a:cubicBezTo>
                    <a:pt x="2360" y="3066"/>
                    <a:pt x="3065" y="2387"/>
                    <a:pt x="3065" y="1547"/>
                  </a:cubicBezTo>
                  <a:cubicBezTo>
                    <a:pt x="3065" y="679"/>
                    <a:pt x="2360" y="1"/>
                    <a:pt x="1519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59"/>
            <p:cNvSpPr/>
            <p:nvPr/>
          </p:nvSpPr>
          <p:spPr>
            <a:xfrm flipH="1">
              <a:off x="-1030949" y="3242958"/>
              <a:ext cx="86099" cy="86085"/>
            </a:xfrm>
            <a:custGeom>
              <a:avLst/>
              <a:gdLst/>
              <a:ahLst/>
              <a:cxnLst/>
              <a:rect l="l" t="t" r="r" b="b"/>
              <a:pathLst>
                <a:path w="2822" h="2822" extrusionOk="0">
                  <a:moveTo>
                    <a:pt x="1411" y="1"/>
                  </a:moveTo>
                  <a:cubicBezTo>
                    <a:pt x="624" y="1"/>
                    <a:pt x="0" y="652"/>
                    <a:pt x="0" y="1411"/>
                  </a:cubicBezTo>
                  <a:cubicBezTo>
                    <a:pt x="0" y="2198"/>
                    <a:pt x="624" y="2822"/>
                    <a:pt x="1411" y="2822"/>
                  </a:cubicBezTo>
                  <a:cubicBezTo>
                    <a:pt x="2170" y="2822"/>
                    <a:pt x="2821" y="2198"/>
                    <a:pt x="2821" y="1411"/>
                  </a:cubicBezTo>
                  <a:cubicBezTo>
                    <a:pt x="2821" y="652"/>
                    <a:pt x="2170" y="1"/>
                    <a:pt x="141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59"/>
            <p:cNvSpPr/>
            <p:nvPr/>
          </p:nvSpPr>
          <p:spPr>
            <a:xfrm flipH="1">
              <a:off x="-872901" y="3154654"/>
              <a:ext cx="175463" cy="155179"/>
            </a:xfrm>
            <a:custGeom>
              <a:avLst/>
              <a:gdLst/>
              <a:ahLst/>
              <a:cxnLst/>
              <a:rect l="l" t="t" r="r" b="b"/>
              <a:pathLst>
                <a:path w="5751" h="5087" extrusionOk="0">
                  <a:moveTo>
                    <a:pt x="2887" y="1"/>
                  </a:moveTo>
                  <a:cubicBezTo>
                    <a:pt x="2343" y="1"/>
                    <a:pt x="1794" y="174"/>
                    <a:pt x="1330" y="536"/>
                  </a:cubicBezTo>
                  <a:cubicBezTo>
                    <a:pt x="217" y="1404"/>
                    <a:pt x="0" y="3004"/>
                    <a:pt x="868" y="4117"/>
                  </a:cubicBezTo>
                  <a:cubicBezTo>
                    <a:pt x="1374" y="4749"/>
                    <a:pt x="2128" y="5086"/>
                    <a:pt x="2890" y="5086"/>
                  </a:cubicBezTo>
                  <a:cubicBezTo>
                    <a:pt x="3435" y="5086"/>
                    <a:pt x="3985" y="4913"/>
                    <a:pt x="4449" y="4551"/>
                  </a:cubicBezTo>
                  <a:cubicBezTo>
                    <a:pt x="5561" y="3683"/>
                    <a:pt x="5751" y="2082"/>
                    <a:pt x="4883" y="970"/>
                  </a:cubicBezTo>
                  <a:cubicBezTo>
                    <a:pt x="4393" y="338"/>
                    <a:pt x="3645" y="1"/>
                    <a:pt x="288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59"/>
            <p:cNvSpPr/>
            <p:nvPr/>
          </p:nvSpPr>
          <p:spPr>
            <a:xfrm flipH="1">
              <a:off x="-970554" y="3153403"/>
              <a:ext cx="175463" cy="155026"/>
            </a:xfrm>
            <a:custGeom>
              <a:avLst/>
              <a:gdLst/>
              <a:ahLst/>
              <a:cxnLst/>
              <a:rect l="l" t="t" r="r" b="b"/>
              <a:pathLst>
                <a:path w="5751" h="5082" extrusionOk="0">
                  <a:moveTo>
                    <a:pt x="2860" y="1"/>
                  </a:moveTo>
                  <a:cubicBezTo>
                    <a:pt x="2315" y="1"/>
                    <a:pt x="1766" y="172"/>
                    <a:pt x="1302" y="523"/>
                  </a:cubicBezTo>
                  <a:cubicBezTo>
                    <a:pt x="190" y="1391"/>
                    <a:pt x="0" y="2991"/>
                    <a:pt x="868" y="4103"/>
                  </a:cubicBezTo>
                  <a:cubicBezTo>
                    <a:pt x="1370" y="4746"/>
                    <a:pt x="2108" y="5081"/>
                    <a:pt x="2856" y="5081"/>
                  </a:cubicBezTo>
                  <a:cubicBezTo>
                    <a:pt x="3401" y="5081"/>
                    <a:pt x="3952" y="4903"/>
                    <a:pt x="4421" y="4537"/>
                  </a:cubicBezTo>
                  <a:cubicBezTo>
                    <a:pt x="5533" y="3696"/>
                    <a:pt x="5750" y="2096"/>
                    <a:pt x="4882" y="984"/>
                  </a:cubicBezTo>
                  <a:cubicBezTo>
                    <a:pt x="4376" y="336"/>
                    <a:pt x="3622" y="1"/>
                    <a:pt x="286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59"/>
            <p:cNvSpPr/>
            <p:nvPr/>
          </p:nvSpPr>
          <p:spPr>
            <a:xfrm flipH="1">
              <a:off x="-909326" y="3206538"/>
              <a:ext cx="174639" cy="154996"/>
            </a:xfrm>
            <a:custGeom>
              <a:avLst/>
              <a:gdLst/>
              <a:ahLst/>
              <a:cxnLst/>
              <a:rect l="l" t="t" r="r" b="b"/>
              <a:pathLst>
                <a:path w="5724" h="5081" extrusionOk="0">
                  <a:moveTo>
                    <a:pt x="2878" y="0"/>
                  </a:moveTo>
                  <a:cubicBezTo>
                    <a:pt x="2327" y="0"/>
                    <a:pt x="1771" y="178"/>
                    <a:pt x="1302" y="544"/>
                  </a:cubicBezTo>
                  <a:cubicBezTo>
                    <a:pt x="190" y="1385"/>
                    <a:pt x="0" y="2985"/>
                    <a:pt x="841" y="4097"/>
                  </a:cubicBezTo>
                  <a:cubicBezTo>
                    <a:pt x="1347" y="4745"/>
                    <a:pt x="2102" y="5080"/>
                    <a:pt x="2864" y="5080"/>
                  </a:cubicBezTo>
                  <a:cubicBezTo>
                    <a:pt x="3409" y="5080"/>
                    <a:pt x="3957" y="4909"/>
                    <a:pt x="4421" y="4558"/>
                  </a:cubicBezTo>
                  <a:cubicBezTo>
                    <a:pt x="5533" y="3690"/>
                    <a:pt x="5723" y="2090"/>
                    <a:pt x="4882" y="978"/>
                  </a:cubicBezTo>
                  <a:cubicBezTo>
                    <a:pt x="4380" y="335"/>
                    <a:pt x="3633" y="0"/>
                    <a:pt x="287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59"/>
            <p:cNvSpPr/>
            <p:nvPr/>
          </p:nvSpPr>
          <p:spPr>
            <a:xfrm flipH="1">
              <a:off x="-814996" y="3257996"/>
              <a:ext cx="149011" cy="132148"/>
            </a:xfrm>
            <a:custGeom>
              <a:avLst/>
              <a:gdLst/>
              <a:ahLst/>
              <a:cxnLst/>
              <a:rect l="l" t="t" r="r" b="b"/>
              <a:pathLst>
                <a:path w="4884" h="4332" extrusionOk="0">
                  <a:moveTo>
                    <a:pt x="2447" y="0"/>
                  </a:moveTo>
                  <a:cubicBezTo>
                    <a:pt x="1982" y="0"/>
                    <a:pt x="1511" y="150"/>
                    <a:pt x="1113" y="457"/>
                  </a:cubicBezTo>
                  <a:cubicBezTo>
                    <a:pt x="163" y="1190"/>
                    <a:pt x="1" y="2546"/>
                    <a:pt x="733" y="3495"/>
                  </a:cubicBezTo>
                  <a:cubicBezTo>
                    <a:pt x="1158" y="4046"/>
                    <a:pt x="1793" y="4332"/>
                    <a:pt x="2437" y="4332"/>
                  </a:cubicBezTo>
                  <a:cubicBezTo>
                    <a:pt x="2902" y="4332"/>
                    <a:pt x="3372" y="4182"/>
                    <a:pt x="3771" y="3875"/>
                  </a:cubicBezTo>
                  <a:cubicBezTo>
                    <a:pt x="4720" y="3143"/>
                    <a:pt x="4883" y="1786"/>
                    <a:pt x="4151" y="837"/>
                  </a:cubicBezTo>
                  <a:cubicBezTo>
                    <a:pt x="3726" y="286"/>
                    <a:pt x="3091" y="0"/>
                    <a:pt x="2447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59"/>
            <p:cNvSpPr/>
            <p:nvPr/>
          </p:nvSpPr>
          <p:spPr>
            <a:xfrm flipH="1">
              <a:off x="-913442" y="3127262"/>
              <a:ext cx="148980" cy="132178"/>
            </a:xfrm>
            <a:custGeom>
              <a:avLst/>
              <a:gdLst/>
              <a:ahLst/>
              <a:cxnLst/>
              <a:rect l="l" t="t" r="r" b="b"/>
              <a:pathLst>
                <a:path w="4883" h="4333" extrusionOk="0">
                  <a:moveTo>
                    <a:pt x="2447" y="1"/>
                  </a:moveTo>
                  <a:cubicBezTo>
                    <a:pt x="1981" y="1"/>
                    <a:pt x="1511" y="150"/>
                    <a:pt x="1113" y="458"/>
                  </a:cubicBezTo>
                  <a:cubicBezTo>
                    <a:pt x="163" y="1190"/>
                    <a:pt x="0" y="2546"/>
                    <a:pt x="733" y="3496"/>
                  </a:cubicBezTo>
                  <a:cubicBezTo>
                    <a:pt x="1158" y="4046"/>
                    <a:pt x="1793" y="4332"/>
                    <a:pt x="2436" y="4332"/>
                  </a:cubicBezTo>
                  <a:cubicBezTo>
                    <a:pt x="2902" y="4332"/>
                    <a:pt x="3372" y="4183"/>
                    <a:pt x="3771" y="3875"/>
                  </a:cubicBezTo>
                  <a:cubicBezTo>
                    <a:pt x="4720" y="3143"/>
                    <a:pt x="4883" y="1787"/>
                    <a:pt x="4150" y="837"/>
                  </a:cubicBezTo>
                  <a:cubicBezTo>
                    <a:pt x="3726" y="287"/>
                    <a:pt x="3091" y="1"/>
                    <a:pt x="244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59"/>
            <p:cNvSpPr/>
            <p:nvPr/>
          </p:nvSpPr>
          <p:spPr>
            <a:xfrm flipH="1">
              <a:off x="-885315" y="3287766"/>
              <a:ext cx="149804" cy="132178"/>
            </a:xfrm>
            <a:custGeom>
              <a:avLst/>
              <a:gdLst/>
              <a:ahLst/>
              <a:cxnLst/>
              <a:rect l="l" t="t" r="r" b="b"/>
              <a:pathLst>
                <a:path w="4910" h="4333" extrusionOk="0">
                  <a:moveTo>
                    <a:pt x="2447" y="1"/>
                  </a:moveTo>
                  <a:cubicBezTo>
                    <a:pt x="1981" y="1"/>
                    <a:pt x="1511" y="150"/>
                    <a:pt x="1112" y="458"/>
                  </a:cubicBezTo>
                  <a:cubicBezTo>
                    <a:pt x="163" y="1190"/>
                    <a:pt x="0" y="2546"/>
                    <a:pt x="732" y="3496"/>
                  </a:cubicBezTo>
                  <a:cubicBezTo>
                    <a:pt x="1157" y="4046"/>
                    <a:pt x="1802" y="4332"/>
                    <a:pt x="2448" y="4332"/>
                  </a:cubicBezTo>
                  <a:cubicBezTo>
                    <a:pt x="2915" y="4332"/>
                    <a:pt x="3383" y="4183"/>
                    <a:pt x="3770" y="3875"/>
                  </a:cubicBezTo>
                  <a:cubicBezTo>
                    <a:pt x="4720" y="3143"/>
                    <a:pt x="4910" y="1787"/>
                    <a:pt x="4150" y="837"/>
                  </a:cubicBezTo>
                  <a:cubicBezTo>
                    <a:pt x="3725" y="287"/>
                    <a:pt x="3090" y="1"/>
                    <a:pt x="244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59"/>
            <p:cNvSpPr/>
            <p:nvPr/>
          </p:nvSpPr>
          <p:spPr>
            <a:xfrm flipH="1">
              <a:off x="-953982" y="3268946"/>
              <a:ext cx="105107" cy="93711"/>
            </a:xfrm>
            <a:custGeom>
              <a:avLst/>
              <a:gdLst/>
              <a:ahLst/>
              <a:cxnLst/>
              <a:rect l="l" t="t" r="r" b="b"/>
              <a:pathLst>
                <a:path w="3445" h="3072" extrusionOk="0">
                  <a:moveTo>
                    <a:pt x="1718" y="0"/>
                  </a:moveTo>
                  <a:cubicBezTo>
                    <a:pt x="1394" y="0"/>
                    <a:pt x="1067" y="102"/>
                    <a:pt x="787" y="315"/>
                  </a:cubicBezTo>
                  <a:cubicBezTo>
                    <a:pt x="109" y="858"/>
                    <a:pt x="0" y="1807"/>
                    <a:pt x="515" y="2485"/>
                  </a:cubicBezTo>
                  <a:cubicBezTo>
                    <a:pt x="818" y="2867"/>
                    <a:pt x="1278" y="3071"/>
                    <a:pt x="1739" y="3071"/>
                  </a:cubicBezTo>
                  <a:cubicBezTo>
                    <a:pt x="2064" y="3071"/>
                    <a:pt x="2389" y="2970"/>
                    <a:pt x="2658" y="2756"/>
                  </a:cubicBezTo>
                  <a:cubicBezTo>
                    <a:pt x="3336" y="2214"/>
                    <a:pt x="3445" y="1265"/>
                    <a:pt x="2929" y="587"/>
                  </a:cubicBezTo>
                  <a:cubicBezTo>
                    <a:pt x="2627" y="205"/>
                    <a:pt x="2176" y="0"/>
                    <a:pt x="171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59"/>
            <p:cNvSpPr/>
            <p:nvPr/>
          </p:nvSpPr>
          <p:spPr>
            <a:xfrm flipH="1">
              <a:off x="-819109" y="3119484"/>
              <a:ext cx="96839" cy="86512"/>
            </a:xfrm>
            <a:custGeom>
              <a:avLst/>
              <a:gdLst/>
              <a:ahLst/>
              <a:cxnLst/>
              <a:rect l="l" t="t" r="r" b="b"/>
              <a:pathLst>
                <a:path w="3174" h="2836" extrusionOk="0">
                  <a:moveTo>
                    <a:pt x="1585" y="0"/>
                  </a:moveTo>
                  <a:cubicBezTo>
                    <a:pt x="1279" y="0"/>
                    <a:pt x="968" y="100"/>
                    <a:pt x="705" y="306"/>
                  </a:cubicBezTo>
                  <a:cubicBezTo>
                    <a:pt x="109" y="794"/>
                    <a:pt x="0" y="1662"/>
                    <a:pt x="461" y="2286"/>
                  </a:cubicBezTo>
                  <a:cubicBezTo>
                    <a:pt x="744" y="2647"/>
                    <a:pt x="1154" y="2835"/>
                    <a:pt x="1570" y="2835"/>
                  </a:cubicBezTo>
                  <a:cubicBezTo>
                    <a:pt x="1872" y="2835"/>
                    <a:pt x="2179" y="2736"/>
                    <a:pt x="2441" y="2530"/>
                  </a:cubicBezTo>
                  <a:cubicBezTo>
                    <a:pt x="3065" y="2042"/>
                    <a:pt x="3174" y="1174"/>
                    <a:pt x="2685" y="550"/>
                  </a:cubicBezTo>
                  <a:cubicBezTo>
                    <a:pt x="2419" y="189"/>
                    <a:pt x="2006" y="0"/>
                    <a:pt x="1585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59"/>
            <p:cNvSpPr/>
            <p:nvPr/>
          </p:nvSpPr>
          <p:spPr>
            <a:xfrm flipH="1">
              <a:off x="-684245" y="3138670"/>
              <a:ext cx="175463" cy="155026"/>
            </a:xfrm>
            <a:custGeom>
              <a:avLst/>
              <a:gdLst/>
              <a:ahLst/>
              <a:cxnLst/>
              <a:rect l="l" t="t" r="r" b="b"/>
              <a:pathLst>
                <a:path w="5751" h="5082" extrusionOk="0">
                  <a:moveTo>
                    <a:pt x="2895" y="1"/>
                  </a:moveTo>
                  <a:cubicBezTo>
                    <a:pt x="2349" y="1"/>
                    <a:pt x="1798" y="179"/>
                    <a:pt x="1329" y="545"/>
                  </a:cubicBezTo>
                  <a:cubicBezTo>
                    <a:pt x="217" y="1386"/>
                    <a:pt x="0" y="2986"/>
                    <a:pt x="868" y="4098"/>
                  </a:cubicBezTo>
                  <a:cubicBezTo>
                    <a:pt x="1374" y="4746"/>
                    <a:pt x="2129" y="5081"/>
                    <a:pt x="2891" y="5081"/>
                  </a:cubicBezTo>
                  <a:cubicBezTo>
                    <a:pt x="3436" y="5081"/>
                    <a:pt x="3985" y="4910"/>
                    <a:pt x="4449" y="4559"/>
                  </a:cubicBezTo>
                  <a:cubicBezTo>
                    <a:pt x="5561" y="3691"/>
                    <a:pt x="5750" y="2091"/>
                    <a:pt x="4883" y="979"/>
                  </a:cubicBezTo>
                  <a:cubicBezTo>
                    <a:pt x="4381" y="336"/>
                    <a:pt x="3643" y="1"/>
                    <a:pt x="2895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59"/>
            <p:cNvSpPr/>
            <p:nvPr/>
          </p:nvSpPr>
          <p:spPr>
            <a:xfrm flipH="1">
              <a:off x="-781044" y="3137298"/>
              <a:ext cx="174639" cy="155148"/>
            </a:xfrm>
            <a:custGeom>
              <a:avLst/>
              <a:gdLst/>
              <a:ahLst/>
              <a:cxnLst/>
              <a:rect l="l" t="t" r="r" b="b"/>
              <a:pathLst>
                <a:path w="5724" h="5086" extrusionOk="0">
                  <a:moveTo>
                    <a:pt x="2862" y="0"/>
                  </a:moveTo>
                  <a:cubicBezTo>
                    <a:pt x="2316" y="0"/>
                    <a:pt x="1767" y="173"/>
                    <a:pt x="1303" y="536"/>
                  </a:cubicBezTo>
                  <a:cubicBezTo>
                    <a:pt x="191" y="1404"/>
                    <a:pt x="1" y="3004"/>
                    <a:pt x="869" y="4116"/>
                  </a:cubicBezTo>
                  <a:cubicBezTo>
                    <a:pt x="1359" y="4748"/>
                    <a:pt x="2106" y="5085"/>
                    <a:pt x="2865" y="5085"/>
                  </a:cubicBezTo>
                  <a:cubicBezTo>
                    <a:pt x="3409" y="5085"/>
                    <a:pt x="3958" y="4912"/>
                    <a:pt x="4422" y="4550"/>
                  </a:cubicBezTo>
                  <a:cubicBezTo>
                    <a:pt x="5534" y="3682"/>
                    <a:pt x="5724" y="2082"/>
                    <a:pt x="4883" y="970"/>
                  </a:cubicBezTo>
                  <a:cubicBezTo>
                    <a:pt x="4377" y="337"/>
                    <a:pt x="3623" y="0"/>
                    <a:pt x="2862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59"/>
            <p:cNvSpPr/>
            <p:nvPr/>
          </p:nvSpPr>
          <p:spPr>
            <a:xfrm flipH="1">
              <a:off x="-720640" y="3190280"/>
              <a:ext cx="174639" cy="155362"/>
            </a:xfrm>
            <a:custGeom>
              <a:avLst/>
              <a:gdLst/>
              <a:ahLst/>
              <a:cxnLst/>
              <a:rect l="l" t="t" r="r" b="b"/>
              <a:pathLst>
                <a:path w="5724" h="5093" extrusionOk="0">
                  <a:moveTo>
                    <a:pt x="2851" y="1"/>
                  </a:moveTo>
                  <a:cubicBezTo>
                    <a:pt x="2310" y="1"/>
                    <a:pt x="1764" y="174"/>
                    <a:pt x="1303" y="535"/>
                  </a:cubicBezTo>
                  <a:cubicBezTo>
                    <a:pt x="191" y="1402"/>
                    <a:pt x="1" y="3003"/>
                    <a:pt x="842" y="4115"/>
                  </a:cubicBezTo>
                  <a:cubicBezTo>
                    <a:pt x="1344" y="4758"/>
                    <a:pt x="2091" y="5093"/>
                    <a:pt x="2846" y="5093"/>
                  </a:cubicBezTo>
                  <a:cubicBezTo>
                    <a:pt x="3397" y="5093"/>
                    <a:pt x="3953" y="4915"/>
                    <a:pt x="4422" y="4549"/>
                  </a:cubicBezTo>
                  <a:cubicBezTo>
                    <a:pt x="5534" y="3708"/>
                    <a:pt x="5724" y="2108"/>
                    <a:pt x="4856" y="996"/>
                  </a:cubicBezTo>
                  <a:cubicBezTo>
                    <a:pt x="4364" y="345"/>
                    <a:pt x="3612" y="1"/>
                    <a:pt x="285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59"/>
            <p:cNvSpPr/>
            <p:nvPr/>
          </p:nvSpPr>
          <p:spPr>
            <a:xfrm flipH="1">
              <a:off x="-626309" y="3242257"/>
              <a:ext cx="148980" cy="132178"/>
            </a:xfrm>
            <a:custGeom>
              <a:avLst/>
              <a:gdLst/>
              <a:ahLst/>
              <a:cxnLst/>
              <a:rect l="l" t="t" r="r" b="b"/>
              <a:pathLst>
                <a:path w="4883" h="4333" extrusionOk="0">
                  <a:moveTo>
                    <a:pt x="2447" y="1"/>
                  </a:moveTo>
                  <a:cubicBezTo>
                    <a:pt x="1981" y="1"/>
                    <a:pt x="1511" y="151"/>
                    <a:pt x="1113" y="458"/>
                  </a:cubicBezTo>
                  <a:cubicBezTo>
                    <a:pt x="163" y="1190"/>
                    <a:pt x="1" y="2546"/>
                    <a:pt x="733" y="3496"/>
                  </a:cubicBezTo>
                  <a:cubicBezTo>
                    <a:pt x="1158" y="4047"/>
                    <a:pt x="1793" y="4333"/>
                    <a:pt x="2436" y="4333"/>
                  </a:cubicBezTo>
                  <a:cubicBezTo>
                    <a:pt x="2902" y="4333"/>
                    <a:pt x="3372" y="4183"/>
                    <a:pt x="3771" y="3876"/>
                  </a:cubicBezTo>
                  <a:cubicBezTo>
                    <a:pt x="4720" y="3143"/>
                    <a:pt x="4883" y="1787"/>
                    <a:pt x="4150" y="838"/>
                  </a:cubicBezTo>
                  <a:cubicBezTo>
                    <a:pt x="3726" y="287"/>
                    <a:pt x="3091" y="1"/>
                    <a:pt x="244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59"/>
            <p:cNvSpPr/>
            <p:nvPr/>
          </p:nvSpPr>
          <p:spPr>
            <a:xfrm flipH="1">
              <a:off x="-724786" y="3110974"/>
              <a:ext cx="148980" cy="132758"/>
            </a:xfrm>
            <a:custGeom>
              <a:avLst/>
              <a:gdLst/>
              <a:ahLst/>
              <a:cxnLst/>
              <a:rect l="l" t="t" r="r" b="b"/>
              <a:pathLst>
                <a:path w="4883" h="4352" extrusionOk="0">
                  <a:moveTo>
                    <a:pt x="2430" y="0"/>
                  </a:moveTo>
                  <a:cubicBezTo>
                    <a:pt x="1970" y="0"/>
                    <a:pt x="1506" y="145"/>
                    <a:pt x="1112" y="449"/>
                  </a:cubicBezTo>
                  <a:cubicBezTo>
                    <a:pt x="163" y="1209"/>
                    <a:pt x="0" y="2565"/>
                    <a:pt x="733" y="3514"/>
                  </a:cubicBezTo>
                  <a:cubicBezTo>
                    <a:pt x="1158" y="4065"/>
                    <a:pt x="1792" y="4351"/>
                    <a:pt x="2436" y="4351"/>
                  </a:cubicBezTo>
                  <a:cubicBezTo>
                    <a:pt x="2902" y="4351"/>
                    <a:pt x="3372" y="4201"/>
                    <a:pt x="3770" y="3894"/>
                  </a:cubicBezTo>
                  <a:cubicBezTo>
                    <a:pt x="4720" y="3162"/>
                    <a:pt x="4883" y="1778"/>
                    <a:pt x="4150" y="829"/>
                  </a:cubicBezTo>
                  <a:cubicBezTo>
                    <a:pt x="3722" y="289"/>
                    <a:pt x="3079" y="0"/>
                    <a:pt x="2430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59"/>
            <p:cNvSpPr/>
            <p:nvPr/>
          </p:nvSpPr>
          <p:spPr>
            <a:xfrm flipH="1">
              <a:off x="-695835" y="3271691"/>
              <a:ext cx="149011" cy="132544"/>
            </a:xfrm>
            <a:custGeom>
              <a:avLst/>
              <a:gdLst/>
              <a:ahLst/>
              <a:cxnLst/>
              <a:rect l="l" t="t" r="r" b="b"/>
              <a:pathLst>
                <a:path w="4884" h="4345" extrusionOk="0">
                  <a:moveTo>
                    <a:pt x="2440" y="1"/>
                  </a:moveTo>
                  <a:cubicBezTo>
                    <a:pt x="1976" y="1"/>
                    <a:pt x="1509" y="152"/>
                    <a:pt x="1113" y="469"/>
                  </a:cubicBezTo>
                  <a:cubicBezTo>
                    <a:pt x="164" y="1202"/>
                    <a:pt x="1" y="2558"/>
                    <a:pt x="733" y="3507"/>
                  </a:cubicBezTo>
                  <a:cubicBezTo>
                    <a:pt x="1158" y="4058"/>
                    <a:pt x="1793" y="4344"/>
                    <a:pt x="2437" y="4344"/>
                  </a:cubicBezTo>
                  <a:cubicBezTo>
                    <a:pt x="2902" y="4344"/>
                    <a:pt x="3373" y="4194"/>
                    <a:pt x="3771" y="3887"/>
                  </a:cubicBezTo>
                  <a:cubicBezTo>
                    <a:pt x="4720" y="3155"/>
                    <a:pt x="4883" y="1771"/>
                    <a:pt x="4151" y="849"/>
                  </a:cubicBezTo>
                  <a:cubicBezTo>
                    <a:pt x="3724" y="296"/>
                    <a:pt x="3086" y="1"/>
                    <a:pt x="244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59"/>
            <p:cNvSpPr/>
            <p:nvPr/>
          </p:nvSpPr>
          <p:spPr>
            <a:xfrm flipH="1">
              <a:off x="-765326" y="3252963"/>
              <a:ext cx="105137" cy="93406"/>
            </a:xfrm>
            <a:custGeom>
              <a:avLst/>
              <a:gdLst/>
              <a:ahLst/>
              <a:cxnLst/>
              <a:rect l="l" t="t" r="r" b="b"/>
              <a:pathLst>
                <a:path w="3446" h="3062" extrusionOk="0">
                  <a:moveTo>
                    <a:pt x="1735" y="1"/>
                  </a:moveTo>
                  <a:cubicBezTo>
                    <a:pt x="1406" y="1"/>
                    <a:pt x="1073" y="107"/>
                    <a:pt x="787" y="324"/>
                  </a:cubicBezTo>
                  <a:cubicBezTo>
                    <a:pt x="109" y="839"/>
                    <a:pt x="1" y="1816"/>
                    <a:pt x="516" y="2467"/>
                  </a:cubicBezTo>
                  <a:cubicBezTo>
                    <a:pt x="815" y="2859"/>
                    <a:pt x="1268" y="3061"/>
                    <a:pt x="1723" y="3061"/>
                  </a:cubicBezTo>
                  <a:cubicBezTo>
                    <a:pt x="2054" y="3061"/>
                    <a:pt x="2385" y="2955"/>
                    <a:pt x="2659" y="2738"/>
                  </a:cubicBezTo>
                  <a:cubicBezTo>
                    <a:pt x="3337" y="2223"/>
                    <a:pt x="3446" y="1273"/>
                    <a:pt x="2930" y="595"/>
                  </a:cubicBezTo>
                  <a:cubicBezTo>
                    <a:pt x="2632" y="202"/>
                    <a:pt x="2188" y="1"/>
                    <a:pt x="1735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59"/>
            <p:cNvSpPr/>
            <p:nvPr/>
          </p:nvSpPr>
          <p:spPr>
            <a:xfrm flipH="1">
              <a:off x="-486467" y="3220966"/>
              <a:ext cx="170490" cy="155209"/>
            </a:xfrm>
            <a:custGeom>
              <a:avLst/>
              <a:gdLst/>
              <a:ahLst/>
              <a:cxnLst/>
              <a:rect l="l" t="t" r="r" b="b"/>
              <a:pathLst>
                <a:path w="5588" h="5088" extrusionOk="0">
                  <a:moveTo>
                    <a:pt x="2787" y="1"/>
                  </a:moveTo>
                  <a:cubicBezTo>
                    <a:pt x="2592" y="1"/>
                    <a:pt x="2395" y="24"/>
                    <a:pt x="2197" y="71"/>
                  </a:cubicBezTo>
                  <a:cubicBezTo>
                    <a:pt x="814" y="396"/>
                    <a:pt x="0" y="1780"/>
                    <a:pt x="326" y="3136"/>
                  </a:cubicBezTo>
                  <a:cubicBezTo>
                    <a:pt x="601" y="4306"/>
                    <a:pt x="1633" y="5088"/>
                    <a:pt x="2765" y="5088"/>
                  </a:cubicBezTo>
                  <a:cubicBezTo>
                    <a:pt x="2972" y="5088"/>
                    <a:pt x="3182" y="5062"/>
                    <a:pt x="3391" y="5008"/>
                  </a:cubicBezTo>
                  <a:cubicBezTo>
                    <a:pt x="4747" y="4682"/>
                    <a:pt x="5588" y="3326"/>
                    <a:pt x="5262" y="1943"/>
                  </a:cubicBezTo>
                  <a:cubicBezTo>
                    <a:pt x="4984" y="784"/>
                    <a:pt x="3934" y="1"/>
                    <a:pt x="2787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59"/>
            <p:cNvSpPr/>
            <p:nvPr/>
          </p:nvSpPr>
          <p:spPr>
            <a:xfrm flipH="1">
              <a:off x="-525364" y="3131624"/>
              <a:ext cx="171314" cy="155209"/>
            </a:xfrm>
            <a:custGeom>
              <a:avLst/>
              <a:gdLst/>
              <a:ahLst/>
              <a:cxnLst/>
              <a:rect l="l" t="t" r="r" b="b"/>
              <a:pathLst>
                <a:path w="5615" h="5088" extrusionOk="0">
                  <a:moveTo>
                    <a:pt x="2796" y="1"/>
                  </a:moveTo>
                  <a:cubicBezTo>
                    <a:pt x="2599" y="1"/>
                    <a:pt x="2398" y="23"/>
                    <a:pt x="2197" y="71"/>
                  </a:cubicBezTo>
                  <a:cubicBezTo>
                    <a:pt x="841" y="396"/>
                    <a:pt x="0" y="1779"/>
                    <a:pt x="326" y="3136"/>
                  </a:cubicBezTo>
                  <a:cubicBezTo>
                    <a:pt x="601" y="4306"/>
                    <a:pt x="1633" y="5088"/>
                    <a:pt x="2765" y="5088"/>
                  </a:cubicBezTo>
                  <a:cubicBezTo>
                    <a:pt x="2972" y="5088"/>
                    <a:pt x="3181" y="5062"/>
                    <a:pt x="3391" y="5007"/>
                  </a:cubicBezTo>
                  <a:cubicBezTo>
                    <a:pt x="4774" y="4682"/>
                    <a:pt x="5615" y="3325"/>
                    <a:pt x="5262" y="1942"/>
                  </a:cubicBezTo>
                  <a:cubicBezTo>
                    <a:pt x="4984" y="783"/>
                    <a:pt x="3953" y="1"/>
                    <a:pt x="2796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59"/>
            <p:cNvSpPr/>
            <p:nvPr/>
          </p:nvSpPr>
          <p:spPr>
            <a:xfrm flipH="1">
              <a:off x="-549373" y="3208582"/>
              <a:ext cx="171344" cy="155698"/>
            </a:xfrm>
            <a:custGeom>
              <a:avLst/>
              <a:gdLst/>
              <a:ahLst/>
              <a:cxnLst/>
              <a:rect l="l" t="t" r="r" b="b"/>
              <a:pathLst>
                <a:path w="5616" h="5104" extrusionOk="0">
                  <a:moveTo>
                    <a:pt x="2788" y="0"/>
                  </a:moveTo>
                  <a:cubicBezTo>
                    <a:pt x="2593" y="0"/>
                    <a:pt x="2395" y="23"/>
                    <a:pt x="2198" y="70"/>
                  </a:cubicBezTo>
                  <a:cubicBezTo>
                    <a:pt x="841" y="423"/>
                    <a:pt x="1" y="1779"/>
                    <a:pt x="326" y="3162"/>
                  </a:cubicBezTo>
                  <a:cubicBezTo>
                    <a:pt x="604" y="4321"/>
                    <a:pt x="1655" y="5104"/>
                    <a:pt x="2801" y="5104"/>
                  </a:cubicBezTo>
                  <a:cubicBezTo>
                    <a:pt x="2996" y="5104"/>
                    <a:pt x="3194" y="5081"/>
                    <a:pt x="3391" y="5034"/>
                  </a:cubicBezTo>
                  <a:cubicBezTo>
                    <a:pt x="4774" y="4681"/>
                    <a:pt x="5615" y="3325"/>
                    <a:pt x="5263" y="1942"/>
                  </a:cubicBezTo>
                  <a:cubicBezTo>
                    <a:pt x="4985" y="783"/>
                    <a:pt x="3934" y="0"/>
                    <a:pt x="278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59"/>
            <p:cNvSpPr/>
            <p:nvPr/>
          </p:nvSpPr>
          <p:spPr>
            <a:xfrm flipH="1">
              <a:off x="-539425" y="3311253"/>
              <a:ext cx="145685" cy="132087"/>
            </a:xfrm>
            <a:custGeom>
              <a:avLst/>
              <a:gdLst/>
              <a:ahLst/>
              <a:cxnLst/>
              <a:rect l="l" t="t" r="r" b="b"/>
              <a:pathLst>
                <a:path w="4775" h="4330" extrusionOk="0">
                  <a:moveTo>
                    <a:pt x="2400" y="1"/>
                  </a:moveTo>
                  <a:cubicBezTo>
                    <a:pt x="2226" y="1"/>
                    <a:pt x="2049" y="22"/>
                    <a:pt x="1873" y="67"/>
                  </a:cubicBezTo>
                  <a:cubicBezTo>
                    <a:pt x="706" y="339"/>
                    <a:pt x="1" y="1505"/>
                    <a:pt x="272" y="2671"/>
                  </a:cubicBezTo>
                  <a:cubicBezTo>
                    <a:pt x="528" y="3669"/>
                    <a:pt x="1418" y="4330"/>
                    <a:pt x="2401" y="4330"/>
                  </a:cubicBezTo>
                  <a:cubicBezTo>
                    <a:pt x="2566" y="4330"/>
                    <a:pt x="2735" y="4311"/>
                    <a:pt x="2903" y="4272"/>
                  </a:cubicBezTo>
                  <a:cubicBezTo>
                    <a:pt x="4070" y="4000"/>
                    <a:pt x="4775" y="2807"/>
                    <a:pt x="4504" y="1641"/>
                  </a:cubicBezTo>
                  <a:cubicBezTo>
                    <a:pt x="4250" y="674"/>
                    <a:pt x="3373" y="1"/>
                    <a:pt x="2400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59"/>
            <p:cNvSpPr/>
            <p:nvPr/>
          </p:nvSpPr>
          <p:spPr>
            <a:xfrm flipH="1">
              <a:off x="-427739" y="3401693"/>
              <a:ext cx="146509" cy="132666"/>
            </a:xfrm>
            <a:custGeom>
              <a:avLst/>
              <a:gdLst/>
              <a:ahLst/>
              <a:cxnLst/>
              <a:rect l="l" t="t" r="r" b="b"/>
              <a:pathLst>
                <a:path w="4802" h="4349" extrusionOk="0">
                  <a:moveTo>
                    <a:pt x="2401" y="1"/>
                  </a:moveTo>
                  <a:cubicBezTo>
                    <a:pt x="2236" y="1"/>
                    <a:pt x="2067" y="20"/>
                    <a:pt x="1899" y="59"/>
                  </a:cubicBezTo>
                  <a:cubicBezTo>
                    <a:pt x="732" y="357"/>
                    <a:pt x="0" y="1524"/>
                    <a:pt x="299" y="2690"/>
                  </a:cubicBezTo>
                  <a:cubicBezTo>
                    <a:pt x="531" y="3688"/>
                    <a:pt x="1438" y="4348"/>
                    <a:pt x="2408" y="4348"/>
                  </a:cubicBezTo>
                  <a:cubicBezTo>
                    <a:pt x="2572" y="4348"/>
                    <a:pt x="2738" y="4329"/>
                    <a:pt x="2902" y="4290"/>
                  </a:cubicBezTo>
                  <a:cubicBezTo>
                    <a:pt x="4069" y="3992"/>
                    <a:pt x="4801" y="2826"/>
                    <a:pt x="4503" y="1659"/>
                  </a:cubicBezTo>
                  <a:cubicBezTo>
                    <a:pt x="4271" y="661"/>
                    <a:pt x="3383" y="1"/>
                    <a:pt x="2401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59"/>
            <p:cNvSpPr/>
            <p:nvPr/>
          </p:nvSpPr>
          <p:spPr>
            <a:xfrm flipH="1">
              <a:off x="-460839" y="3167556"/>
              <a:ext cx="146509" cy="132666"/>
            </a:xfrm>
            <a:custGeom>
              <a:avLst/>
              <a:gdLst/>
              <a:ahLst/>
              <a:cxnLst/>
              <a:rect l="l" t="t" r="r" b="b"/>
              <a:pathLst>
                <a:path w="4802" h="4349" extrusionOk="0">
                  <a:moveTo>
                    <a:pt x="2393" y="1"/>
                  </a:moveTo>
                  <a:cubicBezTo>
                    <a:pt x="2229" y="1"/>
                    <a:pt x="2063" y="20"/>
                    <a:pt x="1899" y="59"/>
                  </a:cubicBezTo>
                  <a:cubicBezTo>
                    <a:pt x="732" y="357"/>
                    <a:pt x="0" y="1524"/>
                    <a:pt x="298" y="2690"/>
                  </a:cubicBezTo>
                  <a:cubicBezTo>
                    <a:pt x="531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2" y="4290"/>
                  </a:cubicBezTo>
                  <a:cubicBezTo>
                    <a:pt x="4069" y="3992"/>
                    <a:pt x="4801" y="2826"/>
                    <a:pt x="4503" y="1659"/>
                  </a:cubicBezTo>
                  <a:cubicBezTo>
                    <a:pt x="4271" y="661"/>
                    <a:pt x="3363" y="1"/>
                    <a:pt x="2393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59"/>
            <p:cNvSpPr/>
            <p:nvPr/>
          </p:nvSpPr>
          <p:spPr>
            <a:xfrm flipH="1">
              <a:off x="-594887" y="3259399"/>
              <a:ext cx="145685" cy="132636"/>
            </a:xfrm>
            <a:custGeom>
              <a:avLst/>
              <a:gdLst/>
              <a:ahLst/>
              <a:cxnLst/>
              <a:rect l="l" t="t" r="r" b="b"/>
              <a:pathLst>
                <a:path w="4775" h="4348" extrusionOk="0">
                  <a:moveTo>
                    <a:pt x="2374" y="1"/>
                  </a:moveTo>
                  <a:cubicBezTo>
                    <a:pt x="2209" y="1"/>
                    <a:pt x="2040" y="20"/>
                    <a:pt x="1872" y="59"/>
                  </a:cubicBezTo>
                  <a:cubicBezTo>
                    <a:pt x="706" y="357"/>
                    <a:pt x="0" y="1523"/>
                    <a:pt x="272" y="2690"/>
                  </a:cubicBezTo>
                  <a:cubicBezTo>
                    <a:pt x="527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3" y="4290"/>
                  </a:cubicBezTo>
                  <a:cubicBezTo>
                    <a:pt x="4069" y="3992"/>
                    <a:pt x="4774" y="2825"/>
                    <a:pt x="4503" y="1659"/>
                  </a:cubicBezTo>
                  <a:cubicBezTo>
                    <a:pt x="4248" y="661"/>
                    <a:pt x="3357" y="1"/>
                    <a:pt x="2374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59"/>
            <p:cNvSpPr/>
            <p:nvPr/>
          </p:nvSpPr>
          <p:spPr>
            <a:xfrm flipH="1">
              <a:off x="-456690" y="3325589"/>
              <a:ext cx="145685" cy="132636"/>
            </a:xfrm>
            <a:custGeom>
              <a:avLst/>
              <a:gdLst/>
              <a:ahLst/>
              <a:cxnLst/>
              <a:rect l="l" t="t" r="r" b="b"/>
              <a:pathLst>
                <a:path w="4775" h="4348" extrusionOk="0">
                  <a:moveTo>
                    <a:pt x="2375" y="1"/>
                  </a:moveTo>
                  <a:cubicBezTo>
                    <a:pt x="2209" y="1"/>
                    <a:pt x="2041" y="19"/>
                    <a:pt x="1872" y="59"/>
                  </a:cubicBezTo>
                  <a:cubicBezTo>
                    <a:pt x="706" y="357"/>
                    <a:pt x="1" y="1523"/>
                    <a:pt x="272" y="2690"/>
                  </a:cubicBezTo>
                  <a:cubicBezTo>
                    <a:pt x="527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3" y="4290"/>
                  </a:cubicBezTo>
                  <a:cubicBezTo>
                    <a:pt x="4069" y="3992"/>
                    <a:pt x="4774" y="2825"/>
                    <a:pt x="4503" y="1659"/>
                  </a:cubicBezTo>
                  <a:cubicBezTo>
                    <a:pt x="4248" y="661"/>
                    <a:pt x="3357" y="1"/>
                    <a:pt x="2375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59"/>
            <p:cNvSpPr/>
            <p:nvPr/>
          </p:nvSpPr>
          <p:spPr>
            <a:xfrm flipH="1">
              <a:off x="-576670" y="3180245"/>
              <a:ext cx="103490" cy="93742"/>
            </a:xfrm>
            <a:custGeom>
              <a:avLst/>
              <a:gdLst/>
              <a:ahLst/>
              <a:cxnLst/>
              <a:rect l="l" t="t" r="r" b="b"/>
              <a:pathLst>
                <a:path w="3392" h="3073" extrusionOk="0">
                  <a:moveTo>
                    <a:pt x="1708" y="0"/>
                  </a:moveTo>
                  <a:cubicBezTo>
                    <a:pt x="1583" y="0"/>
                    <a:pt x="1456" y="16"/>
                    <a:pt x="1330" y="50"/>
                  </a:cubicBezTo>
                  <a:cubicBezTo>
                    <a:pt x="516" y="240"/>
                    <a:pt x="1" y="1080"/>
                    <a:pt x="218" y="1894"/>
                  </a:cubicBezTo>
                  <a:cubicBezTo>
                    <a:pt x="381" y="2594"/>
                    <a:pt x="1005" y="3073"/>
                    <a:pt x="1712" y="3073"/>
                  </a:cubicBezTo>
                  <a:cubicBezTo>
                    <a:pt x="1827" y="3073"/>
                    <a:pt x="1944" y="3060"/>
                    <a:pt x="2062" y="3033"/>
                  </a:cubicBezTo>
                  <a:cubicBezTo>
                    <a:pt x="2876" y="2816"/>
                    <a:pt x="3391" y="2003"/>
                    <a:pt x="3174" y="1162"/>
                  </a:cubicBezTo>
                  <a:cubicBezTo>
                    <a:pt x="3014" y="475"/>
                    <a:pt x="2389" y="0"/>
                    <a:pt x="1708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59"/>
            <p:cNvSpPr/>
            <p:nvPr/>
          </p:nvSpPr>
          <p:spPr>
            <a:xfrm flipH="1">
              <a:off x="-378892" y="3240853"/>
              <a:ext cx="95191" cy="86146"/>
            </a:xfrm>
            <a:custGeom>
              <a:avLst/>
              <a:gdLst/>
              <a:ahLst/>
              <a:cxnLst/>
              <a:rect l="l" t="t" r="r" b="b"/>
              <a:pathLst>
                <a:path w="3120" h="2824" extrusionOk="0">
                  <a:moveTo>
                    <a:pt x="1584" y="0"/>
                  </a:moveTo>
                  <a:cubicBezTo>
                    <a:pt x="1472" y="0"/>
                    <a:pt x="1360" y="14"/>
                    <a:pt x="1248" y="43"/>
                  </a:cubicBezTo>
                  <a:cubicBezTo>
                    <a:pt x="489" y="206"/>
                    <a:pt x="1" y="992"/>
                    <a:pt x="190" y="1752"/>
                  </a:cubicBezTo>
                  <a:cubicBezTo>
                    <a:pt x="352" y="2376"/>
                    <a:pt x="929" y="2823"/>
                    <a:pt x="1566" y="2823"/>
                  </a:cubicBezTo>
                  <a:cubicBezTo>
                    <a:pt x="1676" y="2823"/>
                    <a:pt x="1788" y="2810"/>
                    <a:pt x="1899" y="2782"/>
                  </a:cubicBezTo>
                  <a:cubicBezTo>
                    <a:pt x="2659" y="2592"/>
                    <a:pt x="3120" y="1833"/>
                    <a:pt x="2930" y="1074"/>
                  </a:cubicBezTo>
                  <a:cubicBezTo>
                    <a:pt x="2792" y="430"/>
                    <a:pt x="2205" y="0"/>
                    <a:pt x="1584" y="0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59"/>
            <p:cNvSpPr/>
            <p:nvPr/>
          </p:nvSpPr>
          <p:spPr>
            <a:xfrm flipH="1">
              <a:off x="-358208" y="3310643"/>
              <a:ext cx="94367" cy="86421"/>
            </a:xfrm>
            <a:custGeom>
              <a:avLst/>
              <a:gdLst/>
              <a:ahLst/>
              <a:cxnLst/>
              <a:rect l="l" t="t" r="r" b="b"/>
              <a:pathLst>
                <a:path w="3093" h="2833" extrusionOk="0">
                  <a:moveTo>
                    <a:pt x="1528" y="1"/>
                  </a:moveTo>
                  <a:cubicBezTo>
                    <a:pt x="1426" y="1"/>
                    <a:pt x="1324" y="11"/>
                    <a:pt x="1221" y="33"/>
                  </a:cubicBezTo>
                  <a:cubicBezTo>
                    <a:pt x="462" y="223"/>
                    <a:pt x="1" y="983"/>
                    <a:pt x="190" y="1742"/>
                  </a:cubicBezTo>
                  <a:cubicBezTo>
                    <a:pt x="331" y="2399"/>
                    <a:pt x="918" y="2832"/>
                    <a:pt x="1566" y="2832"/>
                  </a:cubicBezTo>
                  <a:cubicBezTo>
                    <a:pt x="1667" y="2832"/>
                    <a:pt x="1769" y="2822"/>
                    <a:pt x="1872" y="2800"/>
                  </a:cubicBezTo>
                  <a:cubicBezTo>
                    <a:pt x="2632" y="2610"/>
                    <a:pt x="3093" y="1851"/>
                    <a:pt x="2930" y="1091"/>
                  </a:cubicBezTo>
                  <a:cubicBezTo>
                    <a:pt x="2766" y="434"/>
                    <a:pt x="2176" y="1"/>
                    <a:pt x="1528" y="1"/>
                  </a:cubicBezTo>
                  <a:close/>
                </a:path>
              </a:pathLst>
            </a:custGeom>
            <a:solidFill>
              <a:srgbClr val="2D5C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59"/>
            <p:cNvSpPr/>
            <p:nvPr/>
          </p:nvSpPr>
          <p:spPr>
            <a:xfrm flipH="1">
              <a:off x="-877219" y="2434715"/>
              <a:ext cx="205354" cy="246559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59"/>
            <p:cNvSpPr/>
            <p:nvPr/>
          </p:nvSpPr>
          <p:spPr>
            <a:xfrm flipH="1">
              <a:off x="-637342" y="2750732"/>
              <a:ext cx="127871" cy="152979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59"/>
            <p:cNvSpPr/>
            <p:nvPr/>
          </p:nvSpPr>
          <p:spPr>
            <a:xfrm flipH="1">
              <a:off x="-1064677" y="2203170"/>
              <a:ext cx="160065" cy="191232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59"/>
            <p:cNvSpPr/>
            <p:nvPr/>
          </p:nvSpPr>
          <p:spPr>
            <a:xfrm flipH="1">
              <a:off x="-1047683" y="2816033"/>
              <a:ext cx="205354" cy="246559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rgbClr val="50A77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84" name="Google Shape;1084;p59"/>
          <p:cNvSpPr/>
          <p:nvPr/>
        </p:nvSpPr>
        <p:spPr>
          <a:xfrm>
            <a:off x="5443550" y="2742000"/>
            <a:ext cx="999384" cy="572703"/>
          </a:xfrm>
          <a:custGeom>
            <a:avLst/>
            <a:gdLst/>
            <a:ahLst/>
            <a:cxnLst/>
            <a:rect l="l" t="t" r="r" b="b"/>
            <a:pathLst>
              <a:path w="17981" h="9954" extrusionOk="0">
                <a:moveTo>
                  <a:pt x="9617" y="1"/>
                </a:moveTo>
                <a:cubicBezTo>
                  <a:pt x="9448" y="1"/>
                  <a:pt x="9278" y="5"/>
                  <a:pt x="9107" y="13"/>
                </a:cubicBezTo>
                <a:lnTo>
                  <a:pt x="8607" y="47"/>
                </a:lnTo>
                <a:cubicBezTo>
                  <a:pt x="3069" y="280"/>
                  <a:pt x="1" y="5284"/>
                  <a:pt x="568" y="9954"/>
                </a:cubicBezTo>
                <a:cubicBezTo>
                  <a:pt x="568" y="9954"/>
                  <a:pt x="10775" y="9387"/>
                  <a:pt x="12843" y="4316"/>
                </a:cubicBezTo>
                <a:cubicBezTo>
                  <a:pt x="12843" y="4316"/>
                  <a:pt x="14277" y="7819"/>
                  <a:pt x="17980" y="8453"/>
                </a:cubicBezTo>
                <a:cubicBezTo>
                  <a:pt x="17883" y="3078"/>
                  <a:pt x="14247" y="1"/>
                  <a:pt x="961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5" name="Google Shape;1085;p59"/>
          <p:cNvGrpSpPr/>
          <p:nvPr/>
        </p:nvGrpSpPr>
        <p:grpSpPr>
          <a:xfrm>
            <a:off x="7050140" y="2506011"/>
            <a:ext cx="1374099" cy="2670053"/>
            <a:chOff x="7050140" y="2506011"/>
            <a:chExt cx="1374099" cy="2670053"/>
          </a:xfrm>
        </p:grpSpPr>
        <p:grpSp>
          <p:nvGrpSpPr>
            <p:cNvPr id="1086" name="Google Shape;1086;p59"/>
            <p:cNvGrpSpPr/>
            <p:nvPr/>
          </p:nvGrpSpPr>
          <p:grpSpPr>
            <a:xfrm>
              <a:off x="7050140" y="2655965"/>
              <a:ext cx="1374099" cy="2520099"/>
              <a:chOff x="9575501" y="3182154"/>
              <a:chExt cx="1039724" cy="1906999"/>
            </a:xfrm>
          </p:grpSpPr>
          <p:sp>
            <p:nvSpPr>
              <p:cNvPr id="1087" name="Google Shape;1087;p59"/>
              <p:cNvSpPr/>
              <p:nvPr/>
            </p:nvSpPr>
            <p:spPr>
              <a:xfrm flipH="1">
                <a:off x="10345643" y="3498105"/>
                <a:ext cx="182148" cy="135580"/>
              </a:xfrm>
              <a:custGeom>
                <a:avLst/>
                <a:gdLst/>
                <a:ahLst/>
                <a:cxnLst/>
                <a:rect l="l" t="t" r="r" b="b"/>
                <a:pathLst>
                  <a:path w="5832" h="4341" extrusionOk="0">
                    <a:moveTo>
                      <a:pt x="2170" y="0"/>
                    </a:moveTo>
                    <a:cubicBezTo>
                      <a:pt x="977" y="0"/>
                      <a:pt x="0" y="977"/>
                      <a:pt x="0" y="2170"/>
                    </a:cubicBezTo>
                    <a:cubicBezTo>
                      <a:pt x="0" y="3364"/>
                      <a:pt x="977" y="4340"/>
                      <a:pt x="2170" y="4340"/>
                    </a:cubicBezTo>
                    <a:lnTo>
                      <a:pt x="5832" y="4340"/>
                    </a:lnTo>
                    <a:lnTo>
                      <a:pt x="5832" y="0"/>
                    </a:ln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59"/>
              <p:cNvSpPr/>
              <p:nvPr/>
            </p:nvSpPr>
            <p:spPr>
              <a:xfrm flipH="1">
                <a:off x="10345653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extrusionOk="0">
                    <a:moveTo>
                      <a:pt x="1981" y="0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59"/>
              <p:cNvSpPr/>
              <p:nvPr/>
            </p:nvSpPr>
            <p:spPr>
              <a:xfrm flipH="1">
                <a:off x="10345653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fill="none" extrusionOk="0">
                    <a:moveTo>
                      <a:pt x="1981" y="0"/>
                    </a:moveTo>
                    <a:lnTo>
                      <a:pt x="1" y="0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59"/>
              <p:cNvSpPr/>
              <p:nvPr/>
            </p:nvSpPr>
            <p:spPr>
              <a:xfrm flipH="1">
                <a:off x="9604438" y="3498105"/>
                <a:ext cx="161004" cy="135580"/>
              </a:xfrm>
              <a:custGeom>
                <a:avLst/>
                <a:gdLst/>
                <a:ahLst/>
                <a:cxnLst/>
                <a:rect l="l" t="t" r="r" b="b"/>
                <a:pathLst>
                  <a:path w="5155" h="4341" extrusionOk="0">
                    <a:moveTo>
                      <a:pt x="1" y="0"/>
                    </a:moveTo>
                    <a:lnTo>
                      <a:pt x="1" y="4340"/>
                    </a:lnTo>
                    <a:lnTo>
                      <a:pt x="2984" y="4340"/>
                    </a:lnTo>
                    <a:cubicBezTo>
                      <a:pt x="4178" y="4340"/>
                      <a:pt x="5154" y="3364"/>
                      <a:pt x="5154" y="2170"/>
                    </a:cubicBezTo>
                    <a:cubicBezTo>
                      <a:pt x="5154" y="977"/>
                      <a:pt x="4178" y="0"/>
                      <a:pt x="29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59"/>
              <p:cNvSpPr/>
              <p:nvPr/>
            </p:nvSpPr>
            <p:spPr>
              <a:xfrm flipH="1">
                <a:off x="9703570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extrusionOk="0">
                    <a:moveTo>
                      <a:pt x="1" y="0"/>
                    </a:moveTo>
                    <a:lnTo>
                      <a:pt x="198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59"/>
              <p:cNvSpPr/>
              <p:nvPr/>
            </p:nvSpPr>
            <p:spPr>
              <a:xfrm flipH="1">
                <a:off x="9703570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fill="none" extrusionOk="0">
                    <a:moveTo>
                      <a:pt x="1" y="0"/>
                    </a:moveTo>
                    <a:lnTo>
                      <a:pt x="1981" y="0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59"/>
              <p:cNvSpPr/>
              <p:nvPr/>
            </p:nvSpPr>
            <p:spPr>
              <a:xfrm flipH="1">
                <a:off x="9575501" y="4075800"/>
                <a:ext cx="1039724" cy="1013353"/>
              </a:xfrm>
              <a:custGeom>
                <a:avLst/>
                <a:gdLst/>
                <a:ahLst/>
                <a:cxnLst/>
                <a:rect l="l" t="t" r="r" b="b"/>
                <a:pathLst>
                  <a:path w="31682" h="46844" extrusionOk="0">
                    <a:moveTo>
                      <a:pt x="15841" y="0"/>
                    </a:moveTo>
                    <a:cubicBezTo>
                      <a:pt x="7107" y="0"/>
                      <a:pt x="1" y="7107"/>
                      <a:pt x="1" y="15841"/>
                    </a:cubicBezTo>
                    <a:lnTo>
                      <a:pt x="1" y="46843"/>
                    </a:lnTo>
                    <a:lnTo>
                      <a:pt x="31682" y="46843"/>
                    </a:lnTo>
                    <a:lnTo>
                      <a:pt x="31682" y="15841"/>
                    </a:lnTo>
                    <a:cubicBezTo>
                      <a:pt x="31682" y="7107"/>
                      <a:pt x="24602" y="0"/>
                      <a:pt x="158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59"/>
              <p:cNvSpPr/>
              <p:nvPr/>
            </p:nvSpPr>
            <p:spPr>
              <a:xfrm flipH="1">
                <a:off x="9972067" y="3863181"/>
                <a:ext cx="246549" cy="320258"/>
              </a:xfrm>
              <a:custGeom>
                <a:avLst/>
                <a:gdLst/>
                <a:ahLst/>
                <a:cxnLst/>
                <a:rect l="l" t="t" r="r" b="b"/>
                <a:pathLst>
                  <a:path w="7894" h="10254" extrusionOk="0">
                    <a:moveTo>
                      <a:pt x="0" y="1"/>
                    </a:moveTo>
                    <a:lnTo>
                      <a:pt x="0" y="6321"/>
                    </a:lnTo>
                    <a:cubicBezTo>
                      <a:pt x="0" y="8491"/>
                      <a:pt x="1763" y="10254"/>
                      <a:pt x="3933" y="10254"/>
                    </a:cubicBezTo>
                    <a:cubicBezTo>
                      <a:pt x="6130" y="10254"/>
                      <a:pt x="7893" y="8491"/>
                      <a:pt x="7893" y="6321"/>
                    </a:cubicBezTo>
                    <a:lnTo>
                      <a:pt x="7893" y="1"/>
                    </a:ln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59"/>
              <p:cNvSpPr/>
              <p:nvPr/>
            </p:nvSpPr>
            <p:spPr>
              <a:xfrm flipH="1">
                <a:off x="9972067" y="3863181"/>
                <a:ext cx="246549" cy="206728"/>
              </a:xfrm>
              <a:custGeom>
                <a:avLst/>
                <a:gdLst/>
                <a:ahLst/>
                <a:cxnLst/>
                <a:rect l="l" t="t" r="r" b="b"/>
                <a:pathLst>
                  <a:path w="7894" h="6619" extrusionOk="0">
                    <a:moveTo>
                      <a:pt x="0" y="1"/>
                    </a:moveTo>
                    <a:lnTo>
                      <a:pt x="0" y="3880"/>
                    </a:lnTo>
                    <a:lnTo>
                      <a:pt x="7893" y="6619"/>
                    </a:lnTo>
                    <a:lnTo>
                      <a:pt x="7893" y="1"/>
                    </a:lnTo>
                    <a:close/>
                  </a:path>
                </a:pathLst>
              </a:custGeom>
              <a:solidFill>
                <a:srgbClr val="2D5C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59"/>
              <p:cNvSpPr/>
              <p:nvPr/>
            </p:nvSpPr>
            <p:spPr>
              <a:xfrm flipH="1">
                <a:off x="9754334" y="3182154"/>
                <a:ext cx="591356" cy="802269"/>
              </a:xfrm>
              <a:custGeom>
                <a:avLst/>
                <a:gdLst/>
                <a:ahLst/>
                <a:cxnLst/>
                <a:rect l="l" t="t" r="r" b="b"/>
                <a:pathLst>
                  <a:path w="18934" h="25687" extrusionOk="0">
                    <a:moveTo>
                      <a:pt x="9467" y="0"/>
                    </a:moveTo>
                    <a:cubicBezTo>
                      <a:pt x="4232" y="0"/>
                      <a:pt x="1" y="4232"/>
                      <a:pt x="1" y="9466"/>
                    </a:cubicBezTo>
                    <a:lnTo>
                      <a:pt x="1" y="16193"/>
                    </a:lnTo>
                    <a:cubicBezTo>
                      <a:pt x="1" y="21428"/>
                      <a:pt x="4232" y="25687"/>
                      <a:pt x="9467" y="25687"/>
                    </a:cubicBezTo>
                    <a:cubicBezTo>
                      <a:pt x="14702" y="25687"/>
                      <a:pt x="18933" y="21428"/>
                      <a:pt x="18933" y="16193"/>
                    </a:cubicBezTo>
                    <a:lnTo>
                      <a:pt x="18933" y="9466"/>
                    </a:lnTo>
                    <a:cubicBezTo>
                      <a:pt x="18933" y="4232"/>
                      <a:pt x="14702" y="0"/>
                      <a:pt x="94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rgbClr val="023330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59"/>
              <p:cNvSpPr/>
              <p:nvPr/>
            </p:nvSpPr>
            <p:spPr>
              <a:xfrm flipH="1">
                <a:off x="10098316" y="3515906"/>
                <a:ext cx="36448" cy="36448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67" extrusionOk="0">
                    <a:moveTo>
                      <a:pt x="597" y="0"/>
                    </a:moveTo>
                    <a:cubicBezTo>
                      <a:pt x="272" y="0"/>
                      <a:pt x="1" y="271"/>
                      <a:pt x="1" y="597"/>
                    </a:cubicBezTo>
                    <a:cubicBezTo>
                      <a:pt x="1" y="922"/>
                      <a:pt x="272" y="1166"/>
                      <a:pt x="597" y="1166"/>
                    </a:cubicBezTo>
                    <a:cubicBezTo>
                      <a:pt x="923" y="1166"/>
                      <a:pt x="1167" y="922"/>
                      <a:pt x="1167" y="597"/>
                    </a:cubicBezTo>
                    <a:cubicBezTo>
                      <a:pt x="1167" y="271"/>
                      <a:pt x="923" y="0"/>
                      <a:pt x="597" y="0"/>
                    </a:cubicBezTo>
                    <a:close/>
                  </a:path>
                </a:pathLst>
              </a:custGeom>
              <a:solidFill>
                <a:srgbClr val="2D5C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59"/>
              <p:cNvSpPr/>
              <p:nvPr/>
            </p:nvSpPr>
            <p:spPr>
              <a:xfrm flipH="1">
                <a:off x="9940762" y="3515906"/>
                <a:ext cx="36448" cy="36448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67" extrusionOk="0">
                    <a:moveTo>
                      <a:pt x="570" y="0"/>
                    </a:moveTo>
                    <a:cubicBezTo>
                      <a:pt x="245" y="0"/>
                      <a:pt x="1" y="271"/>
                      <a:pt x="1" y="597"/>
                    </a:cubicBezTo>
                    <a:cubicBezTo>
                      <a:pt x="1" y="922"/>
                      <a:pt x="245" y="1166"/>
                      <a:pt x="570" y="1166"/>
                    </a:cubicBezTo>
                    <a:cubicBezTo>
                      <a:pt x="896" y="1166"/>
                      <a:pt x="1167" y="922"/>
                      <a:pt x="1167" y="597"/>
                    </a:cubicBezTo>
                    <a:cubicBezTo>
                      <a:pt x="1167" y="271"/>
                      <a:pt x="896" y="0"/>
                      <a:pt x="570" y="0"/>
                    </a:cubicBezTo>
                    <a:close/>
                  </a:path>
                </a:pathLst>
              </a:custGeom>
              <a:solidFill>
                <a:srgbClr val="2D5C3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59"/>
              <p:cNvSpPr/>
              <p:nvPr/>
            </p:nvSpPr>
            <p:spPr>
              <a:xfrm flipH="1">
                <a:off x="9753491" y="3634486"/>
                <a:ext cx="592199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8961" h="1" fill="none" extrusionOk="0">
                    <a:moveTo>
                      <a:pt x="18960" y="0"/>
                    </a:moveTo>
                    <a:lnTo>
                      <a:pt x="1" y="0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59"/>
              <p:cNvSpPr/>
              <p:nvPr/>
            </p:nvSpPr>
            <p:spPr>
              <a:xfrm flipH="1">
                <a:off x="10009375" y="3547230"/>
                <a:ext cx="22893" cy="8729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2795" fill="none" extrusionOk="0">
                    <a:moveTo>
                      <a:pt x="1" y="1"/>
                    </a:moveTo>
                    <a:lnTo>
                      <a:pt x="733" y="2794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59"/>
              <p:cNvSpPr/>
              <p:nvPr/>
            </p:nvSpPr>
            <p:spPr>
              <a:xfrm flipH="1">
                <a:off x="9754372" y="3687857"/>
                <a:ext cx="155913" cy="31"/>
              </a:xfrm>
              <a:custGeom>
                <a:avLst/>
                <a:gdLst/>
                <a:ahLst/>
                <a:cxnLst/>
                <a:rect l="l" t="t" r="r" b="b"/>
                <a:pathLst>
                  <a:path w="4992" h="1" fill="none" extrusionOk="0">
                    <a:moveTo>
                      <a:pt x="4991" y="0"/>
                    </a:moveTo>
                    <a:lnTo>
                      <a:pt x="0" y="0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59"/>
              <p:cNvSpPr/>
              <p:nvPr/>
            </p:nvSpPr>
            <p:spPr>
              <a:xfrm flipH="1">
                <a:off x="9832329" y="3720024"/>
                <a:ext cx="77956" cy="31"/>
              </a:xfrm>
              <a:custGeom>
                <a:avLst/>
                <a:gdLst/>
                <a:ahLst/>
                <a:cxnLst/>
                <a:rect l="l" t="t" r="r" b="b"/>
                <a:pathLst>
                  <a:path w="2496" h="1" fill="none" extrusionOk="0">
                    <a:moveTo>
                      <a:pt x="2496" y="1"/>
                    </a:moveTo>
                    <a:lnTo>
                      <a:pt x="0" y="1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59"/>
              <p:cNvSpPr/>
              <p:nvPr/>
            </p:nvSpPr>
            <p:spPr>
              <a:xfrm flipH="1">
                <a:off x="10160139" y="3781016"/>
                <a:ext cx="170280" cy="31"/>
              </a:xfrm>
              <a:custGeom>
                <a:avLst/>
                <a:gdLst/>
                <a:ahLst/>
                <a:cxnLst/>
                <a:rect l="l" t="t" r="r" b="b"/>
                <a:pathLst>
                  <a:path w="5452" h="1" fill="none" extrusionOk="0">
                    <a:moveTo>
                      <a:pt x="0" y="1"/>
                    </a:moveTo>
                    <a:lnTo>
                      <a:pt x="5452" y="1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59"/>
              <p:cNvSpPr/>
              <p:nvPr/>
            </p:nvSpPr>
            <p:spPr>
              <a:xfrm flipH="1">
                <a:off x="10116084" y="3814057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fill="none" extrusionOk="0">
                    <a:moveTo>
                      <a:pt x="1980" y="1"/>
                    </a:moveTo>
                    <a:lnTo>
                      <a:pt x="0" y="1"/>
                    </a:lnTo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59"/>
              <p:cNvSpPr/>
              <p:nvPr/>
            </p:nvSpPr>
            <p:spPr>
              <a:xfrm flipH="1">
                <a:off x="9754334" y="3182154"/>
                <a:ext cx="591356" cy="802269"/>
              </a:xfrm>
              <a:custGeom>
                <a:avLst/>
                <a:gdLst/>
                <a:ahLst/>
                <a:cxnLst/>
                <a:rect l="l" t="t" r="r" b="b"/>
                <a:pathLst>
                  <a:path w="18934" h="25687" fill="none" extrusionOk="0">
                    <a:moveTo>
                      <a:pt x="9467" y="25687"/>
                    </a:moveTo>
                    <a:lnTo>
                      <a:pt x="9467" y="25687"/>
                    </a:lnTo>
                    <a:cubicBezTo>
                      <a:pt x="14702" y="25687"/>
                      <a:pt x="18933" y="21428"/>
                      <a:pt x="18933" y="16193"/>
                    </a:cubicBezTo>
                    <a:lnTo>
                      <a:pt x="18933" y="9466"/>
                    </a:lnTo>
                    <a:cubicBezTo>
                      <a:pt x="18933" y="4232"/>
                      <a:pt x="14702" y="0"/>
                      <a:pt x="9467" y="0"/>
                    </a:cubicBezTo>
                    <a:lnTo>
                      <a:pt x="9467" y="0"/>
                    </a:lnTo>
                    <a:cubicBezTo>
                      <a:pt x="4232" y="0"/>
                      <a:pt x="1" y="4232"/>
                      <a:pt x="1" y="9466"/>
                    </a:cubicBezTo>
                    <a:lnTo>
                      <a:pt x="1" y="16193"/>
                    </a:lnTo>
                    <a:cubicBezTo>
                      <a:pt x="1" y="21428"/>
                      <a:pt x="4232" y="25687"/>
                      <a:pt x="9467" y="25687"/>
                    </a:cubicBezTo>
                    <a:close/>
                  </a:path>
                </a:pathLst>
              </a:custGeom>
              <a:noFill/>
              <a:ln w="8825" cap="flat" cmpd="sng">
                <a:solidFill>
                  <a:srgbClr val="2D5C3F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06" name="Google Shape;1106;p59"/>
            <p:cNvSpPr/>
            <p:nvPr/>
          </p:nvSpPr>
          <p:spPr>
            <a:xfrm rot="10800000" flipH="1">
              <a:off x="7419977" y="2506011"/>
              <a:ext cx="476272" cy="272889"/>
            </a:xfrm>
            <a:custGeom>
              <a:avLst/>
              <a:gdLst/>
              <a:ahLst/>
              <a:cxnLst/>
              <a:rect l="l" t="t" r="r" b="b"/>
              <a:pathLst>
                <a:path w="17981" h="9954" extrusionOk="0">
                  <a:moveTo>
                    <a:pt x="9617" y="1"/>
                  </a:moveTo>
                  <a:cubicBezTo>
                    <a:pt x="9448" y="1"/>
                    <a:pt x="9278" y="5"/>
                    <a:pt x="9107" y="13"/>
                  </a:cubicBezTo>
                  <a:lnTo>
                    <a:pt x="8607" y="47"/>
                  </a:lnTo>
                  <a:cubicBezTo>
                    <a:pt x="3069" y="280"/>
                    <a:pt x="1" y="5284"/>
                    <a:pt x="568" y="9954"/>
                  </a:cubicBezTo>
                  <a:cubicBezTo>
                    <a:pt x="568" y="9954"/>
                    <a:pt x="10775" y="9387"/>
                    <a:pt x="12843" y="4316"/>
                  </a:cubicBezTo>
                  <a:cubicBezTo>
                    <a:pt x="12843" y="4316"/>
                    <a:pt x="14277" y="7819"/>
                    <a:pt x="17980" y="8453"/>
                  </a:cubicBezTo>
                  <a:cubicBezTo>
                    <a:pt x="17883" y="3078"/>
                    <a:pt x="14247" y="1"/>
                    <a:pt x="9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3EC39F3A-B283-4107-80BD-CC9D94021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015" y="0"/>
            <a:ext cx="755796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438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57"/>
          <p:cNvSpPr txBox="1">
            <a:spLocks noGrp="1"/>
          </p:cNvSpPr>
          <p:nvPr>
            <p:ph type="title"/>
          </p:nvPr>
        </p:nvSpPr>
        <p:spPr>
          <a:xfrm>
            <a:off x="4724400" y="1090650"/>
            <a:ext cx="3699600" cy="296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No hay tratamiento aún</a:t>
            </a:r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p66"/>
          <p:cNvSpPr txBox="1">
            <a:spLocks noGrp="1"/>
          </p:cNvSpPr>
          <p:nvPr>
            <p:ph type="title"/>
          </p:nvPr>
        </p:nvSpPr>
        <p:spPr>
          <a:xfrm>
            <a:off x="1267371" y="1643067"/>
            <a:ext cx="6171254" cy="14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50,000,000</a:t>
            </a:r>
            <a:endParaRPr dirty="0"/>
          </a:p>
        </p:txBody>
      </p:sp>
      <p:grpSp>
        <p:nvGrpSpPr>
          <p:cNvPr id="1395" name="Google Shape;1395;p66"/>
          <p:cNvGrpSpPr/>
          <p:nvPr/>
        </p:nvGrpSpPr>
        <p:grpSpPr>
          <a:xfrm>
            <a:off x="6670492" y="324142"/>
            <a:ext cx="1753496" cy="1247567"/>
            <a:chOff x="5822025" y="337912"/>
            <a:chExt cx="1954192" cy="1390357"/>
          </a:xfrm>
        </p:grpSpPr>
        <p:sp>
          <p:nvSpPr>
            <p:cNvPr id="1396" name="Google Shape;1396;p66"/>
            <p:cNvSpPr/>
            <p:nvPr/>
          </p:nvSpPr>
          <p:spPr>
            <a:xfrm>
              <a:off x="6678074" y="856099"/>
              <a:ext cx="338258" cy="463123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66"/>
            <p:cNvSpPr/>
            <p:nvPr/>
          </p:nvSpPr>
          <p:spPr>
            <a:xfrm>
              <a:off x="5822025" y="1404942"/>
              <a:ext cx="270215" cy="323327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66"/>
            <p:cNvSpPr/>
            <p:nvPr/>
          </p:nvSpPr>
          <p:spPr>
            <a:xfrm>
              <a:off x="7213271" y="337912"/>
              <a:ext cx="338247" cy="404175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66"/>
            <p:cNvSpPr/>
            <p:nvPr/>
          </p:nvSpPr>
          <p:spPr>
            <a:xfrm>
              <a:off x="7342267" y="1121451"/>
              <a:ext cx="433951" cy="521110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0" name="Google Shape;1400;p66"/>
          <p:cNvSpPr txBox="1">
            <a:spLocks noGrp="1"/>
          </p:cNvSpPr>
          <p:nvPr>
            <p:ph type="subTitle" idx="1"/>
          </p:nvPr>
        </p:nvSpPr>
        <p:spPr>
          <a:xfrm>
            <a:off x="1428750" y="3209925"/>
            <a:ext cx="6286500" cy="41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Tienen Alzheimer o demencia relacionada al Alzheimer</a:t>
            </a: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5" name="Google Shape;695;p53"/>
          <p:cNvGrpSpPr/>
          <p:nvPr/>
        </p:nvGrpSpPr>
        <p:grpSpPr>
          <a:xfrm flipH="1">
            <a:off x="127124" y="729483"/>
            <a:ext cx="1325075" cy="4413219"/>
            <a:chOff x="16770432" y="1851093"/>
            <a:chExt cx="1004530" cy="3345629"/>
          </a:xfrm>
        </p:grpSpPr>
        <p:sp>
          <p:nvSpPr>
            <p:cNvPr id="696" name="Google Shape;696;p53"/>
            <p:cNvSpPr/>
            <p:nvPr/>
          </p:nvSpPr>
          <p:spPr>
            <a:xfrm>
              <a:off x="17350680" y="4808485"/>
              <a:ext cx="238500" cy="186502"/>
            </a:xfrm>
            <a:custGeom>
              <a:avLst/>
              <a:gdLst/>
              <a:ahLst/>
              <a:cxnLst/>
              <a:rect l="l" t="t" r="r" b="b"/>
              <a:pathLst>
                <a:path w="11476" h="8974" extrusionOk="0">
                  <a:moveTo>
                    <a:pt x="0" y="0"/>
                  </a:moveTo>
                  <a:lnTo>
                    <a:pt x="2502" y="8973"/>
                  </a:lnTo>
                  <a:lnTo>
                    <a:pt x="11475" y="8973"/>
                  </a:lnTo>
                  <a:lnTo>
                    <a:pt x="8974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53"/>
            <p:cNvSpPr/>
            <p:nvPr/>
          </p:nvSpPr>
          <p:spPr>
            <a:xfrm>
              <a:off x="17282056" y="4859776"/>
              <a:ext cx="370199" cy="298811"/>
            </a:xfrm>
            <a:custGeom>
              <a:avLst/>
              <a:gdLst/>
              <a:ahLst/>
              <a:cxnLst/>
              <a:rect l="l" t="t" r="r" b="b"/>
              <a:pathLst>
                <a:path w="17813" h="14378" extrusionOk="0">
                  <a:moveTo>
                    <a:pt x="13009" y="1"/>
                  </a:moveTo>
                  <a:lnTo>
                    <a:pt x="5537" y="5338"/>
                  </a:lnTo>
                  <a:lnTo>
                    <a:pt x="6038" y="8173"/>
                  </a:lnTo>
                  <a:lnTo>
                    <a:pt x="4403" y="8607"/>
                  </a:lnTo>
                  <a:cubicBezTo>
                    <a:pt x="1801" y="9307"/>
                    <a:pt x="0" y="11676"/>
                    <a:pt x="0" y="14377"/>
                  </a:cubicBezTo>
                  <a:lnTo>
                    <a:pt x="11141" y="14377"/>
                  </a:lnTo>
                  <a:lnTo>
                    <a:pt x="17813" y="7806"/>
                  </a:lnTo>
                  <a:lnTo>
                    <a:pt x="13009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53"/>
            <p:cNvSpPr/>
            <p:nvPr/>
          </p:nvSpPr>
          <p:spPr>
            <a:xfrm>
              <a:off x="16914621" y="3698595"/>
              <a:ext cx="684950" cy="1164672"/>
            </a:xfrm>
            <a:custGeom>
              <a:avLst/>
              <a:gdLst/>
              <a:ahLst/>
              <a:cxnLst/>
              <a:rect l="l" t="t" r="r" b="b"/>
              <a:pathLst>
                <a:path w="32958" h="56041" extrusionOk="0">
                  <a:moveTo>
                    <a:pt x="1" y="0"/>
                  </a:moveTo>
                  <a:lnTo>
                    <a:pt x="12510" y="56040"/>
                  </a:lnTo>
                  <a:lnTo>
                    <a:pt x="32958" y="56040"/>
                  </a:lnTo>
                  <a:lnTo>
                    <a:pt x="204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53"/>
            <p:cNvSpPr/>
            <p:nvPr/>
          </p:nvSpPr>
          <p:spPr>
            <a:xfrm>
              <a:off x="17271644" y="5008828"/>
              <a:ext cx="402806" cy="187895"/>
            </a:xfrm>
            <a:custGeom>
              <a:avLst/>
              <a:gdLst/>
              <a:ahLst/>
              <a:cxnLst/>
              <a:rect l="l" t="t" r="r" b="b"/>
              <a:pathLst>
                <a:path w="19382" h="9041" extrusionOk="0">
                  <a:moveTo>
                    <a:pt x="18180" y="0"/>
                  </a:moveTo>
                  <a:lnTo>
                    <a:pt x="10808" y="6438"/>
                  </a:lnTo>
                  <a:cubicBezTo>
                    <a:pt x="10241" y="6939"/>
                    <a:pt x="9508" y="7205"/>
                    <a:pt x="8740" y="7205"/>
                  </a:cubicBezTo>
                  <a:lnTo>
                    <a:pt x="1" y="7205"/>
                  </a:lnTo>
                  <a:lnTo>
                    <a:pt x="1" y="9040"/>
                  </a:lnTo>
                  <a:lnTo>
                    <a:pt x="9341" y="9040"/>
                  </a:lnTo>
                  <a:cubicBezTo>
                    <a:pt x="10175" y="9040"/>
                    <a:pt x="10975" y="8740"/>
                    <a:pt x="11609" y="8173"/>
                  </a:cubicBezTo>
                  <a:lnTo>
                    <a:pt x="19381" y="1368"/>
                  </a:lnTo>
                  <a:lnTo>
                    <a:pt x="1818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53"/>
            <p:cNvSpPr/>
            <p:nvPr/>
          </p:nvSpPr>
          <p:spPr>
            <a:xfrm>
              <a:off x="17324327" y="4987339"/>
              <a:ext cx="118564" cy="81135"/>
            </a:xfrm>
            <a:custGeom>
              <a:avLst/>
              <a:gdLst/>
              <a:ahLst/>
              <a:cxnLst/>
              <a:rect l="l" t="t" r="r" b="b"/>
              <a:pathLst>
                <a:path w="5705" h="3904" extrusionOk="0">
                  <a:moveTo>
                    <a:pt x="4971" y="0"/>
                  </a:moveTo>
                  <a:lnTo>
                    <a:pt x="1" y="2402"/>
                  </a:lnTo>
                  <a:lnTo>
                    <a:pt x="701" y="3903"/>
                  </a:lnTo>
                  <a:lnTo>
                    <a:pt x="5705" y="1501"/>
                  </a:lnTo>
                  <a:lnTo>
                    <a:pt x="497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53"/>
            <p:cNvSpPr/>
            <p:nvPr/>
          </p:nvSpPr>
          <p:spPr>
            <a:xfrm>
              <a:off x="17106652" y="4808485"/>
              <a:ext cx="221167" cy="186502"/>
            </a:xfrm>
            <a:custGeom>
              <a:avLst/>
              <a:gdLst/>
              <a:ahLst/>
              <a:cxnLst/>
              <a:rect l="l" t="t" r="r" b="b"/>
              <a:pathLst>
                <a:path w="10642" h="8974" extrusionOk="0">
                  <a:moveTo>
                    <a:pt x="1669" y="0"/>
                  </a:moveTo>
                  <a:lnTo>
                    <a:pt x="1" y="8973"/>
                  </a:lnTo>
                  <a:lnTo>
                    <a:pt x="8974" y="8973"/>
                  </a:lnTo>
                  <a:lnTo>
                    <a:pt x="10642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53"/>
            <p:cNvSpPr/>
            <p:nvPr/>
          </p:nvSpPr>
          <p:spPr>
            <a:xfrm>
              <a:off x="16874428" y="4994966"/>
              <a:ext cx="419432" cy="163621"/>
            </a:xfrm>
            <a:custGeom>
              <a:avLst/>
              <a:gdLst/>
              <a:ahLst/>
              <a:cxnLst/>
              <a:rect l="l" t="t" r="r" b="b"/>
              <a:pathLst>
                <a:path w="20182" h="7873" extrusionOk="0">
                  <a:moveTo>
                    <a:pt x="7872" y="0"/>
                  </a:moveTo>
                  <a:cubicBezTo>
                    <a:pt x="3536" y="0"/>
                    <a:pt x="0" y="3536"/>
                    <a:pt x="0" y="7872"/>
                  </a:cubicBezTo>
                  <a:lnTo>
                    <a:pt x="20181" y="7872"/>
                  </a:lnTo>
                  <a:lnTo>
                    <a:pt x="20181" y="0"/>
                  </a:lnTo>
                  <a:close/>
                </a:path>
              </a:pathLst>
            </a:custGeom>
            <a:solidFill>
              <a:schemeClr val="accent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53"/>
            <p:cNvSpPr/>
            <p:nvPr/>
          </p:nvSpPr>
          <p:spPr>
            <a:xfrm>
              <a:off x="17028322" y="3698595"/>
              <a:ext cx="597601" cy="1164672"/>
            </a:xfrm>
            <a:custGeom>
              <a:avLst/>
              <a:gdLst/>
              <a:ahLst/>
              <a:cxnLst/>
              <a:rect l="l" t="t" r="r" b="b"/>
              <a:pathLst>
                <a:path w="28755" h="56041" extrusionOk="0">
                  <a:moveTo>
                    <a:pt x="8340" y="0"/>
                  </a:moveTo>
                  <a:lnTo>
                    <a:pt x="0" y="56040"/>
                  </a:lnTo>
                  <a:lnTo>
                    <a:pt x="20415" y="56040"/>
                  </a:lnTo>
                  <a:lnTo>
                    <a:pt x="287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53"/>
            <p:cNvSpPr/>
            <p:nvPr/>
          </p:nvSpPr>
          <p:spPr>
            <a:xfrm>
              <a:off x="17277193" y="3830315"/>
              <a:ext cx="174033" cy="1032953"/>
            </a:xfrm>
            <a:custGeom>
              <a:avLst/>
              <a:gdLst/>
              <a:ahLst/>
              <a:cxnLst/>
              <a:rect l="l" t="t" r="r" b="b"/>
              <a:pathLst>
                <a:path w="8374" h="49703" fill="none" extrusionOk="0">
                  <a:moveTo>
                    <a:pt x="1" y="49702"/>
                  </a:moveTo>
                  <a:lnTo>
                    <a:pt x="8373" y="0"/>
                  </a:lnTo>
                </a:path>
              </a:pathLst>
            </a:custGeom>
            <a:noFill/>
            <a:ln w="1085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53"/>
            <p:cNvSpPr/>
            <p:nvPr/>
          </p:nvSpPr>
          <p:spPr>
            <a:xfrm>
              <a:off x="16957599" y="2179686"/>
              <a:ext cx="525506" cy="711302"/>
            </a:xfrm>
            <a:custGeom>
              <a:avLst/>
              <a:gdLst/>
              <a:ahLst/>
              <a:cxnLst/>
              <a:rect l="l" t="t" r="r" b="b"/>
              <a:pathLst>
                <a:path w="25286" h="34226" extrusionOk="0">
                  <a:moveTo>
                    <a:pt x="1" y="1"/>
                  </a:moveTo>
                  <a:lnTo>
                    <a:pt x="1" y="34225"/>
                  </a:lnTo>
                  <a:lnTo>
                    <a:pt x="25286" y="34225"/>
                  </a:lnTo>
                  <a:lnTo>
                    <a:pt x="252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53"/>
            <p:cNvSpPr/>
            <p:nvPr/>
          </p:nvSpPr>
          <p:spPr>
            <a:xfrm>
              <a:off x="17458125" y="2210880"/>
              <a:ext cx="149073" cy="110937"/>
            </a:xfrm>
            <a:custGeom>
              <a:avLst/>
              <a:gdLst/>
              <a:ahLst/>
              <a:cxnLst/>
              <a:rect l="l" t="t" r="r" b="b"/>
              <a:pathLst>
                <a:path w="7173" h="5338" extrusionOk="0">
                  <a:moveTo>
                    <a:pt x="1" y="1"/>
                  </a:moveTo>
                  <a:lnTo>
                    <a:pt x="1" y="5338"/>
                  </a:lnTo>
                  <a:lnTo>
                    <a:pt x="4504" y="5338"/>
                  </a:lnTo>
                  <a:cubicBezTo>
                    <a:pt x="5972" y="5338"/>
                    <a:pt x="7173" y="4137"/>
                    <a:pt x="7173" y="2669"/>
                  </a:cubicBezTo>
                  <a:cubicBezTo>
                    <a:pt x="7173" y="1201"/>
                    <a:pt x="5972" y="1"/>
                    <a:pt x="4504" y="1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53"/>
            <p:cNvSpPr/>
            <p:nvPr/>
          </p:nvSpPr>
          <p:spPr>
            <a:xfrm>
              <a:off x="17458125" y="2276740"/>
              <a:ext cx="5062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1" y="1"/>
                  </a:moveTo>
                  <a:lnTo>
                    <a:pt x="2436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53"/>
            <p:cNvSpPr/>
            <p:nvPr/>
          </p:nvSpPr>
          <p:spPr>
            <a:xfrm>
              <a:off x="17458125" y="2276740"/>
              <a:ext cx="5062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1" y="1"/>
                  </a:moveTo>
                  <a:lnTo>
                    <a:pt x="2436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53"/>
            <p:cNvSpPr/>
            <p:nvPr/>
          </p:nvSpPr>
          <p:spPr>
            <a:xfrm>
              <a:off x="16851546" y="2210880"/>
              <a:ext cx="131740" cy="110937"/>
            </a:xfrm>
            <a:custGeom>
              <a:avLst/>
              <a:gdLst/>
              <a:ahLst/>
              <a:cxnLst/>
              <a:rect l="l" t="t" r="r" b="b"/>
              <a:pathLst>
                <a:path w="6339" h="5338" extrusionOk="0">
                  <a:moveTo>
                    <a:pt x="2669" y="1"/>
                  </a:moveTo>
                  <a:cubicBezTo>
                    <a:pt x="1201" y="1"/>
                    <a:pt x="0" y="1201"/>
                    <a:pt x="0" y="2669"/>
                  </a:cubicBezTo>
                  <a:cubicBezTo>
                    <a:pt x="0" y="4137"/>
                    <a:pt x="1201" y="5338"/>
                    <a:pt x="2669" y="5338"/>
                  </a:cubicBezTo>
                  <a:lnTo>
                    <a:pt x="6338" y="5338"/>
                  </a:lnTo>
                  <a:lnTo>
                    <a:pt x="6338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53"/>
            <p:cNvSpPr/>
            <p:nvPr/>
          </p:nvSpPr>
          <p:spPr>
            <a:xfrm>
              <a:off x="16931954" y="2276740"/>
              <a:ext cx="5062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53"/>
            <p:cNvSpPr/>
            <p:nvPr/>
          </p:nvSpPr>
          <p:spPr>
            <a:xfrm>
              <a:off x="16931954" y="2276740"/>
              <a:ext cx="5062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53"/>
            <p:cNvSpPr/>
            <p:nvPr/>
          </p:nvSpPr>
          <p:spPr>
            <a:xfrm>
              <a:off x="16861584" y="2641005"/>
              <a:ext cx="809042" cy="1196573"/>
            </a:xfrm>
            <a:custGeom>
              <a:avLst/>
              <a:gdLst/>
              <a:ahLst/>
              <a:cxnLst/>
              <a:rect l="l" t="t" r="r" b="b"/>
              <a:pathLst>
                <a:path w="38929" h="57576" extrusionOk="0">
                  <a:moveTo>
                    <a:pt x="19448" y="1"/>
                  </a:moveTo>
                  <a:cubicBezTo>
                    <a:pt x="8707" y="1"/>
                    <a:pt x="1" y="8707"/>
                    <a:pt x="1" y="19482"/>
                  </a:cubicBezTo>
                  <a:lnTo>
                    <a:pt x="1" y="57575"/>
                  </a:lnTo>
                  <a:lnTo>
                    <a:pt x="38929" y="57575"/>
                  </a:lnTo>
                  <a:lnTo>
                    <a:pt x="38929" y="19482"/>
                  </a:lnTo>
                  <a:cubicBezTo>
                    <a:pt x="38929" y="8707"/>
                    <a:pt x="30222" y="1"/>
                    <a:pt x="19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53"/>
            <p:cNvSpPr/>
            <p:nvPr/>
          </p:nvSpPr>
          <p:spPr>
            <a:xfrm>
              <a:off x="17152415" y="2509670"/>
              <a:ext cx="201757" cy="262067"/>
            </a:xfrm>
            <a:custGeom>
              <a:avLst/>
              <a:gdLst/>
              <a:ahLst/>
              <a:cxnLst/>
              <a:rect l="l" t="t" r="r" b="b"/>
              <a:pathLst>
                <a:path w="9708" h="12610" extrusionOk="0">
                  <a:moveTo>
                    <a:pt x="0" y="1"/>
                  </a:moveTo>
                  <a:lnTo>
                    <a:pt x="0" y="7773"/>
                  </a:lnTo>
                  <a:cubicBezTo>
                    <a:pt x="0" y="10441"/>
                    <a:pt x="2169" y="12610"/>
                    <a:pt x="4837" y="12610"/>
                  </a:cubicBezTo>
                  <a:cubicBezTo>
                    <a:pt x="7539" y="12610"/>
                    <a:pt x="9707" y="10441"/>
                    <a:pt x="9707" y="7773"/>
                  </a:cubicBezTo>
                  <a:lnTo>
                    <a:pt x="9707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53"/>
            <p:cNvSpPr/>
            <p:nvPr/>
          </p:nvSpPr>
          <p:spPr>
            <a:xfrm>
              <a:off x="17152415" y="2509670"/>
              <a:ext cx="201757" cy="169876"/>
            </a:xfrm>
            <a:custGeom>
              <a:avLst/>
              <a:gdLst/>
              <a:ahLst/>
              <a:cxnLst/>
              <a:rect l="l" t="t" r="r" b="b"/>
              <a:pathLst>
                <a:path w="9708" h="8174" extrusionOk="0">
                  <a:moveTo>
                    <a:pt x="0" y="1"/>
                  </a:moveTo>
                  <a:lnTo>
                    <a:pt x="0" y="8173"/>
                  </a:lnTo>
                  <a:lnTo>
                    <a:pt x="9707" y="4771"/>
                  </a:lnTo>
                  <a:lnTo>
                    <a:pt x="97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53"/>
            <p:cNvSpPr/>
            <p:nvPr/>
          </p:nvSpPr>
          <p:spPr>
            <a:xfrm>
              <a:off x="16974246" y="1952990"/>
              <a:ext cx="483900" cy="655833"/>
            </a:xfrm>
            <a:custGeom>
              <a:avLst/>
              <a:gdLst/>
              <a:ahLst/>
              <a:cxnLst/>
              <a:rect l="l" t="t" r="r" b="b"/>
              <a:pathLst>
                <a:path w="23284" h="31557" extrusionOk="0">
                  <a:moveTo>
                    <a:pt x="11642" y="1"/>
                  </a:moveTo>
                  <a:cubicBezTo>
                    <a:pt x="5204" y="1"/>
                    <a:pt x="1" y="5204"/>
                    <a:pt x="1" y="11642"/>
                  </a:cubicBezTo>
                  <a:lnTo>
                    <a:pt x="1" y="19915"/>
                  </a:lnTo>
                  <a:cubicBezTo>
                    <a:pt x="1" y="26353"/>
                    <a:pt x="5204" y="31557"/>
                    <a:pt x="11642" y="31557"/>
                  </a:cubicBezTo>
                  <a:cubicBezTo>
                    <a:pt x="18080" y="31557"/>
                    <a:pt x="23284" y="26353"/>
                    <a:pt x="23284" y="19915"/>
                  </a:cubicBezTo>
                  <a:lnTo>
                    <a:pt x="23284" y="11642"/>
                  </a:lnTo>
                  <a:cubicBezTo>
                    <a:pt x="23284" y="5204"/>
                    <a:pt x="18080" y="1"/>
                    <a:pt x="11642" y="1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53"/>
            <p:cNvSpPr/>
            <p:nvPr/>
          </p:nvSpPr>
          <p:spPr>
            <a:xfrm>
              <a:off x="16974246" y="1952990"/>
              <a:ext cx="483900" cy="655833"/>
            </a:xfrm>
            <a:custGeom>
              <a:avLst/>
              <a:gdLst/>
              <a:ahLst/>
              <a:cxnLst/>
              <a:rect l="l" t="t" r="r" b="b"/>
              <a:pathLst>
                <a:path w="23284" h="31557" fill="none" extrusionOk="0">
                  <a:moveTo>
                    <a:pt x="11642" y="31557"/>
                  </a:moveTo>
                  <a:lnTo>
                    <a:pt x="11642" y="31557"/>
                  </a:lnTo>
                  <a:cubicBezTo>
                    <a:pt x="5204" y="31557"/>
                    <a:pt x="1" y="26353"/>
                    <a:pt x="1" y="19915"/>
                  </a:cubicBezTo>
                  <a:lnTo>
                    <a:pt x="1" y="11642"/>
                  </a:lnTo>
                  <a:cubicBezTo>
                    <a:pt x="1" y="5204"/>
                    <a:pt x="5204" y="1"/>
                    <a:pt x="11642" y="1"/>
                  </a:cubicBezTo>
                  <a:lnTo>
                    <a:pt x="11642" y="1"/>
                  </a:lnTo>
                  <a:cubicBezTo>
                    <a:pt x="18080" y="1"/>
                    <a:pt x="23284" y="5204"/>
                    <a:pt x="23284" y="11642"/>
                  </a:cubicBezTo>
                  <a:lnTo>
                    <a:pt x="23284" y="19915"/>
                  </a:lnTo>
                  <a:cubicBezTo>
                    <a:pt x="23284" y="26353"/>
                    <a:pt x="18080" y="31557"/>
                    <a:pt x="11642" y="31557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53"/>
            <p:cNvSpPr/>
            <p:nvPr/>
          </p:nvSpPr>
          <p:spPr>
            <a:xfrm>
              <a:off x="16948601" y="1917639"/>
              <a:ext cx="535212" cy="267616"/>
            </a:xfrm>
            <a:custGeom>
              <a:avLst/>
              <a:gdLst/>
              <a:ahLst/>
              <a:cxnLst/>
              <a:rect l="l" t="t" r="r" b="b"/>
              <a:pathLst>
                <a:path w="25753" h="12877" extrusionOk="0">
                  <a:moveTo>
                    <a:pt x="12876" y="0"/>
                  </a:moveTo>
                  <a:cubicBezTo>
                    <a:pt x="5771" y="0"/>
                    <a:pt x="0" y="5771"/>
                    <a:pt x="0" y="12876"/>
                  </a:cubicBezTo>
                  <a:lnTo>
                    <a:pt x="18680" y="12876"/>
                  </a:lnTo>
                  <a:cubicBezTo>
                    <a:pt x="18680" y="12876"/>
                    <a:pt x="19181" y="11442"/>
                    <a:pt x="18614" y="9574"/>
                  </a:cubicBezTo>
                  <a:lnTo>
                    <a:pt x="18614" y="9574"/>
                  </a:lnTo>
                  <a:cubicBezTo>
                    <a:pt x="18614" y="9575"/>
                    <a:pt x="19414" y="11742"/>
                    <a:pt x="19414" y="12876"/>
                  </a:cubicBezTo>
                  <a:lnTo>
                    <a:pt x="25752" y="12876"/>
                  </a:lnTo>
                  <a:cubicBezTo>
                    <a:pt x="25752" y="5771"/>
                    <a:pt x="19981" y="0"/>
                    <a:pt x="12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53"/>
            <p:cNvSpPr/>
            <p:nvPr/>
          </p:nvSpPr>
          <p:spPr>
            <a:xfrm>
              <a:off x="17255018" y="2226134"/>
              <a:ext cx="29823" cy="29823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734" y="0"/>
                  </a:moveTo>
                  <a:cubicBezTo>
                    <a:pt x="334" y="0"/>
                    <a:pt x="0" y="301"/>
                    <a:pt x="0" y="701"/>
                  </a:cubicBezTo>
                  <a:cubicBezTo>
                    <a:pt x="0" y="1101"/>
                    <a:pt x="334" y="1435"/>
                    <a:pt x="734" y="1435"/>
                  </a:cubicBezTo>
                  <a:cubicBezTo>
                    <a:pt x="1134" y="1435"/>
                    <a:pt x="1435" y="1101"/>
                    <a:pt x="1435" y="701"/>
                  </a:cubicBezTo>
                  <a:cubicBezTo>
                    <a:pt x="1435" y="301"/>
                    <a:pt x="113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53"/>
            <p:cNvSpPr/>
            <p:nvPr/>
          </p:nvSpPr>
          <p:spPr>
            <a:xfrm>
              <a:off x="17126769" y="2226134"/>
              <a:ext cx="29823" cy="29823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734" y="0"/>
                  </a:moveTo>
                  <a:cubicBezTo>
                    <a:pt x="334" y="0"/>
                    <a:pt x="0" y="301"/>
                    <a:pt x="0" y="701"/>
                  </a:cubicBezTo>
                  <a:cubicBezTo>
                    <a:pt x="0" y="1101"/>
                    <a:pt x="334" y="1435"/>
                    <a:pt x="734" y="1435"/>
                  </a:cubicBezTo>
                  <a:cubicBezTo>
                    <a:pt x="1134" y="1435"/>
                    <a:pt x="1434" y="1101"/>
                    <a:pt x="1434" y="701"/>
                  </a:cubicBezTo>
                  <a:cubicBezTo>
                    <a:pt x="1434" y="301"/>
                    <a:pt x="113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53"/>
            <p:cNvSpPr/>
            <p:nvPr/>
          </p:nvSpPr>
          <p:spPr>
            <a:xfrm>
              <a:off x="16973560" y="2322503"/>
              <a:ext cx="484586" cy="21"/>
            </a:xfrm>
            <a:custGeom>
              <a:avLst/>
              <a:gdLst/>
              <a:ahLst/>
              <a:cxnLst/>
              <a:rect l="l" t="t" r="r" b="b"/>
              <a:pathLst>
                <a:path w="23317" h="1" fill="none" extrusionOk="0">
                  <a:moveTo>
                    <a:pt x="0" y="0"/>
                  </a:moveTo>
                  <a:lnTo>
                    <a:pt x="23317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53"/>
            <p:cNvSpPr/>
            <p:nvPr/>
          </p:nvSpPr>
          <p:spPr>
            <a:xfrm>
              <a:off x="17182923" y="2251780"/>
              <a:ext cx="18725" cy="70744"/>
            </a:xfrm>
            <a:custGeom>
              <a:avLst/>
              <a:gdLst/>
              <a:ahLst/>
              <a:cxnLst/>
              <a:rect l="l" t="t" r="r" b="b"/>
              <a:pathLst>
                <a:path w="901" h="3404" fill="none" extrusionOk="0">
                  <a:moveTo>
                    <a:pt x="901" y="1"/>
                  </a:moveTo>
                  <a:lnTo>
                    <a:pt x="0" y="3403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53"/>
            <p:cNvSpPr/>
            <p:nvPr/>
          </p:nvSpPr>
          <p:spPr>
            <a:xfrm>
              <a:off x="16974246" y="2366853"/>
              <a:ext cx="127584" cy="21"/>
            </a:xfrm>
            <a:custGeom>
              <a:avLst/>
              <a:gdLst/>
              <a:ahLst/>
              <a:cxnLst/>
              <a:rect l="l" t="t" r="r" b="b"/>
              <a:pathLst>
                <a:path w="6139" h="1" fill="none" extrusionOk="0">
                  <a:moveTo>
                    <a:pt x="1" y="1"/>
                  </a:moveTo>
                  <a:lnTo>
                    <a:pt x="6138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53"/>
            <p:cNvSpPr/>
            <p:nvPr/>
          </p:nvSpPr>
          <p:spPr>
            <a:xfrm>
              <a:off x="17038028" y="2393205"/>
              <a:ext cx="63802" cy="21"/>
            </a:xfrm>
            <a:custGeom>
              <a:avLst/>
              <a:gdLst/>
              <a:ahLst/>
              <a:cxnLst/>
              <a:rect l="l" t="t" r="r" b="b"/>
              <a:pathLst>
                <a:path w="3070" h="1" fill="none" extrusionOk="0">
                  <a:moveTo>
                    <a:pt x="0" y="1"/>
                  </a:moveTo>
                  <a:lnTo>
                    <a:pt x="3069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53"/>
            <p:cNvSpPr/>
            <p:nvPr/>
          </p:nvSpPr>
          <p:spPr>
            <a:xfrm>
              <a:off x="17306309" y="2443125"/>
              <a:ext cx="139367" cy="21"/>
            </a:xfrm>
            <a:custGeom>
              <a:avLst/>
              <a:gdLst/>
              <a:ahLst/>
              <a:cxnLst/>
              <a:rect l="l" t="t" r="r" b="b"/>
              <a:pathLst>
                <a:path w="6706" h="1" fill="none" extrusionOk="0">
                  <a:moveTo>
                    <a:pt x="6705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53"/>
            <p:cNvSpPr/>
            <p:nvPr/>
          </p:nvSpPr>
          <p:spPr>
            <a:xfrm>
              <a:off x="17270272" y="2469456"/>
              <a:ext cx="5062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53"/>
            <p:cNvSpPr/>
            <p:nvPr/>
          </p:nvSpPr>
          <p:spPr>
            <a:xfrm>
              <a:off x="17239078" y="1851093"/>
              <a:ext cx="71409" cy="98447"/>
            </a:xfrm>
            <a:custGeom>
              <a:avLst/>
              <a:gdLst/>
              <a:ahLst/>
              <a:cxnLst/>
              <a:rect l="l" t="t" r="r" b="b"/>
              <a:pathLst>
                <a:path w="3436" h="4737" extrusionOk="0">
                  <a:moveTo>
                    <a:pt x="2202" y="0"/>
                  </a:moveTo>
                  <a:cubicBezTo>
                    <a:pt x="2201" y="0"/>
                    <a:pt x="0" y="2702"/>
                    <a:pt x="1067" y="4737"/>
                  </a:cubicBezTo>
                  <a:cubicBezTo>
                    <a:pt x="1067" y="4737"/>
                    <a:pt x="3436" y="3903"/>
                    <a:pt x="22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53"/>
            <p:cNvSpPr/>
            <p:nvPr/>
          </p:nvSpPr>
          <p:spPr>
            <a:xfrm>
              <a:off x="17270272" y="1882974"/>
              <a:ext cx="74194" cy="70037"/>
            </a:xfrm>
            <a:custGeom>
              <a:avLst/>
              <a:gdLst/>
              <a:ahLst/>
              <a:cxnLst/>
              <a:rect l="l" t="t" r="r" b="b"/>
              <a:pathLst>
                <a:path w="3570" h="3370" extrusionOk="0">
                  <a:moveTo>
                    <a:pt x="3569" y="1"/>
                  </a:moveTo>
                  <a:cubicBezTo>
                    <a:pt x="3569" y="1"/>
                    <a:pt x="234" y="1068"/>
                    <a:pt x="0" y="3336"/>
                  </a:cubicBezTo>
                  <a:cubicBezTo>
                    <a:pt x="0" y="3336"/>
                    <a:pt x="131" y="3369"/>
                    <a:pt x="347" y="3369"/>
                  </a:cubicBezTo>
                  <a:cubicBezTo>
                    <a:pt x="1055" y="3369"/>
                    <a:pt x="2675" y="3017"/>
                    <a:pt x="35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53"/>
            <p:cNvSpPr/>
            <p:nvPr/>
          </p:nvSpPr>
          <p:spPr>
            <a:xfrm>
              <a:off x="16957599" y="2626135"/>
              <a:ext cx="65881" cy="338318"/>
            </a:xfrm>
            <a:custGeom>
              <a:avLst/>
              <a:gdLst/>
              <a:ahLst/>
              <a:cxnLst/>
              <a:rect l="l" t="t" r="r" b="b"/>
              <a:pathLst>
                <a:path w="3170" h="16279" extrusionOk="0">
                  <a:moveTo>
                    <a:pt x="1" y="1"/>
                  </a:moveTo>
                  <a:lnTo>
                    <a:pt x="1" y="16279"/>
                  </a:lnTo>
                  <a:lnTo>
                    <a:pt x="3170" y="16279"/>
                  </a:lnTo>
                  <a:lnTo>
                    <a:pt x="31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53"/>
            <p:cNvSpPr/>
            <p:nvPr/>
          </p:nvSpPr>
          <p:spPr>
            <a:xfrm>
              <a:off x="17408226" y="2774502"/>
              <a:ext cx="137268" cy="57547"/>
            </a:xfrm>
            <a:custGeom>
              <a:avLst/>
              <a:gdLst/>
              <a:ahLst/>
              <a:cxnLst/>
              <a:rect l="l" t="t" r="r" b="b"/>
              <a:pathLst>
                <a:path w="6605" h="2769" extrusionOk="0">
                  <a:moveTo>
                    <a:pt x="100" y="0"/>
                  </a:moveTo>
                  <a:lnTo>
                    <a:pt x="0" y="2769"/>
                  </a:lnTo>
                  <a:lnTo>
                    <a:pt x="6605" y="2769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53"/>
            <p:cNvSpPr/>
            <p:nvPr/>
          </p:nvSpPr>
          <p:spPr>
            <a:xfrm>
              <a:off x="17367326" y="2832027"/>
              <a:ext cx="88741" cy="329319"/>
            </a:xfrm>
            <a:custGeom>
              <a:avLst/>
              <a:gdLst/>
              <a:ahLst/>
              <a:cxnLst/>
              <a:rect l="l" t="t" r="r" b="b"/>
              <a:pathLst>
                <a:path w="4270" h="15846" extrusionOk="0">
                  <a:moveTo>
                    <a:pt x="0" y="1"/>
                  </a:moveTo>
                  <a:lnTo>
                    <a:pt x="0" y="15845"/>
                  </a:lnTo>
                  <a:lnTo>
                    <a:pt x="4270" y="15845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53"/>
            <p:cNvSpPr/>
            <p:nvPr/>
          </p:nvSpPr>
          <p:spPr>
            <a:xfrm>
              <a:off x="17367326" y="2774502"/>
              <a:ext cx="88741" cy="57547"/>
            </a:xfrm>
            <a:custGeom>
              <a:avLst/>
              <a:gdLst/>
              <a:ahLst/>
              <a:cxnLst/>
              <a:rect l="l" t="t" r="r" b="b"/>
              <a:pathLst>
                <a:path w="4270" h="2769" extrusionOk="0">
                  <a:moveTo>
                    <a:pt x="2001" y="0"/>
                  </a:moveTo>
                  <a:lnTo>
                    <a:pt x="0" y="2769"/>
                  </a:lnTo>
                  <a:lnTo>
                    <a:pt x="4270" y="2769"/>
                  </a:lnTo>
                  <a:lnTo>
                    <a:pt x="226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53"/>
            <p:cNvSpPr/>
            <p:nvPr/>
          </p:nvSpPr>
          <p:spPr>
            <a:xfrm>
              <a:off x="17456047" y="2832027"/>
              <a:ext cx="89448" cy="329319"/>
            </a:xfrm>
            <a:custGeom>
              <a:avLst/>
              <a:gdLst/>
              <a:ahLst/>
              <a:cxnLst/>
              <a:rect l="l" t="t" r="r" b="b"/>
              <a:pathLst>
                <a:path w="4304" h="15846" extrusionOk="0">
                  <a:moveTo>
                    <a:pt x="1" y="1"/>
                  </a:moveTo>
                  <a:lnTo>
                    <a:pt x="1" y="15845"/>
                  </a:lnTo>
                  <a:lnTo>
                    <a:pt x="4304" y="15845"/>
                  </a:lnTo>
                  <a:lnTo>
                    <a:pt x="43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53"/>
            <p:cNvSpPr/>
            <p:nvPr/>
          </p:nvSpPr>
          <p:spPr>
            <a:xfrm>
              <a:off x="17408912" y="2758541"/>
              <a:ext cx="83899" cy="15982"/>
            </a:xfrm>
            <a:custGeom>
              <a:avLst/>
              <a:gdLst/>
              <a:ahLst/>
              <a:cxnLst/>
              <a:rect l="l" t="t" r="r" b="b"/>
              <a:pathLst>
                <a:path w="4037" h="769" extrusionOk="0">
                  <a:moveTo>
                    <a:pt x="0" y="1"/>
                  </a:moveTo>
                  <a:lnTo>
                    <a:pt x="0" y="768"/>
                  </a:lnTo>
                  <a:lnTo>
                    <a:pt x="4037" y="768"/>
                  </a:lnTo>
                  <a:lnTo>
                    <a:pt x="40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53"/>
            <p:cNvSpPr/>
            <p:nvPr/>
          </p:nvSpPr>
          <p:spPr>
            <a:xfrm>
              <a:off x="17108730" y="2862536"/>
              <a:ext cx="148387" cy="149073"/>
            </a:xfrm>
            <a:custGeom>
              <a:avLst/>
              <a:gdLst/>
              <a:ahLst/>
              <a:cxnLst/>
              <a:rect l="l" t="t" r="r" b="b"/>
              <a:pathLst>
                <a:path w="7140" h="7173" extrusionOk="0">
                  <a:moveTo>
                    <a:pt x="3570" y="0"/>
                  </a:moveTo>
                  <a:cubicBezTo>
                    <a:pt x="1602" y="0"/>
                    <a:pt x="1" y="1602"/>
                    <a:pt x="1" y="3603"/>
                  </a:cubicBezTo>
                  <a:cubicBezTo>
                    <a:pt x="1" y="5571"/>
                    <a:pt x="1602" y="7172"/>
                    <a:pt x="3570" y="7172"/>
                  </a:cubicBezTo>
                  <a:cubicBezTo>
                    <a:pt x="5538" y="7172"/>
                    <a:pt x="7139" y="5571"/>
                    <a:pt x="7139" y="3603"/>
                  </a:cubicBezTo>
                  <a:cubicBezTo>
                    <a:pt x="7139" y="1602"/>
                    <a:pt x="5538" y="0"/>
                    <a:pt x="35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  <p:sp>
          <p:nvSpPr>
            <p:cNvPr id="735" name="Google Shape;735;p53"/>
            <p:cNvSpPr/>
            <p:nvPr/>
          </p:nvSpPr>
          <p:spPr>
            <a:xfrm>
              <a:off x="17257782" y="2834999"/>
              <a:ext cx="72115" cy="63407"/>
            </a:xfrm>
            <a:custGeom>
              <a:avLst/>
              <a:gdLst/>
              <a:ahLst/>
              <a:cxnLst/>
              <a:rect l="l" t="t" r="r" b="b"/>
              <a:pathLst>
                <a:path w="3470" h="3051" extrusionOk="0">
                  <a:moveTo>
                    <a:pt x="1742" y="1"/>
                  </a:moveTo>
                  <a:cubicBezTo>
                    <a:pt x="1151" y="1"/>
                    <a:pt x="584" y="351"/>
                    <a:pt x="334" y="925"/>
                  </a:cubicBezTo>
                  <a:cubicBezTo>
                    <a:pt x="1" y="1692"/>
                    <a:pt x="368" y="2593"/>
                    <a:pt x="1135" y="2927"/>
                  </a:cubicBezTo>
                  <a:cubicBezTo>
                    <a:pt x="1336" y="3010"/>
                    <a:pt x="1542" y="3050"/>
                    <a:pt x="1742" y="3050"/>
                  </a:cubicBezTo>
                  <a:cubicBezTo>
                    <a:pt x="2338" y="3050"/>
                    <a:pt x="2887" y="2700"/>
                    <a:pt x="3136" y="2126"/>
                  </a:cubicBezTo>
                  <a:cubicBezTo>
                    <a:pt x="3470" y="1325"/>
                    <a:pt x="3103" y="458"/>
                    <a:pt x="2336" y="125"/>
                  </a:cubicBezTo>
                  <a:cubicBezTo>
                    <a:pt x="2143" y="41"/>
                    <a:pt x="1941" y="1"/>
                    <a:pt x="17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53"/>
            <p:cNvSpPr/>
            <p:nvPr/>
          </p:nvSpPr>
          <p:spPr>
            <a:xfrm>
              <a:off x="17266095" y="2871722"/>
              <a:ext cx="67959" cy="59667"/>
            </a:xfrm>
            <a:custGeom>
              <a:avLst/>
              <a:gdLst/>
              <a:ahLst/>
              <a:cxnLst/>
              <a:rect l="l" t="t" r="r" b="b"/>
              <a:pathLst>
                <a:path w="3270" h="2871" extrusionOk="0">
                  <a:moveTo>
                    <a:pt x="1598" y="1"/>
                  </a:moveTo>
                  <a:cubicBezTo>
                    <a:pt x="1044" y="1"/>
                    <a:pt x="525" y="338"/>
                    <a:pt x="301" y="859"/>
                  </a:cubicBezTo>
                  <a:cubicBezTo>
                    <a:pt x="1" y="1593"/>
                    <a:pt x="334" y="2460"/>
                    <a:pt x="1068" y="2761"/>
                  </a:cubicBezTo>
                  <a:cubicBezTo>
                    <a:pt x="1250" y="2835"/>
                    <a:pt x="1439" y="2871"/>
                    <a:pt x="1624" y="2871"/>
                  </a:cubicBezTo>
                  <a:cubicBezTo>
                    <a:pt x="2183" y="2871"/>
                    <a:pt x="2711" y="2545"/>
                    <a:pt x="2936" y="1993"/>
                  </a:cubicBezTo>
                  <a:cubicBezTo>
                    <a:pt x="3270" y="1260"/>
                    <a:pt x="2903" y="426"/>
                    <a:pt x="2169" y="125"/>
                  </a:cubicBezTo>
                  <a:cubicBezTo>
                    <a:pt x="1982" y="40"/>
                    <a:pt x="1788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53"/>
            <p:cNvSpPr/>
            <p:nvPr/>
          </p:nvSpPr>
          <p:spPr>
            <a:xfrm>
              <a:off x="17290369" y="2839010"/>
              <a:ext cx="58253" cy="51915"/>
            </a:xfrm>
            <a:custGeom>
              <a:avLst/>
              <a:gdLst/>
              <a:ahLst/>
              <a:cxnLst/>
              <a:rect l="l" t="t" r="r" b="b"/>
              <a:pathLst>
                <a:path w="2803" h="2498" extrusionOk="0">
                  <a:moveTo>
                    <a:pt x="1421" y="1"/>
                  </a:moveTo>
                  <a:cubicBezTo>
                    <a:pt x="933" y="1"/>
                    <a:pt x="468" y="289"/>
                    <a:pt x="267" y="765"/>
                  </a:cubicBezTo>
                  <a:cubicBezTo>
                    <a:pt x="0" y="1399"/>
                    <a:pt x="301" y="2133"/>
                    <a:pt x="934" y="2400"/>
                  </a:cubicBezTo>
                  <a:cubicBezTo>
                    <a:pt x="1092" y="2466"/>
                    <a:pt x="1253" y="2497"/>
                    <a:pt x="1411" y="2497"/>
                  </a:cubicBezTo>
                  <a:cubicBezTo>
                    <a:pt x="1889" y="2497"/>
                    <a:pt x="2335" y="2209"/>
                    <a:pt x="2536" y="1733"/>
                  </a:cubicBezTo>
                  <a:cubicBezTo>
                    <a:pt x="2802" y="1099"/>
                    <a:pt x="2536" y="365"/>
                    <a:pt x="1902" y="98"/>
                  </a:cubicBezTo>
                  <a:cubicBezTo>
                    <a:pt x="1745" y="32"/>
                    <a:pt x="1581" y="1"/>
                    <a:pt x="14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53"/>
            <p:cNvSpPr/>
            <p:nvPr/>
          </p:nvSpPr>
          <p:spPr>
            <a:xfrm>
              <a:off x="17293839" y="2886332"/>
              <a:ext cx="79036" cy="69476"/>
            </a:xfrm>
            <a:custGeom>
              <a:avLst/>
              <a:gdLst/>
              <a:ahLst/>
              <a:cxnLst/>
              <a:rect l="l" t="t" r="r" b="b"/>
              <a:pathLst>
                <a:path w="3803" h="3343" extrusionOk="0">
                  <a:moveTo>
                    <a:pt x="1919" y="1"/>
                  </a:moveTo>
                  <a:cubicBezTo>
                    <a:pt x="1261" y="1"/>
                    <a:pt x="643" y="370"/>
                    <a:pt x="367" y="1024"/>
                  </a:cubicBezTo>
                  <a:cubicBezTo>
                    <a:pt x="0" y="1858"/>
                    <a:pt x="400" y="2858"/>
                    <a:pt x="1268" y="3225"/>
                  </a:cubicBezTo>
                  <a:cubicBezTo>
                    <a:pt x="1467" y="3305"/>
                    <a:pt x="1676" y="3343"/>
                    <a:pt x="1883" y="3343"/>
                  </a:cubicBezTo>
                  <a:cubicBezTo>
                    <a:pt x="2542" y="3343"/>
                    <a:pt x="3182" y="2959"/>
                    <a:pt x="3436" y="2325"/>
                  </a:cubicBezTo>
                  <a:cubicBezTo>
                    <a:pt x="3803" y="1457"/>
                    <a:pt x="3403" y="490"/>
                    <a:pt x="2569" y="123"/>
                  </a:cubicBezTo>
                  <a:cubicBezTo>
                    <a:pt x="2355" y="41"/>
                    <a:pt x="2135" y="1"/>
                    <a:pt x="19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53"/>
            <p:cNvSpPr/>
            <p:nvPr/>
          </p:nvSpPr>
          <p:spPr>
            <a:xfrm>
              <a:off x="17322956" y="2906844"/>
              <a:ext cx="79036" cy="69455"/>
            </a:xfrm>
            <a:custGeom>
              <a:avLst/>
              <a:gdLst/>
              <a:ahLst/>
              <a:cxnLst/>
              <a:rect l="l" t="t" r="r" b="b"/>
              <a:pathLst>
                <a:path w="3803" h="3342" extrusionOk="0">
                  <a:moveTo>
                    <a:pt x="1884" y="0"/>
                  </a:moveTo>
                  <a:cubicBezTo>
                    <a:pt x="1238" y="0"/>
                    <a:pt x="616" y="381"/>
                    <a:pt x="367" y="1004"/>
                  </a:cubicBezTo>
                  <a:cubicBezTo>
                    <a:pt x="0" y="1871"/>
                    <a:pt x="400" y="2839"/>
                    <a:pt x="1234" y="3206"/>
                  </a:cubicBezTo>
                  <a:cubicBezTo>
                    <a:pt x="1453" y="3298"/>
                    <a:pt x="1677" y="3342"/>
                    <a:pt x="1897" y="3342"/>
                  </a:cubicBezTo>
                  <a:cubicBezTo>
                    <a:pt x="2550" y="3342"/>
                    <a:pt x="3161" y="2954"/>
                    <a:pt x="3436" y="2305"/>
                  </a:cubicBezTo>
                  <a:cubicBezTo>
                    <a:pt x="3803" y="1471"/>
                    <a:pt x="3403" y="504"/>
                    <a:pt x="2535" y="137"/>
                  </a:cubicBezTo>
                  <a:cubicBezTo>
                    <a:pt x="2324" y="44"/>
                    <a:pt x="2103" y="0"/>
                    <a:pt x="18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53"/>
            <p:cNvSpPr/>
            <p:nvPr/>
          </p:nvSpPr>
          <p:spPr>
            <a:xfrm>
              <a:off x="17357621" y="2888785"/>
              <a:ext cx="45077" cy="39840"/>
            </a:xfrm>
            <a:custGeom>
              <a:avLst/>
              <a:gdLst/>
              <a:ahLst/>
              <a:cxnLst/>
              <a:rect l="l" t="t" r="r" b="b"/>
              <a:pathLst>
                <a:path w="2169" h="1917" extrusionOk="0">
                  <a:moveTo>
                    <a:pt x="1099" y="0"/>
                  </a:moveTo>
                  <a:cubicBezTo>
                    <a:pt x="714" y="0"/>
                    <a:pt x="352" y="226"/>
                    <a:pt x="200" y="605"/>
                  </a:cubicBezTo>
                  <a:cubicBezTo>
                    <a:pt x="0" y="1072"/>
                    <a:pt x="234" y="1639"/>
                    <a:pt x="701" y="1840"/>
                  </a:cubicBezTo>
                  <a:cubicBezTo>
                    <a:pt x="830" y="1891"/>
                    <a:pt x="964" y="1916"/>
                    <a:pt x="1094" y="1916"/>
                  </a:cubicBezTo>
                  <a:cubicBezTo>
                    <a:pt x="1469" y="1916"/>
                    <a:pt x="1820" y="1710"/>
                    <a:pt x="1968" y="1339"/>
                  </a:cubicBezTo>
                  <a:cubicBezTo>
                    <a:pt x="2168" y="839"/>
                    <a:pt x="1935" y="305"/>
                    <a:pt x="1468" y="72"/>
                  </a:cubicBezTo>
                  <a:cubicBezTo>
                    <a:pt x="1347" y="23"/>
                    <a:pt x="1222" y="0"/>
                    <a:pt x="10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53"/>
            <p:cNvSpPr/>
            <p:nvPr/>
          </p:nvSpPr>
          <p:spPr>
            <a:xfrm>
              <a:off x="17230058" y="2870745"/>
              <a:ext cx="45077" cy="39840"/>
            </a:xfrm>
            <a:custGeom>
              <a:avLst/>
              <a:gdLst/>
              <a:ahLst/>
              <a:cxnLst/>
              <a:rect l="l" t="t" r="r" b="b"/>
              <a:pathLst>
                <a:path w="2169" h="1917" extrusionOk="0">
                  <a:moveTo>
                    <a:pt x="1099" y="1"/>
                  </a:moveTo>
                  <a:cubicBezTo>
                    <a:pt x="715" y="1"/>
                    <a:pt x="352" y="227"/>
                    <a:pt x="200" y="606"/>
                  </a:cubicBezTo>
                  <a:cubicBezTo>
                    <a:pt x="0" y="1073"/>
                    <a:pt x="234" y="1640"/>
                    <a:pt x="701" y="1840"/>
                  </a:cubicBezTo>
                  <a:cubicBezTo>
                    <a:pt x="830" y="1892"/>
                    <a:pt x="964" y="1917"/>
                    <a:pt x="1095" y="1917"/>
                  </a:cubicBezTo>
                  <a:cubicBezTo>
                    <a:pt x="1470" y="1917"/>
                    <a:pt x="1820" y="1711"/>
                    <a:pt x="1968" y="1340"/>
                  </a:cubicBezTo>
                  <a:cubicBezTo>
                    <a:pt x="2169" y="840"/>
                    <a:pt x="1935" y="306"/>
                    <a:pt x="1468" y="72"/>
                  </a:cubicBezTo>
                  <a:cubicBezTo>
                    <a:pt x="1347" y="24"/>
                    <a:pt x="1222" y="1"/>
                    <a:pt x="10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53"/>
            <p:cNvSpPr/>
            <p:nvPr/>
          </p:nvSpPr>
          <p:spPr>
            <a:xfrm>
              <a:off x="17332661" y="2856177"/>
              <a:ext cx="54097" cy="51561"/>
            </a:xfrm>
            <a:custGeom>
              <a:avLst/>
              <a:gdLst/>
              <a:ahLst/>
              <a:cxnLst/>
              <a:rect l="l" t="t" r="r" b="b"/>
              <a:pathLst>
                <a:path w="2603" h="2481" extrusionOk="0">
                  <a:moveTo>
                    <a:pt x="1282" y="0"/>
                  </a:moveTo>
                  <a:cubicBezTo>
                    <a:pt x="664" y="0"/>
                    <a:pt x="130" y="482"/>
                    <a:pt x="67" y="1140"/>
                  </a:cubicBezTo>
                  <a:cubicBezTo>
                    <a:pt x="0" y="1807"/>
                    <a:pt x="501" y="2408"/>
                    <a:pt x="1168" y="2475"/>
                  </a:cubicBezTo>
                  <a:cubicBezTo>
                    <a:pt x="1210" y="2479"/>
                    <a:pt x="1252" y="2481"/>
                    <a:pt x="1293" y="2481"/>
                  </a:cubicBezTo>
                  <a:cubicBezTo>
                    <a:pt x="1938" y="2481"/>
                    <a:pt x="2473" y="2001"/>
                    <a:pt x="2535" y="1374"/>
                  </a:cubicBezTo>
                  <a:cubicBezTo>
                    <a:pt x="2602" y="673"/>
                    <a:pt x="2102" y="73"/>
                    <a:pt x="1401" y="6"/>
                  </a:cubicBezTo>
                  <a:cubicBezTo>
                    <a:pt x="1361" y="2"/>
                    <a:pt x="1321" y="0"/>
                    <a:pt x="12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53"/>
            <p:cNvSpPr/>
            <p:nvPr/>
          </p:nvSpPr>
          <p:spPr>
            <a:xfrm>
              <a:off x="17231450" y="2893003"/>
              <a:ext cx="81821" cy="72489"/>
            </a:xfrm>
            <a:custGeom>
              <a:avLst/>
              <a:gdLst/>
              <a:ahLst/>
              <a:cxnLst/>
              <a:rect l="l" t="t" r="r" b="b"/>
              <a:pathLst>
                <a:path w="3937" h="3488" extrusionOk="0">
                  <a:moveTo>
                    <a:pt x="1967" y="0"/>
                  </a:moveTo>
                  <a:cubicBezTo>
                    <a:pt x="1293" y="0"/>
                    <a:pt x="642" y="394"/>
                    <a:pt x="367" y="1070"/>
                  </a:cubicBezTo>
                  <a:cubicBezTo>
                    <a:pt x="0" y="1937"/>
                    <a:pt x="400" y="2971"/>
                    <a:pt x="1301" y="3338"/>
                  </a:cubicBezTo>
                  <a:cubicBezTo>
                    <a:pt x="1523" y="3440"/>
                    <a:pt x="1755" y="3488"/>
                    <a:pt x="1985" y="3488"/>
                  </a:cubicBezTo>
                  <a:cubicBezTo>
                    <a:pt x="2653" y="3488"/>
                    <a:pt x="3296" y="3083"/>
                    <a:pt x="3569" y="2437"/>
                  </a:cubicBezTo>
                  <a:cubicBezTo>
                    <a:pt x="3936" y="1537"/>
                    <a:pt x="3536" y="502"/>
                    <a:pt x="2635" y="136"/>
                  </a:cubicBezTo>
                  <a:cubicBezTo>
                    <a:pt x="2418" y="44"/>
                    <a:pt x="2191" y="0"/>
                    <a:pt x="19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53"/>
            <p:cNvSpPr/>
            <p:nvPr/>
          </p:nvSpPr>
          <p:spPr>
            <a:xfrm>
              <a:off x="17272350" y="2937644"/>
              <a:ext cx="78350" cy="68769"/>
            </a:xfrm>
            <a:custGeom>
              <a:avLst/>
              <a:gdLst/>
              <a:ahLst/>
              <a:cxnLst/>
              <a:rect l="l" t="t" r="r" b="b"/>
              <a:pathLst>
                <a:path w="3770" h="3309" extrusionOk="0">
                  <a:moveTo>
                    <a:pt x="1904" y="0"/>
                  </a:moveTo>
                  <a:cubicBezTo>
                    <a:pt x="1260" y="0"/>
                    <a:pt x="643" y="370"/>
                    <a:pt x="367" y="1023"/>
                  </a:cubicBezTo>
                  <a:cubicBezTo>
                    <a:pt x="0" y="1857"/>
                    <a:pt x="400" y="2824"/>
                    <a:pt x="1234" y="3191"/>
                  </a:cubicBezTo>
                  <a:cubicBezTo>
                    <a:pt x="1442" y="3271"/>
                    <a:pt x="1655" y="3309"/>
                    <a:pt x="1863" y="3309"/>
                  </a:cubicBezTo>
                  <a:cubicBezTo>
                    <a:pt x="2528" y="3309"/>
                    <a:pt x="3149" y="2925"/>
                    <a:pt x="3403" y="2291"/>
                  </a:cubicBezTo>
                  <a:cubicBezTo>
                    <a:pt x="3769" y="1457"/>
                    <a:pt x="3369" y="489"/>
                    <a:pt x="2535" y="122"/>
                  </a:cubicBezTo>
                  <a:cubicBezTo>
                    <a:pt x="2329" y="40"/>
                    <a:pt x="2116" y="0"/>
                    <a:pt x="1904" y="0"/>
                  </a:cubicBezTo>
                  <a:close/>
                </a:path>
              </a:pathLst>
            </a:custGeom>
            <a:solidFill>
              <a:srgbClr val="7BC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53"/>
            <p:cNvSpPr/>
            <p:nvPr/>
          </p:nvSpPr>
          <p:spPr>
            <a:xfrm>
              <a:off x="17108730" y="2922847"/>
              <a:ext cx="445785" cy="617697"/>
            </a:xfrm>
            <a:custGeom>
              <a:avLst/>
              <a:gdLst/>
              <a:ahLst/>
              <a:cxnLst/>
              <a:rect l="l" t="t" r="r" b="b"/>
              <a:pathLst>
                <a:path w="21450" h="29722" extrusionOk="0">
                  <a:moveTo>
                    <a:pt x="2036" y="0"/>
                  </a:moveTo>
                  <a:lnTo>
                    <a:pt x="1" y="1135"/>
                  </a:lnTo>
                  <a:lnTo>
                    <a:pt x="1" y="29722"/>
                  </a:lnTo>
                  <a:lnTo>
                    <a:pt x="21449" y="29722"/>
                  </a:lnTo>
                  <a:lnTo>
                    <a:pt x="21449" y="1135"/>
                  </a:lnTo>
                  <a:lnTo>
                    <a:pt x="19415" y="0"/>
                  </a:lnTo>
                  <a:lnTo>
                    <a:pt x="17680" y="801"/>
                  </a:lnTo>
                  <a:lnTo>
                    <a:pt x="15946" y="0"/>
                  </a:lnTo>
                  <a:lnTo>
                    <a:pt x="14211" y="801"/>
                  </a:lnTo>
                  <a:lnTo>
                    <a:pt x="12476" y="0"/>
                  </a:lnTo>
                  <a:lnTo>
                    <a:pt x="10742" y="801"/>
                  </a:lnTo>
                  <a:lnTo>
                    <a:pt x="8974" y="0"/>
                  </a:lnTo>
                  <a:lnTo>
                    <a:pt x="7239" y="801"/>
                  </a:lnTo>
                  <a:lnTo>
                    <a:pt x="5505" y="0"/>
                  </a:lnTo>
                  <a:lnTo>
                    <a:pt x="3770" y="801"/>
                  </a:lnTo>
                  <a:lnTo>
                    <a:pt x="20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53"/>
            <p:cNvSpPr/>
            <p:nvPr/>
          </p:nvSpPr>
          <p:spPr>
            <a:xfrm>
              <a:off x="17612734" y="2991471"/>
              <a:ext cx="158072" cy="383396"/>
            </a:xfrm>
            <a:custGeom>
              <a:avLst/>
              <a:gdLst/>
              <a:ahLst/>
              <a:cxnLst/>
              <a:rect l="l" t="t" r="r" b="b"/>
              <a:pathLst>
                <a:path w="7606" h="18448" extrusionOk="0">
                  <a:moveTo>
                    <a:pt x="2469" y="1"/>
                  </a:moveTo>
                  <a:lnTo>
                    <a:pt x="0" y="2836"/>
                  </a:lnTo>
                  <a:lnTo>
                    <a:pt x="0" y="18447"/>
                  </a:lnTo>
                  <a:lnTo>
                    <a:pt x="7606" y="16946"/>
                  </a:lnTo>
                  <a:lnTo>
                    <a:pt x="24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53"/>
            <p:cNvSpPr/>
            <p:nvPr/>
          </p:nvSpPr>
          <p:spPr>
            <a:xfrm>
              <a:off x="17264024" y="3261145"/>
              <a:ext cx="510938" cy="227402"/>
            </a:xfrm>
            <a:custGeom>
              <a:avLst/>
              <a:gdLst/>
              <a:ahLst/>
              <a:cxnLst/>
              <a:rect l="l" t="t" r="r" b="b"/>
              <a:pathLst>
                <a:path w="24585" h="10942" extrusionOk="0">
                  <a:moveTo>
                    <a:pt x="1" y="10942"/>
                  </a:moveTo>
                  <a:lnTo>
                    <a:pt x="19114" y="10942"/>
                  </a:lnTo>
                  <a:cubicBezTo>
                    <a:pt x="22150" y="10942"/>
                    <a:pt x="24585" y="8507"/>
                    <a:pt x="24585" y="5471"/>
                  </a:cubicBezTo>
                  <a:lnTo>
                    <a:pt x="24585" y="5471"/>
                  </a:lnTo>
                  <a:cubicBezTo>
                    <a:pt x="24585" y="2436"/>
                    <a:pt x="22150" y="1"/>
                    <a:pt x="19114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53"/>
            <p:cNvSpPr/>
            <p:nvPr/>
          </p:nvSpPr>
          <p:spPr>
            <a:xfrm>
              <a:off x="16945138" y="3268772"/>
              <a:ext cx="264146" cy="212148"/>
            </a:xfrm>
            <a:custGeom>
              <a:avLst/>
              <a:gdLst/>
              <a:ahLst/>
              <a:cxnLst/>
              <a:rect l="l" t="t" r="r" b="b"/>
              <a:pathLst>
                <a:path w="12710" h="10208" extrusionOk="0">
                  <a:moveTo>
                    <a:pt x="1735" y="1"/>
                  </a:moveTo>
                  <a:cubicBezTo>
                    <a:pt x="768" y="1"/>
                    <a:pt x="0" y="768"/>
                    <a:pt x="0" y="1702"/>
                  </a:cubicBezTo>
                  <a:cubicBezTo>
                    <a:pt x="0" y="2569"/>
                    <a:pt x="667" y="3303"/>
                    <a:pt x="1501" y="3403"/>
                  </a:cubicBezTo>
                  <a:cubicBezTo>
                    <a:pt x="667" y="3537"/>
                    <a:pt x="0" y="4237"/>
                    <a:pt x="0" y="5104"/>
                  </a:cubicBezTo>
                  <a:cubicBezTo>
                    <a:pt x="0" y="5972"/>
                    <a:pt x="667" y="6706"/>
                    <a:pt x="1501" y="6806"/>
                  </a:cubicBezTo>
                  <a:cubicBezTo>
                    <a:pt x="667" y="6906"/>
                    <a:pt x="0" y="7640"/>
                    <a:pt x="0" y="8507"/>
                  </a:cubicBezTo>
                  <a:cubicBezTo>
                    <a:pt x="0" y="9441"/>
                    <a:pt x="768" y="10208"/>
                    <a:pt x="1735" y="10208"/>
                  </a:cubicBezTo>
                  <a:lnTo>
                    <a:pt x="12709" y="10208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53"/>
            <p:cNvSpPr/>
            <p:nvPr/>
          </p:nvSpPr>
          <p:spPr>
            <a:xfrm>
              <a:off x="16954835" y="3340180"/>
              <a:ext cx="94311" cy="21"/>
            </a:xfrm>
            <a:custGeom>
              <a:avLst/>
              <a:gdLst/>
              <a:ahLst/>
              <a:cxnLst/>
              <a:rect l="l" t="t" r="r" b="b"/>
              <a:pathLst>
                <a:path w="4538" h="1" extrusionOk="0">
                  <a:moveTo>
                    <a:pt x="4537" y="0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53"/>
            <p:cNvSpPr/>
            <p:nvPr/>
          </p:nvSpPr>
          <p:spPr>
            <a:xfrm>
              <a:off x="16954835" y="3340180"/>
              <a:ext cx="94311" cy="21"/>
            </a:xfrm>
            <a:custGeom>
              <a:avLst/>
              <a:gdLst/>
              <a:ahLst/>
              <a:cxnLst/>
              <a:rect l="l" t="t" r="r" b="b"/>
              <a:pathLst>
                <a:path w="4538" h="1" fill="none" extrusionOk="0">
                  <a:moveTo>
                    <a:pt x="4537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53"/>
            <p:cNvSpPr/>
            <p:nvPr/>
          </p:nvSpPr>
          <p:spPr>
            <a:xfrm>
              <a:off x="16954835" y="3410197"/>
              <a:ext cx="94311" cy="21"/>
            </a:xfrm>
            <a:custGeom>
              <a:avLst/>
              <a:gdLst/>
              <a:ahLst/>
              <a:cxnLst/>
              <a:rect l="l" t="t" r="r" b="b"/>
              <a:pathLst>
                <a:path w="4538" h="1" extrusionOk="0">
                  <a:moveTo>
                    <a:pt x="4537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53"/>
            <p:cNvSpPr/>
            <p:nvPr/>
          </p:nvSpPr>
          <p:spPr>
            <a:xfrm>
              <a:off x="16954835" y="3410197"/>
              <a:ext cx="94311" cy="21"/>
            </a:xfrm>
            <a:custGeom>
              <a:avLst/>
              <a:gdLst/>
              <a:ahLst/>
              <a:cxnLst/>
              <a:rect l="l" t="t" r="r" b="b"/>
              <a:pathLst>
                <a:path w="4538" h="1" fill="none" extrusionOk="0">
                  <a:moveTo>
                    <a:pt x="4537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53"/>
            <p:cNvSpPr/>
            <p:nvPr/>
          </p:nvSpPr>
          <p:spPr>
            <a:xfrm>
              <a:off x="17157950" y="3250753"/>
              <a:ext cx="101938" cy="237793"/>
            </a:xfrm>
            <a:custGeom>
              <a:avLst/>
              <a:gdLst/>
              <a:ahLst/>
              <a:cxnLst/>
              <a:rect l="l" t="t" r="r" b="b"/>
              <a:pathLst>
                <a:path w="4905" h="11442" extrusionOk="0">
                  <a:moveTo>
                    <a:pt x="1" y="0"/>
                  </a:moveTo>
                  <a:lnTo>
                    <a:pt x="1" y="11442"/>
                  </a:lnTo>
                  <a:lnTo>
                    <a:pt x="4904" y="11442"/>
                  </a:lnTo>
                  <a:lnTo>
                    <a:pt x="4904" y="0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53"/>
            <p:cNvSpPr/>
            <p:nvPr/>
          </p:nvSpPr>
          <p:spPr>
            <a:xfrm>
              <a:off x="16774589" y="2938787"/>
              <a:ext cx="157386" cy="324456"/>
            </a:xfrm>
            <a:custGeom>
              <a:avLst/>
              <a:gdLst/>
              <a:ahLst/>
              <a:cxnLst/>
              <a:rect l="l" t="t" r="r" b="b"/>
              <a:pathLst>
                <a:path w="7573" h="15612" extrusionOk="0">
                  <a:moveTo>
                    <a:pt x="4771" y="1"/>
                  </a:moveTo>
                  <a:lnTo>
                    <a:pt x="1" y="14111"/>
                  </a:lnTo>
                  <a:lnTo>
                    <a:pt x="7573" y="15612"/>
                  </a:lnTo>
                  <a:lnTo>
                    <a:pt x="75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53"/>
            <p:cNvSpPr/>
            <p:nvPr/>
          </p:nvSpPr>
          <p:spPr>
            <a:xfrm>
              <a:off x="16770432" y="3149543"/>
              <a:ext cx="510938" cy="227402"/>
            </a:xfrm>
            <a:custGeom>
              <a:avLst/>
              <a:gdLst/>
              <a:ahLst/>
              <a:cxnLst/>
              <a:rect l="l" t="t" r="r" b="b"/>
              <a:pathLst>
                <a:path w="24585" h="10942" extrusionOk="0">
                  <a:moveTo>
                    <a:pt x="24585" y="10941"/>
                  </a:moveTo>
                  <a:lnTo>
                    <a:pt x="5471" y="10941"/>
                  </a:lnTo>
                  <a:cubicBezTo>
                    <a:pt x="2436" y="10941"/>
                    <a:pt x="1" y="8506"/>
                    <a:pt x="1" y="5471"/>
                  </a:cubicBezTo>
                  <a:lnTo>
                    <a:pt x="1" y="5471"/>
                  </a:lnTo>
                  <a:cubicBezTo>
                    <a:pt x="1" y="2435"/>
                    <a:pt x="2436" y="0"/>
                    <a:pt x="5471" y="0"/>
                  </a:cubicBezTo>
                  <a:lnTo>
                    <a:pt x="245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53"/>
            <p:cNvSpPr/>
            <p:nvPr/>
          </p:nvSpPr>
          <p:spPr>
            <a:xfrm>
              <a:off x="16997128" y="3071899"/>
              <a:ext cx="284242" cy="77664"/>
            </a:xfrm>
            <a:custGeom>
              <a:avLst/>
              <a:gdLst/>
              <a:ahLst/>
              <a:cxnLst/>
              <a:rect l="l" t="t" r="r" b="b"/>
              <a:pathLst>
                <a:path w="13677" h="3737" fill="none" extrusionOk="0">
                  <a:moveTo>
                    <a:pt x="1368" y="0"/>
                  </a:moveTo>
                  <a:lnTo>
                    <a:pt x="234" y="2602"/>
                  </a:lnTo>
                  <a:cubicBezTo>
                    <a:pt x="0" y="3136"/>
                    <a:pt x="401" y="3736"/>
                    <a:pt x="1001" y="3736"/>
                  </a:cubicBezTo>
                  <a:lnTo>
                    <a:pt x="13677" y="3736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53"/>
            <p:cNvSpPr/>
            <p:nvPr/>
          </p:nvSpPr>
          <p:spPr>
            <a:xfrm>
              <a:off x="17380482" y="3128053"/>
              <a:ext cx="112329" cy="57547"/>
            </a:xfrm>
            <a:custGeom>
              <a:avLst/>
              <a:gdLst/>
              <a:ahLst/>
              <a:cxnLst/>
              <a:rect l="l" t="t" r="r" b="b"/>
              <a:pathLst>
                <a:path w="5405" h="2769" extrusionOk="0">
                  <a:moveTo>
                    <a:pt x="1368" y="0"/>
                  </a:moveTo>
                  <a:cubicBezTo>
                    <a:pt x="601" y="0"/>
                    <a:pt x="1" y="634"/>
                    <a:pt x="1" y="1401"/>
                  </a:cubicBezTo>
                  <a:cubicBezTo>
                    <a:pt x="1" y="2168"/>
                    <a:pt x="601" y="2769"/>
                    <a:pt x="1368" y="2769"/>
                  </a:cubicBezTo>
                  <a:lnTo>
                    <a:pt x="4037" y="2769"/>
                  </a:lnTo>
                  <a:cubicBezTo>
                    <a:pt x="4804" y="2769"/>
                    <a:pt x="5405" y="2168"/>
                    <a:pt x="5405" y="1401"/>
                  </a:cubicBezTo>
                  <a:cubicBezTo>
                    <a:pt x="5405" y="634"/>
                    <a:pt x="4804" y="0"/>
                    <a:pt x="4037" y="0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53"/>
            <p:cNvSpPr/>
            <p:nvPr/>
          </p:nvSpPr>
          <p:spPr>
            <a:xfrm>
              <a:off x="17336111" y="3156463"/>
              <a:ext cx="263460" cy="212854"/>
            </a:xfrm>
            <a:custGeom>
              <a:avLst/>
              <a:gdLst/>
              <a:ahLst/>
              <a:cxnLst/>
              <a:rect l="l" t="t" r="r" b="b"/>
              <a:pathLst>
                <a:path w="12677" h="10242" extrusionOk="0">
                  <a:moveTo>
                    <a:pt x="1" y="1"/>
                  </a:moveTo>
                  <a:lnTo>
                    <a:pt x="1" y="10241"/>
                  </a:lnTo>
                  <a:lnTo>
                    <a:pt x="10975" y="10241"/>
                  </a:lnTo>
                  <a:cubicBezTo>
                    <a:pt x="11909" y="10241"/>
                    <a:pt x="12677" y="9474"/>
                    <a:pt x="12677" y="8540"/>
                  </a:cubicBezTo>
                  <a:cubicBezTo>
                    <a:pt x="12677" y="7673"/>
                    <a:pt x="12043" y="6939"/>
                    <a:pt x="11209" y="6839"/>
                  </a:cubicBezTo>
                  <a:cubicBezTo>
                    <a:pt x="12043" y="6706"/>
                    <a:pt x="12677" y="6005"/>
                    <a:pt x="12677" y="5138"/>
                  </a:cubicBezTo>
                  <a:cubicBezTo>
                    <a:pt x="12677" y="4271"/>
                    <a:pt x="12043" y="3537"/>
                    <a:pt x="11209" y="3437"/>
                  </a:cubicBezTo>
                  <a:cubicBezTo>
                    <a:pt x="12043" y="3337"/>
                    <a:pt x="12677" y="2603"/>
                    <a:pt x="12677" y="1735"/>
                  </a:cubicBezTo>
                  <a:cubicBezTo>
                    <a:pt x="12677" y="801"/>
                    <a:pt x="11909" y="34"/>
                    <a:pt x="10975" y="34"/>
                  </a:cubicBezTo>
                  <a:lnTo>
                    <a:pt x="4538" y="34"/>
                  </a:lnTo>
                  <a:lnTo>
                    <a:pt x="4538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53"/>
            <p:cNvSpPr/>
            <p:nvPr/>
          </p:nvSpPr>
          <p:spPr>
            <a:xfrm>
              <a:off x="17479614" y="3228558"/>
              <a:ext cx="94997" cy="21"/>
            </a:xfrm>
            <a:custGeom>
              <a:avLst/>
              <a:gdLst/>
              <a:ahLst/>
              <a:cxnLst/>
              <a:rect l="l" t="t" r="r" b="b"/>
              <a:pathLst>
                <a:path w="4571" h="1" extrusionOk="0">
                  <a:moveTo>
                    <a:pt x="1" y="1"/>
                  </a:moveTo>
                  <a:lnTo>
                    <a:pt x="457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53"/>
            <p:cNvSpPr/>
            <p:nvPr/>
          </p:nvSpPr>
          <p:spPr>
            <a:xfrm>
              <a:off x="17479614" y="3228558"/>
              <a:ext cx="94997" cy="21"/>
            </a:xfrm>
            <a:custGeom>
              <a:avLst/>
              <a:gdLst/>
              <a:ahLst/>
              <a:cxnLst/>
              <a:rect l="l" t="t" r="r" b="b"/>
              <a:pathLst>
                <a:path w="4571" h="1" fill="none" extrusionOk="0">
                  <a:moveTo>
                    <a:pt x="1" y="1"/>
                  </a:moveTo>
                  <a:lnTo>
                    <a:pt x="457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53"/>
            <p:cNvSpPr/>
            <p:nvPr/>
          </p:nvSpPr>
          <p:spPr>
            <a:xfrm>
              <a:off x="17479614" y="3298595"/>
              <a:ext cx="94997" cy="21"/>
            </a:xfrm>
            <a:custGeom>
              <a:avLst/>
              <a:gdLst/>
              <a:ahLst/>
              <a:cxnLst/>
              <a:rect l="l" t="t" r="r" b="b"/>
              <a:pathLst>
                <a:path w="4571" h="1" extrusionOk="0">
                  <a:moveTo>
                    <a:pt x="1" y="0"/>
                  </a:moveTo>
                  <a:lnTo>
                    <a:pt x="457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53"/>
            <p:cNvSpPr/>
            <p:nvPr/>
          </p:nvSpPr>
          <p:spPr>
            <a:xfrm>
              <a:off x="17479614" y="3298595"/>
              <a:ext cx="94997" cy="21"/>
            </a:xfrm>
            <a:custGeom>
              <a:avLst/>
              <a:gdLst/>
              <a:ahLst/>
              <a:cxnLst/>
              <a:rect l="l" t="t" r="r" b="b"/>
              <a:pathLst>
                <a:path w="4571" h="1" fill="none" extrusionOk="0">
                  <a:moveTo>
                    <a:pt x="1" y="0"/>
                  </a:moveTo>
                  <a:lnTo>
                    <a:pt x="4571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53"/>
            <p:cNvSpPr/>
            <p:nvPr/>
          </p:nvSpPr>
          <p:spPr>
            <a:xfrm>
              <a:off x="17284820" y="3138445"/>
              <a:ext cx="102624" cy="238500"/>
            </a:xfrm>
            <a:custGeom>
              <a:avLst/>
              <a:gdLst/>
              <a:ahLst/>
              <a:cxnLst/>
              <a:rect l="l" t="t" r="r" b="b"/>
              <a:pathLst>
                <a:path w="4938" h="11476" extrusionOk="0">
                  <a:moveTo>
                    <a:pt x="1" y="1"/>
                  </a:moveTo>
                  <a:lnTo>
                    <a:pt x="1" y="11475"/>
                  </a:lnTo>
                  <a:lnTo>
                    <a:pt x="4937" y="11475"/>
                  </a:lnTo>
                  <a:lnTo>
                    <a:pt x="4937" y="1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53"/>
            <p:cNvSpPr/>
            <p:nvPr/>
          </p:nvSpPr>
          <p:spPr>
            <a:xfrm>
              <a:off x="17001970" y="4974849"/>
              <a:ext cx="143524" cy="34686"/>
            </a:xfrm>
            <a:custGeom>
              <a:avLst/>
              <a:gdLst/>
              <a:ahLst/>
              <a:cxnLst/>
              <a:rect l="l" t="t" r="r" b="b"/>
              <a:pathLst>
                <a:path w="6906" h="1669" extrusionOk="0">
                  <a:moveTo>
                    <a:pt x="1" y="1"/>
                  </a:moveTo>
                  <a:lnTo>
                    <a:pt x="1" y="1669"/>
                  </a:lnTo>
                  <a:lnTo>
                    <a:pt x="6906" y="1669"/>
                  </a:lnTo>
                  <a:lnTo>
                    <a:pt x="690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53"/>
            <p:cNvSpPr/>
            <p:nvPr/>
          </p:nvSpPr>
          <p:spPr>
            <a:xfrm>
              <a:off x="16869565" y="5158566"/>
              <a:ext cx="429138" cy="38157"/>
            </a:xfrm>
            <a:custGeom>
              <a:avLst/>
              <a:gdLst/>
              <a:ahLst/>
              <a:cxnLst/>
              <a:rect l="l" t="t" r="r" b="b"/>
              <a:pathLst>
                <a:path w="20649" h="1836" extrusionOk="0">
                  <a:moveTo>
                    <a:pt x="1" y="0"/>
                  </a:moveTo>
                  <a:lnTo>
                    <a:pt x="1" y="1835"/>
                  </a:lnTo>
                  <a:lnTo>
                    <a:pt x="20649" y="1835"/>
                  </a:lnTo>
                  <a:lnTo>
                    <a:pt x="2064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730EB122-D3D7-40FE-A247-E0B17577D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6195" y="651468"/>
            <a:ext cx="6181725" cy="404812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Google Shape;1212;p61"/>
          <p:cNvSpPr txBox="1">
            <a:spLocks noGrp="1"/>
          </p:cNvSpPr>
          <p:nvPr>
            <p:ph type="title"/>
          </p:nvPr>
        </p:nvSpPr>
        <p:spPr>
          <a:xfrm>
            <a:off x="341376" y="938250"/>
            <a:ext cx="4230624" cy="326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¼ de las personas con Alzheimer ha sido diagnosticado</a:t>
            </a:r>
            <a:endParaRPr b="1" dirty="0"/>
          </a:p>
        </p:txBody>
      </p:sp>
      <p:pic>
        <p:nvPicPr>
          <p:cNvPr id="1213" name="Google Shape;1213;p61"/>
          <p:cNvPicPr preferRelativeResize="0"/>
          <p:nvPr/>
        </p:nvPicPr>
        <p:blipFill rotWithShape="1">
          <a:blip r:embed="rId3">
            <a:alphaModFix/>
          </a:blip>
          <a:srcRect l="21214" t="1969" r="25036" b="1959"/>
          <a:stretch/>
        </p:blipFill>
        <p:spPr>
          <a:xfrm>
            <a:off x="4714875" y="541675"/>
            <a:ext cx="3743400" cy="3763800"/>
          </a:xfrm>
          <a:prstGeom prst="flowChartConnector">
            <a:avLst/>
          </a:prstGeom>
          <a:noFill/>
          <a:ln>
            <a:noFill/>
          </a:ln>
        </p:spPr>
      </p:pic>
      <p:grpSp>
        <p:nvGrpSpPr>
          <p:cNvPr id="1214" name="Google Shape;1214;p61"/>
          <p:cNvGrpSpPr/>
          <p:nvPr/>
        </p:nvGrpSpPr>
        <p:grpSpPr>
          <a:xfrm>
            <a:off x="5822025" y="130012"/>
            <a:ext cx="1954192" cy="1390357"/>
            <a:chOff x="5822025" y="337912"/>
            <a:chExt cx="1954192" cy="1390357"/>
          </a:xfrm>
        </p:grpSpPr>
        <p:sp>
          <p:nvSpPr>
            <p:cNvPr id="1215" name="Google Shape;1215;p61"/>
            <p:cNvSpPr/>
            <p:nvPr/>
          </p:nvSpPr>
          <p:spPr>
            <a:xfrm>
              <a:off x="6678074" y="856099"/>
              <a:ext cx="338258" cy="463123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61"/>
            <p:cNvSpPr/>
            <p:nvPr/>
          </p:nvSpPr>
          <p:spPr>
            <a:xfrm>
              <a:off x="5822025" y="1404942"/>
              <a:ext cx="270215" cy="323327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61"/>
            <p:cNvSpPr/>
            <p:nvPr/>
          </p:nvSpPr>
          <p:spPr>
            <a:xfrm>
              <a:off x="7213271" y="337912"/>
              <a:ext cx="338247" cy="404175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61"/>
            <p:cNvSpPr/>
            <p:nvPr/>
          </p:nvSpPr>
          <p:spPr>
            <a:xfrm>
              <a:off x="7342267" y="1121451"/>
              <a:ext cx="433951" cy="521110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4" name="Google Shape;1914;p71"/>
          <p:cNvGrpSpPr/>
          <p:nvPr/>
        </p:nvGrpSpPr>
        <p:grpSpPr>
          <a:xfrm>
            <a:off x="2242200" y="860218"/>
            <a:ext cx="4659600" cy="3702264"/>
            <a:chOff x="4281207" y="5636"/>
            <a:chExt cx="4659600" cy="3702264"/>
          </a:xfrm>
        </p:grpSpPr>
        <p:sp>
          <p:nvSpPr>
            <p:cNvPr id="1915" name="Google Shape;1915;p71"/>
            <p:cNvSpPr/>
            <p:nvPr/>
          </p:nvSpPr>
          <p:spPr>
            <a:xfrm>
              <a:off x="4833050" y="458600"/>
              <a:ext cx="3555900" cy="3249300"/>
            </a:xfrm>
            <a:prstGeom prst="rect">
              <a:avLst/>
            </a:prstGeom>
            <a:noFill/>
            <a:ln w="1143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71"/>
            <p:cNvSpPr/>
            <p:nvPr/>
          </p:nvSpPr>
          <p:spPr>
            <a:xfrm rot="2700000">
              <a:off x="4579712" y="-6420"/>
              <a:ext cx="380989" cy="1002112"/>
            </a:xfrm>
            <a:prstGeom prst="rect">
              <a:avLst/>
            </a:prstGeom>
            <a:solidFill>
              <a:srgbClr val="FFFFFF">
                <a:alpha val="46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71"/>
            <p:cNvSpPr/>
            <p:nvPr/>
          </p:nvSpPr>
          <p:spPr>
            <a:xfrm rot="-2700000" flipH="1">
              <a:off x="8261312" y="-6420"/>
              <a:ext cx="380989" cy="1002112"/>
            </a:xfrm>
            <a:prstGeom prst="rect">
              <a:avLst/>
            </a:prstGeom>
            <a:solidFill>
              <a:srgbClr val="FFFFFF">
                <a:alpha val="46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18" name="Google Shape;1918;p71"/>
          <p:cNvGrpSpPr/>
          <p:nvPr/>
        </p:nvGrpSpPr>
        <p:grpSpPr>
          <a:xfrm>
            <a:off x="3031854" y="2789823"/>
            <a:ext cx="3080291" cy="1717223"/>
            <a:chOff x="3014909" y="2818669"/>
            <a:chExt cx="3080291" cy="1717223"/>
          </a:xfrm>
        </p:grpSpPr>
        <p:grpSp>
          <p:nvGrpSpPr>
            <p:cNvPr id="1919" name="Google Shape;1919;p71"/>
            <p:cNvGrpSpPr/>
            <p:nvPr/>
          </p:nvGrpSpPr>
          <p:grpSpPr>
            <a:xfrm>
              <a:off x="4847531" y="2818669"/>
              <a:ext cx="1247669" cy="1717223"/>
              <a:chOff x="9575503" y="3151642"/>
              <a:chExt cx="1039724" cy="1431138"/>
            </a:xfrm>
          </p:grpSpPr>
          <p:sp>
            <p:nvSpPr>
              <p:cNvPr id="1920" name="Google Shape;1920;p71"/>
              <p:cNvSpPr/>
              <p:nvPr/>
            </p:nvSpPr>
            <p:spPr>
              <a:xfrm flipH="1">
                <a:off x="10345643" y="3498105"/>
                <a:ext cx="182148" cy="135580"/>
              </a:xfrm>
              <a:custGeom>
                <a:avLst/>
                <a:gdLst/>
                <a:ahLst/>
                <a:cxnLst/>
                <a:rect l="l" t="t" r="r" b="b"/>
                <a:pathLst>
                  <a:path w="5832" h="4341" extrusionOk="0">
                    <a:moveTo>
                      <a:pt x="2170" y="0"/>
                    </a:moveTo>
                    <a:cubicBezTo>
                      <a:pt x="977" y="0"/>
                      <a:pt x="0" y="977"/>
                      <a:pt x="0" y="2170"/>
                    </a:cubicBezTo>
                    <a:cubicBezTo>
                      <a:pt x="0" y="3364"/>
                      <a:pt x="977" y="4340"/>
                      <a:pt x="2170" y="4340"/>
                    </a:cubicBezTo>
                    <a:lnTo>
                      <a:pt x="5832" y="4340"/>
                    </a:lnTo>
                    <a:lnTo>
                      <a:pt x="5832" y="0"/>
                    </a:ln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71"/>
              <p:cNvSpPr/>
              <p:nvPr/>
            </p:nvSpPr>
            <p:spPr>
              <a:xfrm flipH="1">
                <a:off x="10345653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extrusionOk="0">
                    <a:moveTo>
                      <a:pt x="1981" y="0"/>
                    </a:moveTo>
                    <a:lnTo>
                      <a:pt x="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2" name="Google Shape;1922;p71"/>
              <p:cNvSpPr/>
              <p:nvPr/>
            </p:nvSpPr>
            <p:spPr>
              <a:xfrm flipH="1">
                <a:off x="10345653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fill="none" extrusionOk="0">
                    <a:moveTo>
                      <a:pt x="1981" y="0"/>
                    </a:moveTo>
                    <a:lnTo>
                      <a:pt x="1" y="0"/>
                    </a:lnTo>
                  </a:path>
                </a:pathLst>
              </a:custGeom>
              <a:noFill/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3" name="Google Shape;1923;p71"/>
              <p:cNvSpPr/>
              <p:nvPr/>
            </p:nvSpPr>
            <p:spPr>
              <a:xfrm flipH="1">
                <a:off x="9604438" y="3498105"/>
                <a:ext cx="161004" cy="135580"/>
              </a:xfrm>
              <a:custGeom>
                <a:avLst/>
                <a:gdLst/>
                <a:ahLst/>
                <a:cxnLst/>
                <a:rect l="l" t="t" r="r" b="b"/>
                <a:pathLst>
                  <a:path w="5155" h="4341" extrusionOk="0">
                    <a:moveTo>
                      <a:pt x="1" y="0"/>
                    </a:moveTo>
                    <a:lnTo>
                      <a:pt x="1" y="4340"/>
                    </a:lnTo>
                    <a:lnTo>
                      <a:pt x="2984" y="4340"/>
                    </a:lnTo>
                    <a:cubicBezTo>
                      <a:pt x="4178" y="4340"/>
                      <a:pt x="5154" y="3364"/>
                      <a:pt x="5154" y="2170"/>
                    </a:cubicBezTo>
                    <a:cubicBezTo>
                      <a:pt x="5154" y="977"/>
                      <a:pt x="4178" y="0"/>
                      <a:pt x="29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4" name="Google Shape;1924;p71"/>
              <p:cNvSpPr/>
              <p:nvPr/>
            </p:nvSpPr>
            <p:spPr>
              <a:xfrm flipH="1">
                <a:off x="9703570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extrusionOk="0">
                    <a:moveTo>
                      <a:pt x="1" y="0"/>
                    </a:moveTo>
                    <a:lnTo>
                      <a:pt x="1981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5" name="Google Shape;1925;p71"/>
              <p:cNvSpPr/>
              <p:nvPr/>
            </p:nvSpPr>
            <p:spPr>
              <a:xfrm flipH="1">
                <a:off x="9703570" y="3577741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fill="none" extrusionOk="0">
                    <a:moveTo>
                      <a:pt x="1" y="0"/>
                    </a:moveTo>
                    <a:lnTo>
                      <a:pt x="1981" y="0"/>
                    </a:lnTo>
                  </a:path>
                </a:pathLst>
              </a:custGeom>
              <a:noFill/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6" name="Google Shape;1926;p71"/>
              <p:cNvSpPr/>
              <p:nvPr/>
            </p:nvSpPr>
            <p:spPr>
              <a:xfrm flipH="1">
                <a:off x="9575503" y="4075811"/>
                <a:ext cx="1039724" cy="506969"/>
              </a:xfrm>
              <a:custGeom>
                <a:avLst/>
                <a:gdLst/>
                <a:ahLst/>
                <a:cxnLst/>
                <a:rect l="l" t="t" r="r" b="b"/>
                <a:pathLst>
                  <a:path w="31682" h="46844" extrusionOk="0">
                    <a:moveTo>
                      <a:pt x="15841" y="0"/>
                    </a:moveTo>
                    <a:cubicBezTo>
                      <a:pt x="7107" y="0"/>
                      <a:pt x="1" y="7107"/>
                      <a:pt x="1" y="15841"/>
                    </a:cubicBezTo>
                    <a:lnTo>
                      <a:pt x="1" y="46843"/>
                    </a:lnTo>
                    <a:lnTo>
                      <a:pt x="31682" y="46843"/>
                    </a:lnTo>
                    <a:lnTo>
                      <a:pt x="31682" y="15841"/>
                    </a:lnTo>
                    <a:cubicBezTo>
                      <a:pt x="31682" y="7107"/>
                      <a:pt x="24602" y="0"/>
                      <a:pt x="158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7" name="Google Shape;1927;p71"/>
              <p:cNvSpPr/>
              <p:nvPr/>
            </p:nvSpPr>
            <p:spPr>
              <a:xfrm flipH="1">
                <a:off x="9972067" y="3863181"/>
                <a:ext cx="246549" cy="320258"/>
              </a:xfrm>
              <a:custGeom>
                <a:avLst/>
                <a:gdLst/>
                <a:ahLst/>
                <a:cxnLst/>
                <a:rect l="l" t="t" r="r" b="b"/>
                <a:pathLst>
                  <a:path w="7894" h="10254" extrusionOk="0">
                    <a:moveTo>
                      <a:pt x="0" y="1"/>
                    </a:moveTo>
                    <a:lnTo>
                      <a:pt x="0" y="6321"/>
                    </a:lnTo>
                    <a:cubicBezTo>
                      <a:pt x="0" y="8491"/>
                      <a:pt x="1763" y="10254"/>
                      <a:pt x="3933" y="10254"/>
                    </a:cubicBezTo>
                    <a:cubicBezTo>
                      <a:pt x="6130" y="10254"/>
                      <a:pt x="7893" y="8491"/>
                      <a:pt x="7893" y="6321"/>
                    </a:cubicBezTo>
                    <a:lnTo>
                      <a:pt x="7893" y="1"/>
                    </a:ln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8" name="Google Shape;1928;p71"/>
              <p:cNvSpPr/>
              <p:nvPr/>
            </p:nvSpPr>
            <p:spPr>
              <a:xfrm flipH="1">
                <a:off x="9972067" y="3863181"/>
                <a:ext cx="246549" cy="206728"/>
              </a:xfrm>
              <a:custGeom>
                <a:avLst/>
                <a:gdLst/>
                <a:ahLst/>
                <a:cxnLst/>
                <a:rect l="l" t="t" r="r" b="b"/>
                <a:pathLst>
                  <a:path w="7894" h="6619" extrusionOk="0">
                    <a:moveTo>
                      <a:pt x="0" y="1"/>
                    </a:moveTo>
                    <a:lnTo>
                      <a:pt x="0" y="3880"/>
                    </a:lnTo>
                    <a:lnTo>
                      <a:pt x="7893" y="6619"/>
                    </a:lnTo>
                    <a:lnTo>
                      <a:pt x="789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9" name="Google Shape;1929;p71"/>
              <p:cNvSpPr/>
              <p:nvPr/>
            </p:nvSpPr>
            <p:spPr>
              <a:xfrm flipH="1">
                <a:off x="9754334" y="3182154"/>
                <a:ext cx="591356" cy="802269"/>
              </a:xfrm>
              <a:custGeom>
                <a:avLst/>
                <a:gdLst/>
                <a:ahLst/>
                <a:cxnLst/>
                <a:rect l="l" t="t" r="r" b="b"/>
                <a:pathLst>
                  <a:path w="18934" h="25687" extrusionOk="0">
                    <a:moveTo>
                      <a:pt x="9467" y="0"/>
                    </a:moveTo>
                    <a:cubicBezTo>
                      <a:pt x="4232" y="0"/>
                      <a:pt x="1" y="4232"/>
                      <a:pt x="1" y="9466"/>
                    </a:cubicBezTo>
                    <a:lnTo>
                      <a:pt x="1" y="16193"/>
                    </a:lnTo>
                    <a:cubicBezTo>
                      <a:pt x="1" y="21428"/>
                      <a:pt x="4232" y="25687"/>
                      <a:pt x="9467" y="25687"/>
                    </a:cubicBezTo>
                    <a:cubicBezTo>
                      <a:pt x="14702" y="25687"/>
                      <a:pt x="18933" y="21428"/>
                      <a:pt x="18933" y="16193"/>
                    </a:cubicBezTo>
                    <a:lnTo>
                      <a:pt x="18933" y="9466"/>
                    </a:lnTo>
                    <a:cubicBezTo>
                      <a:pt x="18933" y="4232"/>
                      <a:pt x="14702" y="0"/>
                      <a:pt x="946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8825" cap="flat" cmpd="sng">
                <a:solidFill>
                  <a:srgbClr val="023330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0" name="Google Shape;1930;p71"/>
              <p:cNvSpPr/>
              <p:nvPr/>
            </p:nvSpPr>
            <p:spPr>
              <a:xfrm flipH="1">
                <a:off x="10098316" y="3515906"/>
                <a:ext cx="36448" cy="36448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67" extrusionOk="0">
                    <a:moveTo>
                      <a:pt x="597" y="0"/>
                    </a:moveTo>
                    <a:cubicBezTo>
                      <a:pt x="272" y="0"/>
                      <a:pt x="1" y="271"/>
                      <a:pt x="1" y="597"/>
                    </a:cubicBezTo>
                    <a:cubicBezTo>
                      <a:pt x="1" y="922"/>
                      <a:pt x="272" y="1166"/>
                      <a:pt x="597" y="1166"/>
                    </a:cubicBezTo>
                    <a:cubicBezTo>
                      <a:pt x="923" y="1166"/>
                      <a:pt x="1167" y="922"/>
                      <a:pt x="1167" y="597"/>
                    </a:cubicBezTo>
                    <a:cubicBezTo>
                      <a:pt x="1167" y="271"/>
                      <a:pt x="923" y="0"/>
                      <a:pt x="59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1" name="Google Shape;1931;p71"/>
              <p:cNvSpPr/>
              <p:nvPr/>
            </p:nvSpPr>
            <p:spPr>
              <a:xfrm flipH="1">
                <a:off x="9940762" y="3515906"/>
                <a:ext cx="36448" cy="36448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67" extrusionOk="0">
                    <a:moveTo>
                      <a:pt x="570" y="0"/>
                    </a:moveTo>
                    <a:cubicBezTo>
                      <a:pt x="245" y="0"/>
                      <a:pt x="1" y="271"/>
                      <a:pt x="1" y="597"/>
                    </a:cubicBezTo>
                    <a:cubicBezTo>
                      <a:pt x="1" y="922"/>
                      <a:pt x="245" y="1166"/>
                      <a:pt x="570" y="1166"/>
                    </a:cubicBezTo>
                    <a:cubicBezTo>
                      <a:pt x="896" y="1166"/>
                      <a:pt x="1167" y="922"/>
                      <a:pt x="1167" y="597"/>
                    </a:cubicBezTo>
                    <a:cubicBezTo>
                      <a:pt x="1167" y="271"/>
                      <a:pt x="896" y="0"/>
                      <a:pt x="57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2" name="Google Shape;1932;p71"/>
              <p:cNvSpPr/>
              <p:nvPr/>
            </p:nvSpPr>
            <p:spPr>
              <a:xfrm flipH="1">
                <a:off x="9753491" y="3634486"/>
                <a:ext cx="592199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8961" h="1" fill="none" extrusionOk="0">
                    <a:moveTo>
                      <a:pt x="18960" y="0"/>
                    </a:moveTo>
                    <a:lnTo>
                      <a:pt x="1" y="0"/>
                    </a:lnTo>
                  </a:path>
                </a:pathLst>
              </a:custGeom>
              <a:noFill/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3" name="Google Shape;1933;p71"/>
              <p:cNvSpPr/>
              <p:nvPr/>
            </p:nvSpPr>
            <p:spPr>
              <a:xfrm flipH="1">
                <a:off x="10009375" y="3547230"/>
                <a:ext cx="22893" cy="8729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2795" fill="none" extrusionOk="0">
                    <a:moveTo>
                      <a:pt x="1" y="1"/>
                    </a:moveTo>
                    <a:lnTo>
                      <a:pt x="733" y="2794"/>
                    </a:lnTo>
                  </a:path>
                </a:pathLst>
              </a:custGeom>
              <a:noFill/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4" name="Google Shape;1934;p71"/>
              <p:cNvSpPr/>
              <p:nvPr/>
            </p:nvSpPr>
            <p:spPr>
              <a:xfrm flipH="1">
                <a:off x="9754372" y="3687857"/>
                <a:ext cx="155913" cy="31"/>
              </a:xfrm>
              <a:custGeom>
                <a:avLst/>
                <a:gdLst/>
                <a:ahLst/>
                <a:cxnLst/>
                <a:rect l="l" t="t" r="r" b="b"/>
                <a:pathLst>
                  <a:path w="4992" h="1" fill="none" extrusionOk="0">
                    <a:moveTo>
                      <a:pt x="4991" y="0"/>
                    </a:moveTo>
                    <a:lnTo>
                      <a:pt x="0" y="0"/>
                    </a:lnTo>
                  </a:path>
                </a:pathLst>
              </a:custGeom>
              <a:noFill/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5" name="Google Shape;1935;p71"/>
              <p:cNvSpPr/>
              <p:nvPr/>
            </p:nvSpPr>
            <p:spPr>
              <a:xfrm flipH="1">
                <a:off x="9832329" y="3720024"/>
                <a:ext cx="77956" cy="31"/>
              </a:xfrm>
              <a:custGeom>
                <a:avLst/>
                <a:gdLst/>
                <a:ahLst/>
                <a:cxnLst/>
                <a:rect l="l" t="t" r="r" b="b"/>
                <a:pathLst>
                  <a:path w="2496" h="1" fill="none" extrusionOk="0">
                    <a:moveTo>
                      <a:pt x="2496" y="1"/>
                    </a:moveTo>
                    <a:lnTo>
                      <a:pt x="0" y="1"/>
                    </a:lnTo>
                  </a:path>
                </a:pathLst>
              </a:custGeom>
              <a:noFill/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6" name="Google Shape;1936;p71"/>
              <p:cNvSpPr/>
              <p:nvPr/>
            </p:nvSpPr>
            <p:spPr>
              <a:xfrm flipH="1">
                <a:off x="10160139" y="3781016"/>
                <a:ext cx="170280" cy="31"/>
              </a:xfrm>
              <a:custGeom>
                <a:avLst/>
                <a:gdLst/>
                <a:ahLst/>
                <a:cxnLst/>
                <a:rect l="l" t="t" r="r" b="b"/>
                <a:pathLst>
                  <a:path w="5452" h="1" fill="none" extrusionOk="0">
                    <a:moveTo>
                      <a:pt x="0" y="1"/>
                    </a:moveTo>
                    <a:lnTo>
                      <a:pt x="5452" y="1"/>
                    </a:lnTo>
                  </a:path>
                </a:pathLst>
              </a:custGeom>
              <a:noFill/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7" name="Google Shape;1937;p71"/>
              <p:cNvSpPr/>
              <p:nvPr/>
            </p:nvSpPr>
            <p:spPr>
              <a:xfrm flipH="1">
                <a:off x="10116084" y="3814057"/>
                <a:ext cx="61872" cy="31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" fill="none" extrusionOk="0">
                    <a:moveTo>
                      <a:pt x="1980" y="1"/>
                    </a:moveTo>
                    <a:lnTo>
                      <a:pt x="0" y="1"/>
                    </a:lnTo>
                  </a:path>
                </a:pathLst>
              </a:custGeom>
              <a:noFill/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8" name="Google Shape;1938;p71"/>
              <p:cNvSpPr/>
              <p:nvPr/>
            </p:nvSpPr>
            <p:spPr>
              <a:xfrm flipH="1">
                <a:off x="9751804" y="3182154"/>
                <a:ext cx="593043" cy="274502"/>
              </a:xfrm>
              <a:custGeom>
                <a:avLst/>
                <a:gdLst/>
                <a:ahLst/>
                <a:cxnLst/>
                <a:rect l="l" t="t" r="r" b="b"/>
                <a:pathLst>
                  <a:path w="18988" h="8789" extrusionOk="0">
                    <a:moveTo>
                      <a:pt x="9524" y="0"/>
                    </a:moveTo>
                    <a:cubicBezTo>
                      <a:pt x="9496" y="0"/>
                      <a:pt x="9468" y="0"/>
                      <a:pt x="9440" y="0"/>
                    </a:cubicBezTo>
                    <a:cubicBezTo>
                      <a:pt x="218" y="27"/>
                      <a:pt x="1" y="8354"/>
                      <a:pt x="1" y="8354"/>
                    </a:cubicBezTo>
                    <a:cubicBezTo>
                      <a:pt x="1" y="8354"/>
                      <a:pt x="5751" y="7866"/>
                      <a:pt x="9630" y="4340"/>
                    </a:cubicBezTo>
                    <a:lnTo>
                      <a:pt x="9630" y="4340"/>
                    </a:lnTo>
                    <a:cubicBezTo>
                      <a:pt x="9630" y="4340"/>
                      <a:pt x="10281" y="5669"/>
                      <a:pt x="8247" y="6754"/>
                    </a:cubicBezTo>
                    <a:cubicBezTo>
                      <a:pt x="8247" y="6754"/>
                      <a:pt x="9793" y="6537"/>
                      <a:pt x="10688" y="5154"/>
                    </a:cubicBezTo>
                    <a:cubicBezTo>
                      <a:pt x="12369" y="6374"/>
                      <a:pt x="15787" y="8571"/>
                      <a:pt x="18988" y="8788"/>
                    </a:cubicBezTo>
                    <a:cubicBezTo>
                      <a:pt x="18988" y="8788"/>
                      <a:pt x="18664" y="0"/>
                      <a:pt x="952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9" name="Google Shape;1939;p71"/>
              <p:cNvSpPr/>
              <p:nvPr/>
            </p:nvSpPr>
            <p:spPr>
              <a:xfrm flipH="1">
                <a:off x="9932264" y="3343081"/>
                <a:ext cx="78831" cy="81361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2605" extrusionOk="0">
                    <a:moveTo>
                      <a:pt x="1" y="1"/>
                    </a:moveTo>
                    <a:cubicBezTo>
                      <a:pt x="1" y="1"/>
                      <a:pt x="272" y="1737"/>
                      <a:pt x="2523" y="2605"/>
                    </a:cubicBezTo>
                    <a:cubicBezTo>
                      <a:pt x="2523" y="2605"/>
                      <a:pt x="1330" y="679"/>
                      <a:pt x="225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0" name="Google Shape;1940;p71"/>
              <p:cNvSpPr/>
              <p:nvPr/>
            </p:nvSpPr>
            <p:spPr>
              <a:xfrm flipH="1">
                <a:off x="10173703" y="3153360"/>
                <a:ext cx="60154" cy="75426"/>
              </a:xfrm>
              <a:custGeom>
                <a:avLst/>
                <a:gdLst/>
                <a:ahLst/>
                <a:cxnLst/>
                <a:rect l="l" t="t" r="r" b="b"/>
                <a:pathLst>
                  <a:path w="1926" h="2415" extrusionOk="0">
                    <a:moveTo>
                      <a:pt x="326" y="0"/>
                    </a:moveTo>
                    <a:cubicBezTo>
                      <a:pt x="326" y="0"/>
                      <a:pt x="0" y="868"/>
                      <a:pt x="353" y="1519"/>
                    </a:cubicBezTo>
                    <a:cubicBezTo>
                      <a:pt x="705" y="2197"/>
                      <a:pt x="1600" y="2414"/>
                      <a:pt x="1600" y="2414"/>
                    </a:cubicBezTo>
                    <a:cubicBezTo>
                      <a:pt x="1600" y="2414"/>
                      <a:pt x="1926" y="1573"/>
                      <a:pt x="1573" y="895"/>
                    </a:cubicBezTo>
                    <a:cubicBezTo>
                      <a:pt x="1221" y="217"/>
                      <a:pt x="326" y="0"/>
                      <a:pt x="32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71"/>
              <p:cNvSpPr/>
              <p:nvPr/>
            </p:nvSpPr>
            <p:spPr>
              <a:xfrm flipH="1">
                <a:off x="10149126" y="3151642"/>
                <a:ext cx="50003" cy="84765"/>
              </a:xfrm>
              <a:custGeom>
                <a:avLst/>
                <a:gdLst/>
                <a:ahLst/>
                <a:cxnLst/>
                <a:rect l="l" t="t" r="r" b="b"/>
                <a:pathLst>
                  <a:path w="1601" h="2714" extrusionOk="0">
                    <a:moveTo>
                      <a:pt x="1031" y="1"/>
                    </a:moveTo>
                    <a:cubicBezTo>
                      <a:pt x="1031" y="1"/>
                      <a:pt x="271" y="489"/>
                      <a:pt x="136" y="1249"/>
                    </a:cubicBezTo>
                    <a:cubicBezTo>
                      <a:pt x="0" y="1981"/>
                      <a:pt x="597" y="2713"/>
                      <a:pt x="597" y="2713"/>
                    </a:cubicBezTo>
                    <a:cubicBezTo>
                      <a:pt x="597" y="2713"/>
                      <a:pt x="1356" y="2198"/>
                      <a:pt x="1492" y="1465"/>
                    </a:cubicBezTo>
                    <a:cubicBezTo>
                      <a:pt x="1601" y="706"/>
                      <a:pt x="1031" y="1"/>
                      <a:pt x="103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2" name="Google Shape;1942;p71"/>
              <p:cNvSpPr/>
              <p:nvPr/>
            </p:nvSpPr>
            <p:spPr>
              <a:xfrm flipH="1">
                <a:off x="10376978" y="3603974"/>
                <a:ext cx="51721" cy="86452"/>
              </a:xfrm>
              <a:custGeom>
                <a:avLst/>
                <a:gdLst/>
                <a:ahLst/>
                <a:cxnLst/>
                <a:rect l="l" t="t" r="r" b="b"/>
                <a:pathLst>
                  <a:path w="1656" h="2768" extrusionOk="0">
                    <a:moveTo>
                      <a:pt x="1" y="1"/>
                    </a:moveTo>
                    <a:lnTo>
                      <a:pt x="1" y="2768"/>
                    </a:lnTo>
                    <a:lnTo>
                      <a:pt x="1655" y="2768"/>
                    </a:lnTo>
                    <a:lnTo>
                      <a:pt x="165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3" name="Google Shape;1943;p71"/>
              <p:cNvSpPr/>
              <p:nvPr/>
            </p:nvSpPr>
            <p:spPr>
              <a:xfrm flipH="1">
                <a:off x="9754334" y="3182154"/>
                <a:ext cx="591356" cy="802269"/>
              </a:xfrm>
              <a:custGeom>
                <a:avLst/>
                <a:gdLst/>
                <a:ahLst/>
                <a:cxnLst/>
                <a:rect l="l" t="t" r="r" b="b"/>
                <a:pathLst>
                  <a:path w="18934" h="25687" fill="none" extrusionOk="0">
                    <a:moveTo>
                      <a:pt x="9467" y="25687"/>
                    </a:moveTo>
                    <a:lnTo>
                      <a:pt x="9467" y="25687"/>
                    </a:lnTo>
                    <a:cubicBezTo>
                      <a:pt x="14702" y="25687"/>
                      <a:pt x="18933" y="21428"/>
                      <a:pt x="18933" y="16193"/>
                    </a:cubicBezTo>
                    <a:lnTo>
                      <a:pt x="18933" y="9466"/>
                    </a:lnTo>
                    <a:cubicBezTo>
                      <a:pt x="18933" y="4232"/>
                      <a:pt x="14702" y="0"/>
                      <a:pt x="9467" y="0"/>
                    </a:cubicBezTo>
                    <a:lnTo>
                      <a:pt x="9467" y="0"/>
                    </a:lnTo>
                    <a:cubicBezTo>
                      <a:pt x="4232" y="0"/>
                      <a:pt x="1" y="4232"/>
                      <a:pt x="1" y="9466"/>
                    </a:cubicBezTo>
                    <a:lnTo>
                      <a:pt x="1" y="16193"/>
                    </a:lnTo>
                    <a:cubicBezTo>
                      <a:pt x="1" y="21428"/>
                      <a:pt x="4232" y="25687"/>
                      <a:pt x="9467" y="25687"/>
                    </a:cubicBezTo>
                    <a:close/>
                  </a:path>
                </a:pathLst>
              </a:custGeom>
              <a:noFill/>
              <a:ln w="8825" cap="flat" cmpd="sng">
                <a:solidFill>
                  <a:schemeClr val="dk2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44" name="Google Shape;1944;p71"/>
            <p:cNvSpPr/>
            <p:nvPr/>
          </p:nvSpPr>
          <p:spPr>
            <a:xfrm flipH="1">
              <a:off x="3286691" y="3294876"/>
              <a:ext cx="761614" cy="1030887"/>
            </a:xfrm>
            <a:custGeom>
              <a:avLst/>
              <a:gdLst/>
              <a:ahLst/>
              <a:cxnLst/>
              <a:rect l="l" t="t" r="r" b="b"/>
              <a:pathLst>
                <a:path w="25286" h="34226" extrusionOk="0">
                  <a:moveTo>
                    <a:pt x="1" y="1"/>
                  </a:moveTo>
                  <a:lnTo>
                    <a:pt x="1" y="34225"/>
                  </a:lnTo>
                  <a:lnTo>
                    <a:pt x="25286" y="34225"/>
                  </a:lnTo>
                  <a:lnTo>
                    <a:pt x="252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71"/>
            <p:cNvSpPr/>
            <p:nvPr/>
          </p:nvSpPr>
          <p:spPr>
            <a:xfrm flipH="1">
              <a:off x="3106884" y="3340083"/>
              <a:ext cx="216051" cy="160781"/>
            </a:xfrm>
            <a:custGeom>
              <a:avLst/>
              <a:gdLst/>
              <a:ahLst/>
              <a:cxnLst/>
              <a:rect l="l" t="t" r="r" b="b"/>
              <a:pathLst>
                <a:path w="7173" h="5338" extrusionOk="0">
                  <a:moveTo>
                    <a:pt x="1" y="1"/>
                  </a:moveTo>
                  <a:lnTo>
                    <a:pt x="1" y="5338"/>
                  </a:lnTo>
                  <a:lnTo>
                    <a:pt x="4504" y="5338"/>
                  </a:lnTo>
                  <a:cubicBezTo>
                    <a:pt x="5972" y="5338"/>
                    <a:pt x="7173" y="4137"/>
                    <a:pt x="7173" y="2669"/>
                  </a:cubicBezTo>
                  <a:cubicBezTo>
                    <a:pt x="7173" y="1201"/>
                    <a:pt x="5972" y="1"/>
                    <a:pt x="4504" y="1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71"/>
            <p:cNvSpPr/>
            <p:nvPr/>
          </p:nvSpPr>
          <p:spPr>
            <a:xfrm flipH="1">
              <a:off x="3249562" y="3435528"/>
              <a:ext cx="73372" cy="30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1" y="1"/>
                  </a:moveTo>
                  <a:lnTo>
                    <a:pt x="2436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71"/>
            <p:cNvSpPr/>
            <p:nvPr/>
          </p:nvSpPr>
          <p:spPr>
            <a:xfrm flipH="1">
              <a:off x="3249562" y="3435528"/>
              <a:ext cx="73372" cy="30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1" y="1"/>
                  </a:moveTo>
                  <a:lnTo>
                    <a:pt x="2436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71"/>
            <p:cNvSpPr/>
            <p:nvPr/>
          </p:nvSpPr>
          <p:spPr>
            <a:xfrm flipH="1">
              <a:off x="4011069" y="3340083"/>
              <a:ext cx="190931" cy="160781"/>
            </a:xfrm>
            <a:custGeom>
              <a:avLst/>
              <a:gdLst/>
              <a:ahLst/>
              <a:cxnLst/>
              <a:rect l="l" t="t" r="r" b="b"/>
              <a:pathLst>
                <a:path w="6339" h="5338" extrusionOk="0">
                  <a:moveTo>
                    <a:pt x="2669" y="1"/>
                  </a:moveTo>
                  <a:cubicBezTo>
                    <a:pt x="1201" y="1"/>
                    <a:pt x="0" y="1201"/>
                    <a:pt x="0" y="2669"/>
                  </a:cubicBezTo>
                  <a:cubicBezTo>
                    <a:pt x="0" y="4137"/>
                    <a:pt x="1201" y="5338"/>
                    <a:pt x="2669" y="5338"/>
                  </a:cubicBezTo>
                  <a:lnTo>
                    <a:pt x="6338" y="5338"/>
                  </a:lnTo>
                  <a:lnTo>
                    <a:pt x="6338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71"/>
            <p:cNvSpPr/>
            <p:nvPr/>
          </p:nvSpPr>
          <p:spPr>
            <a:xfrm flipH="1">
              <a:off x="4012099" y="3435528"/>
              <a:ext cx="73372" cy="30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71"/>
            <p:cNvSpPr/>
            <p:nvPr/>
          </p:nvSpPr>
          <p:spPr>
            <a:xfrm flipH="1">
              <a:off x="4012099" y="3435528"/>
              <a:ext cx="73372" cy="30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71"/>
            <p:cNvSpPr/>
            <p:nvPr/>
          </p:nvSpPr>
          <p:spPr>
            <a:xfrm flipH="1">
              <a:off x="3014909" y="3963433"/>
              <a:ext cx="1172541" cy="572449"/>
            </a:xfrm>
            <a:custGeom>
              <a:avLst/>
              <a:gdLst/>
              <a:ahLst/>
              <a:cxnLst/>
              <a:rect l="l" t="t" r="r" b="b"/>
              <a:pathLst>
                <a:path w="38929" h="57576" extrusionOk="0">
                  <a:moveTo>
                    <a:pt x="19448" y="1"/>
                  </a:moveTo>
                  <a:cubicBezTo>
                    <a:pt x="8707" y="1"/>
                    <a:pt x="1" y="8707"/>
                    <a:pt x="1" y="19482"/>
                  </a:cubicBezTo>
                  <a:lnTo>
                    <a:pt x="1" y="57575"/>
                  </a:lnTo>
                  <a:lnTo>
                    <a:pt x="38929" y="57575"/>
                  </a:lnTo>
                  <a:lnTo>
                    <a:pt x="38929" y="19482"/>
                  </a:lnTo>
                  <a:cubicBezTo>
                    <a:pt x="38929" y="8707"/>
                    <a:pt x="30222" y="1"/>
                    <a:pt x="1944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71"/>
            <p:cNvSpPr/>
            <p:nvPr/>
          </p:nvSpPr>
          <p:spPr>
            <a:xfrm flipH="1">
              <a:off x="3473571" y="3773094"/>
              <a:ext cx="292405" cy="379813"/>
            </a:xfrm>
            <a:custGeom>
              <a:avLst/>
              <a:gdLst/>
              <a:ahLst/>
              <a:cxnLst/>
              <a:rect l="l" t="t" r="r" b="b"/>
              <a:pathLst>
                <a:path w="9708" h="12610" extrusionOk="0">
                  <a:moveTo>
                    <a:pt x="0" y="1"/>
                  </a:moveTo>
                  <a:lnTo>
                    <a:pt x="0" y="7773"/>
                  </a:lnTo>
                  <a:cubicBezTo>
                    <a:pt x="0" y="10441"/>
                    <a:pt x="2169" y="12610"/>
                    <a:pt x="4837" y="12610"/>
                  </a:cubicBezTo>
                  <a:cubicBezTo>
                    <a:pt x="7539" y="12610"/>
                    <a:pt x="9707" y="10441"/>
                    <a:pt x="9707" y="7773"/>
                  </a:cubicBezTo>
                  <a:lnTo>
                    <a:pt x="9707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71"/>
            <p:cNvSpPr/>
            <p:nvPr/>
          </p:nvSpPr>
          <p:spPr>
            <a:xfrm flipH="1">
              <a:off x="3473571" y="3773094"/>
              <a:ext cx="292405" cy="246201"/>
            </a:xfrm>
            <a:custGeom>
              <a:avLst/>
              <a:gdLst/>
              <a:ahLst/>
              <a:cxnLst/>
              <a:rect l="l" t="t" r="r" b="b"/>
              <a:pathLst>
                <a:path w="9708" h="8174" extrusionOk="0">
                  <a:moveTo>
                    <a:pt x="0" y="1"/>
                  </a:moveTo>
                  <a:lnTo>
                    <a:pt x="0" y="8173"/>
                  </a:lnTo>
                  <a:lnTo>
                    <a:pt x="9707" y="4771"/>
                  </a:lnTo>
                  <a:lnTo>
                    <a:pt x="97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71"/>
            <p:cNvSpPr/>
            <p:nvPr/>
          </p:nvSpPr>
          <p:spPr>
            <a:xfrm flipH="1">
              <a:off x="3322867" y="2966345"/>
              <a:ext cx="701314" cy="950497"/>
            </a:xfrm>
            <a:custGeom>
              <a:avLst/>
              <a:gdLst/>
              <a:ahLst/>
              <a:cxnLst/>
              <a:rect l="l" t="t" r="r" b="b"/>
              <a:pathLst>
                <a:path w="23284" h="31557" extrusionOk="0">
                  <a:moveTo>
                    <a:pt x="11642" y="1"/>
                  </a:moveTo>
                  <a:cubicBezTo>
                    <a:pt x="5204" y="1"/>
                    <a:pt x="1" y="5204"/>
                    <a:pt x="1" y="11642"/>
                  </a:cubicBezTo>
                  <a:lnTo>
                    <a:pt x="1" y="19915"/>
                  </a:lnTo>
                  <a:cubicBezTo>
                    <a:pt x="1" y="26353"/>
                    <a:pt x="5204" y="31557"/>
                    <a:pt x="11642" y="31557"/>
                  </a:cubicBezTo>
                  <a:cubicBezTo>
                    <a:pt x="18080" y="31557"/>
                    <a:pt x="23284" y="26353"/>
                    <a:pt x="23284" y="19915"/>
                  </a:cubicBezTo>
                  <a:lnTo>
                    <a:pt x="23284" y="11642"/>
                  </a:lnTo>
                  <a:cubicBezTo>
                    <a:pt x="23284" y="5204"/>
                    <a:pt x="18080" y="1"/>
                    <a:pt x="11642" y="1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71"/>
            <p:cNvSpPr/>
            <p:nvPr/>
          </p:nvSpPr>
          <p:spPr>
            <a:xfrm flipH="1">
              <a:off x="3322867" y="2966345"/>
              <a:ext cx="701314" cy="950497"/>
            </a:xfrm>
            <a:custGeom>
              <a:avLst/>
              <a:gdLst/>
              <a:ahLst/>
              <a:cxnLst/>
              <a:rect l="l" t="t" r="r" b="b"/>
              <a:pathLst>
                <a:path w="23284" h="31557" fill="none" extrusionOk="0">
                  <a:moveTo>
                    <a:pt x="11642" y="31557"/>
                  </a:moveTo>
                  <a:lnTo>
                    <a:pt x="11642" y="31557"/>
                  </a:lnTo>
                  <a:cubicBezTo>
                    <a:pt x="5204" y="31557"/>
                    <a:pt x="1" y="26353"/>
                    <a:pt x="1" y="19915"/>
                  </a:cubicBezTo>
                  <a:lnTo>
                    <a:pt x="1" y="11642"/>
                  </a:lnTo>
                  <a:cubicBezTo>
                    <a:pt x="1" y="5204"/>
                    <a:pt x="5204" y="1"/>
                    <a:pt x="11642" y="1"/>
                  </a:cubicBezTo>
                  <a:lnTo>
                    <a:pt x="11642" y="1"/>
                  </a:lnTo>
                  <a:cubicBezTo>
                    <a:pt x="18080" y="1"/>
                    <a:pt x="23284" y="5204"/>
                    <a:pt x="23284" y="11642"/>
                  </a:cubicBezTo>
                  <a:lnTo>
                    <a:pt x="23284" y="19915"/>
                  </a:lnTo>
                  <a:cubicBezTo>
                    <a:pt x="23284" y="26353"/>
                    <a:pt x="18080" y="31557"/>
                    <a:pt x="11642" y="31557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71"/>
            <p:cNvSpPr/>
            <p:nvPr/>
          </p:nvSpPr>
          <p:spPr>
            <a:xfrm flipH="1">
              <a:off x="3285666" y="2915114"/>
              <a:ext cx="775680" cy="387855"/>
            </a:xfrm>
            <a:custGeom>
              <a:avLst/>
              <a:gdLst/>
              <a:ahLst/>
              <a:cxnLst/>
              <a:rect l="l" t="t" r="r" b="b"/>
              <a:pathLst>
                <a:path w="25753" h="12877" extrusionOk="0">
                  <a:moveTo>
                    <a:pt x="12876" y="0"/>
                  </a:moveTo>
                  <a:cubicBezTo>
                    <a:pt x="5771" y="0"/>
                    <a:pt x="0" y="5771"/>
                    <a:pt x="0" y="12876"/>
                  </a:cubicBezTo>
                  <a:lnTo>
                    <a:pt x="18680" y="12876"/>
                  </a:lnTo>
                  <a:cubicBezTo>
                    <a:pt x="18680" y="12876"/>
                    <a:pt x="19181" y="11442"/>
                    <a:pt x="18614" y="9574"/>
                  </a:cubicBezTo>
                  <a:lnTo>
                    <a:pt x="18614" y="9574"/>
                  </a:lnTo>
                  <a:cubicBezTo>
                    <a:pt x="18614" y="9575"/>
                    <a:pt x="19414" y="11742"/>
                    <a:pt x="19414" y="12876"/>
                  </a:cubicBezTo>
                  <a:lnTo>
                    <a:pt x="25752" y="12876"/>
                  </a:lnTo>
                  <a:cubicBezTo>
                    <a:pt x="25752" y="5771"/>
                    <a:pt x="19981" y="0"/>
                    <a:pt x="12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71"/>
            <p:cNvSpPr/>
            <p:nvPr/>
          </p:nvSpPr>
          <p:spPr>
            <a:xfrm flipH="1">
              <a:off x="3574059" y="3362190"/>
              <a:ext cx="43222" cy="43222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734" y="0"/>
                  </a:moveTo>
                  <a:cubicBezTo>
                    <a:pt x="334" y="0"/>
                    <a:pt x="0" y="301"/>
                    <a:pt x="0" y="701"/>
                  </a:cubicBezTo>
                  <a:cubicBezTo>
                    <a:pt x="0" y="1101"/>
                    <a:pt x="334" y="1435"/>
                    <a:pt x="734" y="1435"/>
                  </a:cubicBezTo>
                  <a:cubicBezTo>
                    <a:pt x="1134" y="1435"/>
                    <a:pt x="1435" y="1101"/>
                    <a:pt x="1435" y="701"/>
                  </a:cubicBezTo>
                  <a:cubicBezTo>
                    <a:pt x="1435" y="301"/>
                    <a:pt x="113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71"/>
            <p:cNvSpPr/>
            <p:nvPr/>
          </p:nvSpPr>
          <p:spPr>
            <a:xfrm flipH="1">
              <a:off x="3759920" y="3362190"/>
              <a:ext cx="43222" cy="43222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734" y="0"/>
                  </a:moveTo>
                  <a:cubicBezTo>
                    <a:pt x="334" y="0"/>
                    <a:pt x="0" y="301"/>
                    <a:pt x="0" y="701"/>
                  </a:cubicBezTo>
                  <a:cubicBezTo>
                    <a:pt x="0" y="1101"/>
                    <a:pt x="334" y="1435"/>
                    <a:pt x="734" y="1435"/>
                  </a:cubicBezTo>
                  <a:cubicBezTo>
                    <a:pt x="1134" y="1435"/>
                    <a:pt x="1434" y="1101"/>
                    <a:pt x="1434" y="701"/>
                  </a:cubicBezTo>
                  <a:cubicBezTo>
                    <a:pt x="1434" y="301"/>
                    <a:pt x="113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71"/>
            <p:cNvSpPr/>
            <p:nvPr/>
          </p:nvSpPr>
          <p:spPr>
            <a:xfrm flipH="1">
              <a:off x="3322867" y="3501849"/>
              <a:ext cx="702308" cy="30"/>
            </a:xfrm>
            <a:custGeom>
              <a:avLst/>
              <a:gdLst/>
              <a:ahLst/>
              <a:cxnLst/>
              <a:rect l="l" t="t" r="r" b="b"/>
              <a:pathLst>
                <a:path w="23317" h="1" fill="none" extrusionOk="0">
                  <a:moveTo>
                    <a:pt x="0" y="0"/>
                  </a:moveTo>
                  <a:lnTo>
                    <a:pt x="23317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71"/>
            <p:cNvSpPr/>
            <p:nvPr/>
          </p:nvSpPr>
          <p:spPr>
            <a:xfrm flipH="1">
              <a:off x="3694624" y="3399356"/>
              <a:ext cx="27138" cy="102528"/>
            </a:xfrm>
            <a:custGeom>
              <a:avLst/>
              <a:gdLst/>
              <a:ahLst/>
              <a:cxnLst/>
              <a:rect l="l" t="t" r="r" b="b"/>
              <a:pathLst>
                <a:path w="901" h="3404" fill="none" extrusionOk="0">
                  <a:moveTo>
                    <a:pt x="901" y="1"/>
                  </a:moveTo>
                  <a:lnTo>
                    <a:pt x="0" y="3403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71"/>
            <p:cNvSpPr/>
            <p:nvPr/>
          </p:nvSpPr>
          <p:spPr>
            <a:xfrm flipH="1">
              <a:off x="3839274" y="3566121"/>
              <a:ext cx="184907" cy="30"/>
            </a:xfrm>
            <a:custGeom>
              <a:avLst/>
              <a:gdLst/>
              <a:ahLst/>
              <a:cxnLst/>
              <a:rect l="l" t="t" r="r" b="b"/>
              <a:pathLst>
                <a:path w="6139" h="1" fill="none" extrusionOk="0">
                  <a:moveTo>
                    <a:pt x="1" y="1"/>
                  </a:moveTo>
                  <a:lnTo>
                    <a:pt x="6138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71"/>
            <p:cNvSpPr/>
            <p:nvPr/>
          </p:nvSpPr>
          <p:spPr>
            <a:xfrm flipH="1">
              <a:off x="3839279" y="3604311"/>
              <a:ext cx="92468" cy="30"/>
            </a:xfrm>
            <a:custGeom>
              <a:avLst/>
              <a:gdLst/>
              <a:ahLst/>
              <a:cxnLst/>
              <a:rect l="l" t="t" r="r" b="b"/>
              <a:pathLst>
                <a:path w="3070" h="1" fill="none" extrusionOk="0">
                  <a:moveTo>
                    <a:pt x="0" y="1"/>
                  </a:moveTo>
                  <a:lnTo>
                    <a:pt x="3069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71"/>
            <p:cNvSpPr/>
            <p:nvPr/>
          </p:nvSpPr>
          <p:spPr>
            <a:xfrm flipH="1">
              <a:off x="3340965" y="3676656"/>
              <a:ext cx="201985" cy="30"/>
            </a:xfrm>
            <a:custGeom>
              <a:avLst/>
              <a:gdLst/>
              <a:ahLst/>
              <a:cxnLst/>
              <a:rect l="l" t="t" r="r" b="b"/>
              <a:pathLst>
                <a:path w="6706" h="1" fill="none" extrusionOk="0">
                  <a:moveTo>
                    <a:pt x="6705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71"/>
            <p:cNvSpPr/>
            <p:nvPr/>
          </p:nvSpPr>
          <p:spPr>
            <a:xfrm flipH="1">
              <a:off x="3521802" y="3714815"/>
              <a:ext cx="73372" cy="30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71"/>
            <p:cNvSpPr/>
            <p:nvPr/>
          </p:nvSpPr>
          <p:spPr>
            <a:xfrm flipH="1">
              <a:off x="3536890" y="2818675"/>
              <a:ext cx="103492" cy="142678"/>
            </a:xfrm>
            <a:custGeom>
              <a:avLst/>
              <a:gdLst/>
              <a:ahLst/>
              <a:cxnLst/>
              <a:rect l="l" t="t" r="r" b="b"/>
              <a:pathLst>
                <a:path w="3436" h="4737" extrusionOk="0">
                  <a:moveTo>
                    <a:pt x="2202" y="0"/>
                  </a:moveTo>
                  <a:cubicBezTo>
                    <a:pt x="2201" y="0"/>
                    <a:pt x="0" y="2702"/>
                    <a:pt x="1067" y="4737"/>
                  </a:cubicBezTo>
                  <a:cubicBezTo>
                    <a:pt x="1067" y="4737"/>
                    <a:pt x="3436" y="3903"/>
                    <a:pt x="22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71"/>
            <p:cNvSpPr/>
            <p:nvPr/>
          </p:nvSpPr>
          <p:spPr>
            <a:xfrm flipH="1">
              <a:off x="3487646" y="2864876"/>
              <a:ext cx="107528" cy="101504"/>
            </a:xfrm>
            <a:custGeom>
              <a:avLst/>
              <a:gdLst/>
              <a:ahLst/>
              <a:cxnLst/>
              <a:rect l="l" t="t" r="r" b="b"/>
              <a:pathLst>
                <a:path w="3570" h="3370" extrusionOk="0">
                  <a:moveTo>
                    <a:pt x="3569" y="1"/>
                  </a:moveTo>
                  <a:cubicBezTo>
                    <a:pt x="3569" y="1"/>
                    <a:pt x="234" y="1068"/>
                    <a:pt x="0" y="3336"/>
                  </a:cubicBezTo>
                  <a:cubicBezTo>
                    <a:pt x="0" y="3336"/>
                    <a:pt x="131" y="3369"/>
                    <a:pt x="347" y="3369"/>
                  </a:cubicBezTo>
                  <a:cubicBezTo>
                    <a:pt x="1055" y="3369"/>
                    <a:pt x="2675" y="3017"/>
                    <a:pt x="35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71"/>
            <p:cNvSpPr/>
            <p:nvPr/>
          </p:nvSpPr>
          <p:spPr>
            <a:xfrm flipH="1">
              <a:off x="3952825" y="3941878"/>
              <a:ext cx="95480" cy="490323"/>
            </a:xfrm>
            <a:custGeom>
              <a:avLst/>
              <a:gdLst/>
              <a:ahLst/>
              <a:cxnLst/>
              <a:rect l="l" t="t" r="r" b="b"/>
              <a:pathLst>
                <a:path w="3170" h="16279" extrusionOk="0">
                  <a:moveTo>
                    <a:pt x="1" y="1"/>
                  </a:moveTo>
                  <a:lnTo>
                    <a:pt x="1" y="16279"/>
                  </a:lnTo>
                  <a:lnTo>
                    <a:pt x="3170" y="16279"/>
                  </a:lnTo>
                  <a:lnTo>
                    <a:pt x="31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68" name="Google Shape;1968;p71"/>
          <p:cNvSpPr txBox="1">
            <a:spLocks noGrp="1"/>
          </p:cNvSpPr>
          <p:nvPr>
            <p:ph type="subTitle" idx="4294967295"/>
          </p:nvPr>
        </p:nvSpPr>
        <p:spPr>
          <a:xfrm flipH="1">
            <a:off x="3084596" y="1745566"/>
            <a:ext cx="2974808" cy="59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277 billones de dólares</a:t>
            </a:r>
            <a:endParaRPr sz="2000" dirty="0">
              <a:solidFill>
                <a:schemeClr val="accen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9" name="Google Shape;1969;p71"/>
          <p:cNvSpPr txBox="1">
            <a:spLocks noGrp="1"/>
          </p:cNvSpPr>
          <p:nvPr>
            <p:ph type="title"/>
          </p:nvPr>
        </p:nvSpPr>
        <p:spPr>
          <a:xfrm>
            <a:off x="2296800" y="424800"/>
            <a:ext cx="45540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/>
              <a:t>Costo del Alzheimer en EEUU</a:t>
            </a:r>
            <a:endParaRPr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4" name="Google Shape;1914;p71"/>
          <p:cNvGrpSpPr/>
          <p:nvPr/>
        </p:nvGrpSpPr>
        <p:grpSpPr>
          <a:xfrm>
            <a:off x="2242200" y="860218"/>
            <a:ext cx="4659600" cy="3702264"/>
            <a:chOff x="4281207" y="5636"/>
            <a:chExt cx="4659600" cy="3702264"/>
          </a:xfrm>
        </p:grpSpPr>
        <p:sp>
          <p:nvSpPr>
            <p:cNvPr id="1915" name="Google Shape;1915;p71"/>
            <p:cNvSpPr/>
            <p:nvPr/>
          </p:nvSpPr>
          <p:spPr>
            <a:xfrm>
              <a:off x="4833050" y="458600"/>
              <a:ext cx="3555900" cy="3249300"/>
            </a:xfrm>
            <a:prstGeom prst="rect">
              <a:avLst/>
            </a:prstGeom>
            <a:noFill/>
            <a:ln w="1143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71"/>
            <p:cNvSpPr/>
            <p:nvPr/>
          </p:nvSpPr>
          <p:spPr>
            <a:xfrm rot="2700000">
              <a:off x="4579712" y="-6420"/>
              <a:ext cx="380989" cy="1002112"/>
            </a:xfrm>
            <a:prstGeom prst="rect">
              <a:avLst/>
            </a:prstGeom>
            <a:solidFill>
              <a:srgbClr val="FFFFFF">
                <a:alpha val="46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71"/>
            <p:cNvSpPr/>
            <p:nvPr/>
          </p:nvSpPr>
          <p:spPr>
            <a:xfrm rot="-2700000" flipH="1">
              <a:off x="8261312" y="-6420"/>
              <a:ext cx="380989" cy="1002112"/>
            </a:xfrm>
            <a:prstGeom prst="rect">
              <a:avLst/>
            </a:prstGeom>
            <a:solidFill>
              <a:srgbClr val="FFFFFF">
                <a:alpha val="46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ítulo 2">
            <a:extLst>
              <a:ext uri="{FF2B5EF4-FFF2-40B4-BE49-F238E27FC236}">
                <a16:creationId xmlns:a16="http://schemas.microsoft.com/office/drawing/2014/main" id="{70E8F7F1-C104-48A5-BF28-92428963A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FA831CD-DB65-4369-BB13-4303AC275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584" y="0"/>
            <a:ext cx="504081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106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60"/>
          <p:cNvSpPr txBox="1">
            <a:spLocks noGrp="1"/>
          </p:cNvSpPr>
          <p:nvPr>
            <p:ph type="body" idx="1"/>
          </p:nvPr>
        </p:nvSpPr>
        <p:spPr>
          <a:xfrm>
            <a:off x="263314" y="2283123"/>
            <a:ext cx="6465054" cy="94195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600" dirty="0"/>
              <a:t>Se espera un incremento del 68 % de la prevalencia global del Alzheimer</a:t>
            </a: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600" dirty="0"/>
              <a:t>2/3 son mujeres</a:t>
            </a:r>
          </a:p>
          <a:p>
            <a:pPr marL="457200" lvl="0" indent="-330200" algn="just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600" dirty="0"/>
              <a:t>Las personas afrodecendientes y los latinos son más propensos a desarrollar Alzheimer</a:t>
            </a:r>
            <a:endParaRPr sz="2600" dirty="0"/>
          </a:p>
        </p:txBody>
      </p:sp>
      <p:sp>
        <p:nvSpPr>
          <p:cNvPr id="1112" name="Google Shape;1112;p60"/>
          <p:cNvSpPr txBox="1">
            <a:spLocks noGrp="1"/>
          </p:cNvSpPr>
          <p:nvPr>
            <p:ph type="title"/>
          </p:nvPr>
        </p:nvSpPr>
        <p:spPr>
          <a:xfrm>
            <a:off x="2295000" y="424800"/>
            <a:ext cx="4554000" cy="5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Otras cifras</a:t>
            </a:r>
            <a:endParaRPr dirty="0"/>
          </a:p>
        </p:txBody>
      </p:sp>
      <p:grpSp>
        <p:nvGrpSpPr>
          <p:cNvPr id="1113" name="Google Shape;1113;p60"/>
          <p:cNvGrpSpPr/>
          <p:nvPr/>
        </p:nvGrpSpPr>
        <p:grpSpPr>
          <a:xfrm>
            <a:off x="7192053" y="175827"/>
            <a:ext cx="1580242" cy="4717973"/>
            <a:chOff x="7192053" y="175827"/>
            <a:chExt cx="1580242" cy="4717973"/>
          </a:xfrm>
        </p:grpSpPr>
        <p:sp>
          <p:nvSpPr>
            <p:cNvPr id="1114" name="Google Shape;1114;p60"/>
            <p:cNvSpPr/>
            <p:nvPr/>
          </p:nvSpPr>
          <p:spPr>
            <a:xfrm>
              <a:off x="7737605" y="3206023"/>
              <a:ext cx="78316" cy="173477"/>
            </a:xfrm>
            <a:custGeom>
              <a:avLst/>
              <a:gdLst/>
              <a:ahLst/>
              <a:cxnLst/>
              <a:rect l="l" t="t" r="r" b="b"/>
              <a:pathLst>
                <a:path w="2636" h="5839" extrusionOk="0">
                  <a:moveTo>
                    <a:pt x="1335" y="1"/>
                  </a:moveTo>
                  <a:cubicBezTo>
                    <a:pt x="601" y="1"/>
                    <a:pt x="0" y="601"/>
                    <a:pt x="0" y="1335"/>
                  </a:cubicBezTo>
                  <a:lnTo>
                    <a:pt x="0" y="4537"/>
                  </a:lnTo>
                  <a:cubicBezTo>
                    <a:pt x="0" y="5271"/>
                    <a:pt x="601" y="5838"/>
                    <a:pt x="1335" y="5838"/>
                  </a:cubicBezTo>
                  <a:cubicBezTo>
                    <a:pt x="2035" y="5838"/>
                    <a:pt x="2636" y="5238"/>
                    <a:pt x="2636" y="4537"/>
                  </a:cubicBezTo>
                  <a:lnTo>
                    <a:pt x="2636" y="1335"/>
                  </a:lnTo>
                  <a:cubicBezTo>
                    <a:pt x="2636" y="601"/>
                    <a:pt x="2035" y="1"/>
                    <a:pt x="1335" y="1"/>
                  </a:cubicBezTo>
                  <a:close/>
                </a:path>
              </a:pathLst>
            </a:custGeom>
            <a:solidFill>
              <a:schemeClr val="lt1"/>
            </a:solidFill>
            <a:ln w="500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60"/>
            <p:cNvSpPr/>
            <p:nvPr/>
          </p:nvSpPr>
          <p:spPr>
            <a:xfrm>
              <a:off x="7740576" y="3010798"/>
              <a:ext cx="351856" cy="452424"/>
            </a:xfrm>
            <a:custGeom>
              <a:avLst/>
              <a:gdLst/>
              <a:ahLst/>
              <a:cxnLst/>
              <a:rect l="l" t="t" r="r" b="b"/>
              <a:pathLst>
                <a:path w="11843" h="15228" extrusionOk="0">
                  <a:moveTo>
                    <a:pt x="7873" y="0"/>
                  </a:moveTo>
                  <a:lnTo>
                    <a:pt x="34" y="501"/>
                  </a:lnTo>
                  <a:lnTo>
                    <a:pt x="1" y="6572"/>
                  </a:lnTo>
                  <a:cubicBezTo>
                    <a:pt x="1" y="8106"/>
                    <a:pt x="601" y="9507"/>
                    <a:pt x="1668" y="10608"/>
                  </a:cubicBezTo>
                  <a:lnTo>
                    <a:pt x="3003" y="11942"/>
                  </a:lnTo>
                  <a:lnTo>
                    <a:pt x="5905" y="14878"/>
                  </a:lnTo>
                  <a:cubicBezTo>
                    <a:pt x="6138" y="15111"/>
                    <a:pt x="6447" y="15228"/>
                    <a:pt x="6755" y="15228"/>
                  </a:cubicBezTo>
                  <a:cubicBezTo>
                    <a:pt x="7064" y="15228"/>
                    <a:pt x="7372" y="15111"/>
                    <a:pt x="7606" y="14878"/>
                  </a:cubicBezTo>
                  <a:cubicBezTo>
                    <a:pt x="8073" y="14411"/>
                    <a:pt x="8073" y="13643"/>
                    <a:pt x="7606" y="13176"/>
                  </a:cubicBezTo>
                  <a:lnTo>
                    <a:pt x="4937" y="10508"/>
                  </a:lnTo>
                  <a:lnTo>
                    <a:pt x="5004" y="10441"/>
                  </a:lnTo>
                  <a:lnTo>
                    <a:pt x="5071" y="10374"/>
                  </a:lnTo>
                  <a:lnTo>
                    <a:pt x="5138" y="10308"/>
                  </a:lnTo>
                  <a:lnTo>
                    <a:pt x="7806" y="12976"/>
                  </a:lnTo>
                  <a:cubicBezTo>
                    <a:pt x="8040" y="13210"/>
                    <a:pt x="8348" y="13327"/>
                    <a:pt x="8657" y="13327"/>
                  </a:cubicBezTo>
                  <a:cubicBezTo>
                    <a:pt x="8965" y="13327"/>
                    <a:pt x="9274" y="13210"/>
                    <a:pt x="9507" y="12976"/>
                  </a:cubicBezTo>
                  <a:cubicBezTo>
                    <a:pt x="9974" y="12543"/>
                    <a:pt x="9974" y="11775"/>
                    <a:pt x="9507" y="11308"/>
                  </a:cubicBezTo>
                  <a:lnTo>
                    <a:pt x="6739" y="8540"/>
                  </a:lnTo>
                  <a:lnTo>
                    <a:pt x="6772" y="8473"/>
                  </a:lnTo>
                  <a:lnTo>
                    <a:pt x="6872" y="8373"/>
                  </a:lnTo>
                  <a:lnTo>
                    <a:pt x="6939" y="8340"/>
                  </a:lnTo>
                  <a:lnTo>
                    <a:pt x="9707" y="11108"/>
                  </a:lnTo>
                  <a:cubicBezTo>
                    <a:pt x="9941" y="11342"/>
                    <a:pt x="10241" y="11459"/>
                    <a:pt x="10541" y="11459"/>
                  </a:cubicBezTo>
                  <a:cubicBezTo>
                    <a:pt x="10842" y="11459"/>
                    <a:pt x="11142" y="11342"/>
                    <a:pt x="11375" y="11108"/>
                  </a:cubicBezTo>
                  <a:cubicBezTo>
                    <a:pt x="11842" y="10641"/>
                    <a:pt x="11842" y="9874"/>
                    <a:pt x="11409" y="9407"/>
                  </a:cubicBezTo>
                  <a:lnTo>
                    <a:pt x="9374" y="7372"/>
                  </a:lnTo>
                  <a:cubicBezTo>
                    <a:pt x="8773" y="6772"/>
                    <a:pt x="8306" y="6038"/>
                    <a:pt x="8073" y="5237"/>
                  </a:cubicBezTo>
                  <a:cubicBezTo>
                    <a:pt x="7940" y="4737"/>
                    <a:pt x="7873" y="4237"/>
                    <a:pt x="7873" y="3736"/>
                  </a:cubicBezTo>
                  <a:lnTo>
                    <a:pt x="78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60"/>
            <p:cNvSpPr/>
            <p:nvPr/>
          </p:nvSpPr>
          <p:spPr>
            <a:xfrm>
              <a:off x="7826796" y="3321002"/>
              <a:ext cx="156631" cy="148669"/>
            </a:xfrm>
            <a:custGeom>
              <a:avLst/>
              <a:gdLst/>
              <a:ahLst/>
              <a:cxnLst/>
              <a:rect l="l" t="t" r="r" b="b"/>
              <a:pathLst>
                <a:path w="5272" h="5004" fill="none" extrusionOk="0">
                  <a:moveTo>
                    <a:pt x="2102" y="0"/>
                  </a:moveTo>
                  <a:lnTo>
                    <a:pt x="4771" y="2669"/>
                  </a:lnTo>
                  <a:cubicBezTo>
                    <a:pt x="5271" y="3169"/>
                    <a:pt x="5271" y="4003"/>
                    <a:pt x="4771" y="4503"/>
                  </a:cubicBezTo>
                  <a:lnTo>
                    <a:pt x="4771" y="4503"/>
                  </a:lnTo>
                  <a:cubicBezTo>
                    <a:pt x="4270" y="5004"/>
                    <a:pt x="3436" y="5004"/>
                    <a:pt x="2936" y="4503"/>
                  </a:cubicBezTo>
                  <a:lnTo>
                    <a:pt x="1" y="1568"/>
                  </a:lnTo>
                </a:path>
              </a:pathLst>
            </a:custGeom>
            <a:noFill/>
            <a:ln w="5000" cap="flat" cmpd="sng">
              <a:solidFill>
                <a:srgbClr val="1F163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60"/>
            <p:cNvSpPr/>
            <p:nvPr/>
          </p:nvSpPr>
          <p:spPr>
            <a:xfrm>
              <a:off x="7891208" y="3261522"/>
              <a:ext cx="148699" cy="152650"/>
            </a:xfrm>
            <a:custGeom>
              <a:avLst/>
              <a:gdLst/>
              <a:ahLst/>
              <a:cxnLst/>
              <a:rect l="l" t="t" r="r" b="b"/>
              <a:pathLst>
                <a:path w="5005" h="5138" fill="none" extrusionOk="0">
                  <a:moveTo>
                    <a:pt x="1735" y="1"/>
                  </a:moveTo>
                  <a:lnTo>
                    <a:pt x="4504" y="2803"/>
                  </a:lnTo>
                  <a:cubicBezTo>
                    <a:pt x="5004" y="3303"/>
                    <a:pt x="5004" y="4137"/>
                    <a:pt x="4504" y="4637"/>
                  </a:cubicBezTo>
                  <a:lnTo>
                    <a:pt x="4504" y="4637"/>
                  </a:lnTo>
                  <a:cubicBezTo>
                    <a:pt x="4004" y="5138"/>
                    <a:pt x="3170" y="5138"/>
                    <a:pt x="2669" y="4637"/>
                  </a:cubicBezTo>
                  <a:lnTo>
                    <a:pt x="1" y="1935"/>
                  </a:lnTo>
                </a:path>
              </a:pathLst>
            </a:custGeom>
            <a:noFill/>
            <a:ln w="5000" cap="flat" cmpd="sng">
              <a:solidFill>
                <a:srgbClr val="1F163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60"/>
            <p:cNvSpPr/>
            <p:nvPr/>
          </p:nvSpPr>
          <p:spPr>
            <a:xfrm>
              <a:off x="7738586" y="2784822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close/>
                </a:path>
              </a:pathLst>
            </a:custGeom>
            <a:noFill/>
            <a:ln w="5000" cap="flat" cmpd="sng">
              <a:solidFill>
                <a:srgbClr val="1F163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60"/>
            <p:cNvSpPr/>
            <p:nvPr/>
          </p:nvSpPr>
          <p:spPr>
            <a:xfrm>
              <a:off x="7737605" y="2945376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5000" cap="flat" cmpd="sng">
              <a:solidFill>
                <a:srgbClr val="1F163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60"/>
            <p:cNvSpPr/>
            <p:nvPr/>
          </p:nvSpPr>
          <p:spPr>
            <a:xfrm>
              <a:off x="7737605" y="2945376"/>
              <a:ext cx="89219" cy="422209"/>
            </a:xfrm>
            <a:custGeom>
              <a:avLst/>
              <a:gdLst/>
              <a:ahLst/>
              <a:cxnLst/>
              <a:rect l="l" t="t" r="r" b="b"/>
              <a:pathLst>
                <a:path w="3003" h="14211" fill="none" extrusionOk="0">
                  <a:moveTo>
                    <a:pt x="3003" y="14211"/>
                  </a:moveTo>
                  <a:lnTo>
                    <a:pt x="1702" y="12877"/>
                  </a:lnTo>
                  <a:cubicBezTo>
                    <a:pt x="601" y="11776"/>
                    <a:pt x="0" y="10308"/>
                    <a:pt x="0" y="8774"/>
                  </a:cubicBezTo>
                  <a:lnTo>
                    <a:pt x="0" y="1"/>
                  </a:lnTo>
                </a:path>
              </a:pathLst>
            </a:custGeom>
            <a:noFill/>
            <a:ln w="500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60"/>
            <p:cNvSpPr/>
            <p:nvPr/>
          </p:nvSpPr>
          <p:spPr>
            <a:xfrm>
              <a:off x="7944746" y="3010798"/>
              <a:ext cx="151640" cy="346894"/>
            </a:xfrm>
            <a:custGeom>
              <a:avLst/>
              <a:gdLst/>
              <a:ahLst/>
              <a:cxnLst/>
              <a:rect l="l" t="t" r="r" b="b"/>
              <a:pathLst>
                <a:path w="5104" h="11676" fill="none" extrusionOk="0">
                  <a:moveTo>
                    <a:pt x="0" y="8406"/>
                  </a:moveTo>
                  <a:lnTo>
                    <a:pt x="2769" y="11175"/>
                  </a:lnTo>
                  <a:cubicBezTo>
                    <a:pt x="3269" y="11675"/>
                    <a:pt x="4070" y="11675"/>
                    <a:pt x="4603" y="11175"/>
                  </a:cubicBezTo>
                  <a:lnTo>
                    <a:pt x="4603" y="11175"/>
                  </a:lnTo>
                  <a:cubicBezTo>
                    <a:pt x="5104" y="10675"/>
                    <a:pt x="5104" y="9874"/>
                    <a:pt x="4603" y="9340"/>
                  </a:cubicBezTo>
                  <a:lnTo>
                    <a:pt x="2569" y="7306"/>
                  </a:lnTo>
                  <a:cubicBezTo>
                    <a:pt x="1968" y="6705"/>
                    <a:pt x="1535" y="6005"/>
                    <a:pt x="1301" y="5204"/>
                  </a:cubicBezTo>
                  <a:lnTo>
                    <a:pt x="1301" y="5204"/>
                  </a:lnTo>
                  <a:cubicBezTo>
                    <a:pt x="1168" y="4737"/>
                    <a:pt x="1101" y="4237"/>
                    <a:pt x="1101" y="3736"/>
                  </a:cubicBezTo>
                  <a:lnTo>
                    <a:pt x="1001" y="0"/>
                  </a:lnTo>
                </a:path>
              </a:pathLst>
            </a:custGeom>
            <a:noFill/>
            <a:ln w="5000" cap="flat" cmpd="sng">
              <a:solidFill>
                <a:srgbClr val="1F163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60"/>
            <p:cNvSpPr/>
            <p:nvPr/>
          </p:nvSpPr>
          <p:spPr>
            <a:xfrm>
              <a:off x="7897150" y="4502309"/>
              <a:ext cx="125911" cy="238868"/>
            </a:xfrm>
            <a:custGeom>
              <a:avLst/>
              <a:gdLst/>
              <a:ahLst/>
              <a:cxnLst/>
              <a:rect l="l" t="t" r="r" b="b"/>
              <a:pathLst>
                <a:path w="4238" h="8040" extrusionOk="0">
                  <a:moveTo>
                    <a:pt x="1" y="1"/>
                  </a:moveTo>
                  <a:lnTo>
                    <a:pt x="1" y="8040"/>
                  </a:lnTo>
                  <a:lnTo>
                    <a:pt x="4237" y="8040"/>
                  </a:lnTo>
                  <a:lnTo>
                    <a:pt x="423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60"/>
            <p:cNvSpPr/>
            <p:nvPr/>
          </p:nvSpPr>
          <p:spPr>
            <a:xfrm>
              <a:off x="7897150" y="4621239"/>
              <a:ext cx="125911" cy="119939"/>
            </a:xfrm>
            <a:custGeom>
              <a:avLst/>
              <a:gdLst/>
              <a:ahLst/>
              <a:cxnLst/>
              <a:rect l="l" t="t" r="r" b="b"/>
              <a:pathLst>
                <a:path w="4238" h="4037" extrusionOk="0">
                  <a:moveTo>
                    <a:pt x="1" y="1"/>
                  </a:moveTo>
                  <a:lnTo>
                    <a:pt x="1" y="4037"/>
                  </a:lnTo>
                  <a:lnTo>
                    <a:pt x="4237" y="4037"/>
                  </a:lnTo>
                  <a:lnTo>
                    <a:pt x="42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60"/>
            <p:cNvSpPr/>
            <p:nvPr/>
          </p:nvSpPr>
          <p:spPr>
            <a:xfrm>
              <a:off x="7446236" y="4622249"/>
              <a:ext cx="576820" cy="222023"/>
            </a:xfrm>
            <a:custGeom>
              <a:avLst/>
              <a:gdLst/>
              <a:ahLst/>
              <a:cxnLst/>
              <a:rect l="l" t="t" r="r" b="b"/>
              <a:pathLst>
                <a:path w="19415" h="7473" extrusionOk="0">
                  <a:moveTo>
                    <a:pt x="7472" y="0"/>
                  </a:moveTo>
                  <a:cubicBezTo>
                    <a:pt x="3336" y="0"/>
                    <a:pt x="0" y="3336"/>
                    <a:pt x="0" y="7472"/>
                  </a:cubicBezTo>
                  <a:lnTo>
                    <a:pt x="19414" y="7472"/>
                  </a:lnTo>
                  <a:lnTo>
                    <a:pt x="19414" y="2168"/>
                  </a:lnTo>
                  <a:cubicBezTo>
                    <a:pt x="19414" y="967"/>
                    <a:pt x="18414" y="0"/>
                    <a:pt x="1721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60"/>
            <p:cNvSpPr/>
            <p:nvPr/>
          </p:nvSpPr>
          <p:spPr>
            <a:xfrm>
              <a:off x="7446236" y="4622249"/>
              <a:ext cx="222023" cy="222023"/>
            </a:xfrm>
            <a:custGeom>
              <a:avLst/>
              <a:gdLst/>
              <a:ahLst/>
              <a:cxnLst/>
              <a:rect l="l" t="t" r="r" b="b"/>
              <a:pathLst>
                <a:path w="7473" h="7473" extrusionOk="0">
                  <a:moveTo>
                    <a:pt x="7472" y="0"/>
                  </a:moveTo>
                  <a:cubicBezTo>
                    <a:pt x="3336" y="0"/>
                    <a:pt x="0" y="3336"/>
                    <a:pt x="0" y="7472"/>
                  </a:cubicBezTo>
                  <a:lnTo>
                    <a:pt x="7472" y="7472"/>
                  </a:lnTo>
                  <a:lnTo>
                    <a:pt x="74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60"/>
            <p:cNvSpPr/>
            <p:nvPr/>
          </p:nvSpPr>
          <p:spPr>
            <a:xfrm>
              <a:off x="7446236" y="4844243"/>
              <a:ext cx="576820" cy="49556"/>
            </a:xfrm>
            <a:custGeom>
              <a:avLst/>
              <a:gdLst/>
              <a:ahLst/>
              <a:cxnLst/>
              <a:rect l="l" t="t" r="r" b="b"/>
              <a:pathLst>
                <a:path w="19415" h="1668" extrusionOk="0">
                  <a:moveTo>
                    <a:pt x="0" y="0"/>
                  </a:moveTo>
                  <a:lnTo>
                    <a:pt x="0" y="1668"/>
                  </a:lnTo>
                  <a:lnTo>
                    <a:pt x="19414" y="1668"/>
                  </a:lnTo>
                  <a:lnTo>
                    <a:pt x="194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60"/>
            <p:cNvSpPr/>
            <p:nvPr/>
          </p:nvSpPr>
          <p:spPr>
            <a:xfrm>
              <a:off x="7882294" y="4861089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60"/>
            <p:cNvSpPr/>
            <p:nvPr/>
          </p:nvSpPr>
          <p:spPr>
            <a:xfrm>
              <a:off x="7743547" y="4715390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60"/>
            <p:cNvSpPr/>
            <p:nvPr/>
          </p:nvSpPr>
          <p:spPr>
            <a:xfrm>
              <a:off x="7944746" y="4861089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60"/>
            <p:cNvSpPr/>
            <p:nvPr/>
          </p:nvSpPr>
          <p:spPr>
            <a:xfrm>
              <a:off x="7805998" y="4715390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60"/>
            <p:cNvSpPr/>
            <p:nvPr/>
          </p:nvSpPr>
          <p:spPr>
            <a:xfrm>
              <a:off x="8473946" y="4502309"/>
              <a:ext cx="124901" cy="238868"/>
            </a:xfrm>
            <a:custGeom>
              <a:avLst/>
              <a:gdLst/>
              <a:ahLst/>
              <a:cxnLst/>
              <a:rect l="l" t="t" r="r" b="b"/>
              <a:pathLst>
                <a:path w="4204" h="8040" extrusionOk="0">
                  <a:moveTo>
                    <a:pt x="1" y="1"/>
                  </a:moveTo>
                  <a:lnTo>
                    <a:pt x="1" y="8040"/>
                  </a:lnTo>
                  <a:lnTo>
                    <a:pt x="4204" y="8040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60"/>
            <p:cNvSpPr/>
            <p:nvPr/>
          </p:nvSpPr>
          <p:spPr>
            <a:xfrm>
              <a:off x="8473946" y="4621239"/>
              <a:ext cx="124901" cy="119939"/>
            </a:xfrm>
            <a:custGeom>
              <a:avLst/>
              <a:gdLst/>
              <a:ahLst/>
              <a:cxnLst/>
              <a:rect l="l" t="t" r="r" b="b"/>
              <a:pathLst>
                <a:path w="4204" h="4037" extrusionOk="0">
                  <a:moveTo>
                    <a:pt x="1" y="1"/>
                  </a:moveTo>
                  <a:lnTo>
                    <a:pt x="1" y="4037"/>
                  </a:lnTo>
                  <a:lnTo>
                    <a:pt x="4204" y="4037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60"/>
            <p:cNvSpPr/>
            <p:nvPr/>
          </p:nvSpPr>
          <p:spPr>
            <a:xfrm>
              <a:off x="8023032" y="4621239"/>
              <a:ext cx="575810" cy="223033"/>
            </a:xfrm>
            <a:custGeom>
              <a:avLst/>
              <a:gdLst/>
              <a:ahLst/>
              <a:cxnLst/>
              <a:rect l="l" t="t" r="r" b="b"/>
              <a:pathLst>
                <a:path w="19381" h="7507" extrusionOk="0">
                  <a:moveTo>
                    <a:pt x="7472" y="1"/>
                  </a:moveTo>
                  <a:lnTo>
                    <a:pt x="401" y="6272"/>
                  </a:lnTo>
                  <a:lnTo>
                    <a:pt x="0" y="7506"/>
                  </a:lnTo>
                  <a:lnTo>
                    <a:pt x="19381" y="7506"/>
                  </a:lnTo>
                  <a:lnTo>
                    <a:pt x="19381" y="2202"/>
                  </a:lnTo>
                  <a:cubicBezTo>
                    <a:pt x="19381" y="1001"/>
                    <a:pt x="18413" y="1"/>
                    <a:pt x="17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60"/>
            <p:cNvSpPr/>
            <p:nvPr/>
          </p:nvSpPr>
          <p:spPr>
            <a:xfrm>
              <a:off x="8023032" y="4622249"/>
              <a:ext cx="222023" cy="222023"/>
            </a:xfrm>
            <a:custGeom>
              <a:avLst/>
              <a:gdLst/>
              <a:ahLst/>
              <a:cxnLst/>
              <a:rect l="l" t="t" r="r" b="b"/>
              <a:pathLst>
                <a:path w="7473" h="7473" extrusionOk="0">
                  <a:moveTo>
                    <a:pt x="7472" y="0"/>
                  </a:moveTo>
                  <a:cubicBezTo>
                    <a:pt x="3336" y="0"/>
                    <a:pt x="0" y="3336"/>
                    <a:pt x="0" y="7472"/>
                  </a:cubicBezTo>
                  <a:lnTo>
                    <a:pt x="7472" y="7472"/>
                  </a:lnTo>
                  <a:lnTo>
                    <a:pt x="74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60"/>
            <p:cNvSpPr/>
            <p:nvPr/>
          </p:nvSpPr>
          <p:spPr>
            <a:xfrm>
              <a:off x="8023032" y="4844243"/>
              <a:ext cx="575810" cy="49556"/>
            </a:xfrm>
            <a:custGeom>
              <a:avLst/>
              <a:gdLst/>
              <a:ahLst/>
              <a:cxnLst/>
              <a:rect l="l" t="t" r="r" b="b"/>
              <a:pathLst>
                <a:path w="19381" h="1668" extrusionOk="0">
                  <a:moveTo>
                    <a:pt x="0" y="0"/>
                  </a:moveTo>
                  <a:lnTo>
                    <a:pt x="0" y="1668"/>
                  </a:lnTo>
                  <a:lnTo>
                    <a:pt x="19381" y="1668"/>
                  </a:lnTo>
                  <a:lnTo>
                    <a:pt x="193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60"/>
            <p:cNvSpPr/>
            <p:nvPr/>
          </p:nvSpPr>
          <p:spPr>
            <a:xfrm>
              <a:off x="8458111" y="4861089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60"/>
            <p:cNvSpPr/>
            <p:nvPr/>
          </p:nvSpPr>
          <p:spPr>
            <a:xfrm>
              <a:off x="8319363" y="4715390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60"/>
            <p:cNvSpPr/>
            <p:nvPr/>
          </p:nvSpPr>
          <p:spPr>
            <a:xfrm>
              <a:off x="8521512" y="4861089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60"/>
            <p:cNvSpPr/>
            <p:nvPr/>
          </p:nvSpPr>
          <p:spPr>
            <a:xfrm>
              <a:off x="8382765" y="4715390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60"/>
            <p:cNvSpPr/>
            <p:nvPr/>
          </p:nvSpPr>
          <p:spPr>
            <a:xfrm>
              <a:off x="8583964" y="4861089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60"/>
            <p:cNvSpPr/>
            <p:nvPr/>
          </p:nvSpPr>
          <p:spPr>
            <a:xfrm>
              <a:off x="8445216" y="4715390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10850" cap="flat" cmpd="sng">
              <a:solidFill>
                <a:srgbClr val="FFC34A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60"/>
            <p:cNvSpPr/>
            <p:nvPr/>
          </p:nvSpPr>
          <p:spPr>
            <a:xfrm>
              <a:off x="7758402" y="2922588"/>
              <a:ext cx="481688" cy="1652084"/>
            </a:xfrm>
            <a:custGeom>
              <a:avLst/>
              <a:gdLst/>
              <a:ahLst/>
              <a:cxnLst/>
              <a:rect l="l" t="t" r="r" b="b"/>
              <a:pathLst>
                <a:path w="16213" h="55607" extrusionOk="0">
                  <a:moveTo>
                    <a:pt x="1736" y="1"/>
                  </a:moveTo>
                  <a:lnTo>
                    <a:pt x="1" y="55607"/>
                  </a:lnTo>
                  <a:lnTo>
                    <a:pt x="14478" y="55607"/>
                  </a:lnTo>
                  <a:lnTo>
                    <a:pt x="1621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60"/>
            <p:cNvSpPr/>
            <p:nvPr/>
          </p:nvSpPr>
          <p:spPr>
            <a:xfrm>
              <a:off x="8156818" y="2922588"/>
              <a:ext cx="515379" cy="1652084"/>
            </a:xfrm>
            <a:custGeom>
              <a:avLst/>
              <a:gdLst/>
              <a:ahLst/>
              <a:cxnLst/>
              <a:rect l="l" t="t" r="r" b="b"/>
              <a:pathLst>
                <a:path w="17347" h="55607" extrusionOk="0">
                  <a:moveTo>
                    <a:pt x="1" y="1"/>
                  </a:moveTo>
                  <a:lnTo>
                    <a:pt x="3470" y="55607"/>
                  </a:lnTo>
                  <a:lnTo>
                    <a:pt x="17346" y="55607"/>
                  </a:lnTo>
                  <a:lnTo>
                    <a:pt x="1391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60"/>
            <p:cNvSpPr/>
            <p:nvPr/>
          </p:nvSpPr>
          <p:spPr>
            <a:xfrm>
              <a:off x="8033936" y="3154506"/>
              <a:ext cx="178409" cy="1420168"/>
            </a:xfrm>
            <a:custGeom>
              <a:avLst/>
              <a:gdLst/>
              <a:ahLst/>
              <a:cxnLst/>
              <a:rect l="l" t="t" r="r" b="b"/>
              <a:pathLst>
                <a:path w="6005" h="47801" extrusionOk="0">
                  <a:moveTo>
                    <a:pt x="2635" y="0"/>
                  </a:moveTo>
                  <a:lnTo>
                    <a:pt x="0" y="47801"/>
                  </a:lnTo>
                  <a:lnTo>
                    <a:pt x="5204" y="47801"/>
                  </a:lnTo>
                  <a:lnTo>
                    <a:pt x="6005" y="22083"/>
                  </a:lnTo>
                  <a:lnTo>
                    <a:pt x="26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60"/>
            <p:cNvSpPr/>
            <p:nvPr/>
          </p:nvSpPr>
          <p:spPr>
            <a:xfrm>
              <a:off x="8296546" y="2922588"/>
              <a:ext cx="287444" cy="231946"/>
            </a:xfrm>
            <a:custGeom>
              <a:avLst/>
              <a:gdLst/>
              <a:ahLst/>
              <a:cxnLst/>
              <a:rect l="l" t="t" r="r" b="b"/>
              <a:pathLst>
                <a:path w="9675" h="7807" fill="none" extrusionOk="0">
                  <a:moveTo>
                    <a:pt x="1" y="1"/>
                  </a:moveTo>
                  <a:cubicBezTo>
                    <a:pt x="1" y="1"/>
                    <a:pt x="568" y="7272"/>
                    <a:pt x="9674" y="7806"/>
                  </a:cubicBezTo>
                </a:path>
              </a:pathLst>
            </a:custGeom>
            <a:noFill/>
            <a:ln w="10850" cap="flat" cmpd="sng">
              <a:solidFill>
                <a:srgbClr val="C95E2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60"/>
            <p:cNvSpPr/>
            <p:nvPr/>
          </p:nvSpPr>
          <p:spPr>
            <a:xfrm>
              <a:off x="7804988" y="2922588"/>
              <a:ext cx="78316" cy="170476"/>
            </a:xfrm>
            <a:custGeom>
              <a:avLst/>
              <a:gdLst/>
              <a:ahLst/>
              <a:cxnLst/>
              <a:rect l="l" t="t" r="r" b="b"/>
              <a:pathLst>
                <a:path w="2636" h="5738" fill="none" extrusionOk="0">
                  <a:moveTo>
                    <a:pt x="1" y="5738"/>
                  </a:moveTo>
                  <a:cubicBezTo>
                    <a:pt x="1" y="5738"/>
                    <a:pt x="2402" y="5404"/>
                    <a:pt x="2636" y="1"/>
                  </a:cubicBezTo>
                </a:path>
              </a:pathLst>
            </a:custGeom>
            <a:noFill/>
            <a:ln w="10850" cap="flat" cmpd="sng">
              <a:solidFill>
                <a:srgbClr val="C95E28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60"/>
            <p:cNvSpPr/>
            <p:nvPr/>
          </p:nvSpPr>
          <p:spPr>
            <a:xfrm>
              <a:off x="7762383" y="4428004"/>
              <a:ext cx="426160" cy="30"/>
            </a:xfrm>
            <a:custGeom>
              <a:avLst/>
              <a:gdLst/>
              <a:ahLst/>
              <a:cxnLst/>
              <a:rect l="l" t="t" r="r" b="b"/>
              <a:pathLst>
                <a:path w="14344" h="1" fill="none" extrusionOk="0">
                  <a:moveTo>
                    <a:pt x="0" y="0"/>
                  </a:moveTo>
                  <a:lnTo>
                    <a:pt x="14344" y="0"/>
                  </a:lnTo>
                </a:path>
              </a:pathLst>
            </a:custGeom>
            <a:noFill/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60"/>
            <p:cNvSpPr/>
            <p:nvPr/>
          </p:nvSpPr>
          <p:spPr>
            <a:xfrm>
              <a:off x="8413515" y="3175303"/>
              <a:ext cx="78316" cy="173477"/>
            </a:xfrm>
            <a:custGeom>
              <a:avLst/>
              <a:gdLst/>
              <a:ahLst/>
              <a:cxnLst/>
              <a:rect l="l" t="t" r="r" b="b"/>
              <a:pathLst>
                <a:path w="2636" h="5839" extrusionOk="0">
                  <a:moveTo>
                    <a:pt x="1301" y="1"/>
                  </a:moveTo>
                  <a:cubicBezTo>
                    <a:pt x="567" y="1"/>
                    <a:pt x="0" y="568"/>
                    <a:pt x="0" y="1302"/>
                  </a:cubicBezTo>
                  <a:lnTo>
                    <a:pt x="0" y="4504"/>
                  </a:lnTo>
                  <a:cubicBezTo>
                    <a:pt x="0" y="5238"/>
                    <a:pt x="600" y="5838"/>
                    <a:pt x="1301" y="5838"/>
                  </a:cubicBezTo>
                  <a:cubicBezTo>
                    <a:pt x="2035" y="5838"/>
                    <a:pt x="2635" y="5238"/>
                    <a:pt x="2635" y="4504"/>
                  </a:cubicBezTo>
                  <a:lnTo>
                    <a:pt x="2635" y="1302"/>
                  </a:lnTo>
                  <a:cubicBezTo>
                    <a:pt x="2635" y="568"/>
                    <a:pt x="2035" y="1"/>
                    <a:pt x="1301" y="1"/>
                  </a:cubicBezTo>
                  <a:close/>
                </a:path>
              </a:pathLst>
            </a:custGeom>
            <a:solidFill>
              <a:schemeClr val="lt1"/>
            </a:solidFill>
            <a:ln w="500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60"/>
            <p:cNvSpPr/>
            <p:nvPr/>
          </p:nvSpPr>
          <p:spPr>
            <a:xfrm>
              <a:off x="8416486" y="2979067"/>
              <a:ext cx="351826" cy="453434"/>
            </a:xfrm>
            <a:custGeom>
              <a:avLst/>
              <a:gdLst/>
              <a:ahLst/>
              <a:cxnLst/>
              <a:rect l="l" t="t" r="r" b="b"/>
              <a:pathLst>
                <a:path w="11842" h="15262" extrusionOk="0">
                  <a:moveTo>
                    <a:pt x="7872" y="1"/>
                  </a:moveTo>
                  <a:lnTo>
                    <a:pt x="0" y="535"/>
                  </a:lnTo>
                  <a:lnTo>
                    <a:pt x="0" y="6606"/>
                  </a:lnTo>
                  <a:cubicBezTo>
                    <a:pt x="0" y="8107"/>
                    <a:pt x="601" y="9541"/>
                    <a:pt x="1668" y="10608"/>
                  </a:cubicBezTo>
                  <a:lnTo>
                    <a:pt x="2969" y="11943"/>
                  </a:lnTo>
                  <a:lnTo>
                    <a:pt x="5904" y="14912"/>
                  </a:lnTo>
                  <a:cubicBezTo>
                    <a:pt x="6138" y="15145"/>
                    <a:pt x="6446" y="15262"/>
                    <a:pt x="6755" y="15262"/>
                  </a:cubicBezTo>
                  <a:cubicBezTo>
                    <a:pt x="7064" y="15262"/>
                    <a:pt x="7372" y="15145"/>
                    <a:pt x="7606" y="14912"/>
                  </a:cubicBezTo>
                  <a:cubicBezTo>
                    <a:pt x="8073" y="14445"/>
                    <a:pt x="8073" y="13677"/>
                    <a:pt x="7606" y="13210"/>
                  </a:cubicBezTo>
                  <a:lnTo>
                    <a:pt x="4937" y="10542"/>
                  </a:lnTo>
                  <a:lnTo>
                    <a:pt x="4970" y="10475"/>
                  </a:lnTo>
                  <a:lnTo>
                    <a:pt x="5070" y="10375"/>
                  </a:lnTo>
                  <a:lnTo>
                    <a:pt x="5137" y="10342"/>
                  </a:lnTo>
                  <a:lnTo>
                    <a:pt x="7806" y="13010"/>
                  </a:lnTo>
                  <a:cubicBezTo>
                    <a:pt x="8039" y="13244"/>
                    <a:pt x="8348" y="13360"/>
                    <a:pt x="8656" y="13360"/>
                  </a:cubicBezTo>
                  <a:cubicBezTo>
                    <a:pt x="8965" y="13360"/>
                    <a:pt x="9273" y="13244"/>
                    <a:pt x="9507" y="13010"/>
                  </a:cubicBezTo>
                  <a:cubicBezTo>
                    <a:pt x="9974" y="12543"/>
                    <a:pt x="9974" y="11809"/>
                    <a:pt x="9507" y="11342"/>
                  </a:cubicBezTo>
                  <a:lnTo>
                    <a:pt x="6738" y="8540"/>
                  </a:lnTo>
                  <a:lnTo>
                    <a:pt x="6772" y="8507"/>
                  </a:lnTo>
                  <a:lnTo>
                    <a:pt x="6872" y="8407"/>
                  </a:lnTo>
                  <a:lnTo>
                    <a:pt x="6938" y="8340"/>
                  </a:lnTo>
                  <a:lnTo>
                    <a:pt x="9707" y="11142"/>
                  </a:lnTo>
                  <a:cubicBezTo>
                    <a:pt x="9941" y="11376"/>
                    <a:pt x="10241" y="11492"/>
                    <a:pt x="10541" y="11492"/>
                  </a:cubicBezTo>
                  <a:cubicBezTo>
                    <a:pt x="10841" y="11492"/>
                    <a:pt x="11141" y="11376"/>
                    <a:pt x="11375" y="11142"/>
                  </a:cubicBezTo>
                  <a:cubicBezTo>
                    <a:pt x="11842" y="10675"/>
                    <a:pt x="11842" y="9908"/>
                    <a:pt x="11375" y="9441"/>
                  </a:cubicBezTo>
                  <a:lnTo>
                    <a:pt x="9340" y="7406"/>
                  </a:lnTo>
                  <a:cubicBezTo>
                    <a:pt x="8773" y="6806"/>
                    <a:pt x="8306" y="6072"/>
                    <a:pt x="8073" y="5238"/>
                  </a:cubicBezTo>
                  <a:cubicBezTo>
                    <a:pt x="7939" y="4771"/>
                    <a:pt x="7839" y="4271"/>
                    <a:pt x="7839" y="3770"/>
                  </a:cubicBezTo>
                  <a:lnTo>
                    <a:pt x="78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60"/>
            <p:cNvSpPr/>
            <p:nvPr/>
          </p:nvSpPr>
          <p:spPr>
            <a:xfrm>
              <a:off x="8502706" y="3290281"/>
              <a:ext cx="156601" cy="148669"/>
            </a:xfrm>
            <a:custGeom>
              <a:avLst/>
              <a:gdLst/>
              <a:ahLst/>
              <a:cxnLst/>
              <a:rect l="l" t="t" r="r" b="b"/>
              <a:pathLst>
                <a:path w="5271" h="5004" fill="none" extrusionOk="0">
                  <a:moveTo>
                    <a:pt x="2102" y="0"/>
                  </a:moveTo>
                  <a:lnTo>
                    <a:pt x="4770" y="2669"/>
                  </a:lnTo>
                  <a:cubicBezTo>
                    <a:pt x="5271" y="3169"/>
                    <a:pt x="5271" y="4003"/>
                    <a:pt x="4770" y="4503"/>
                  </a:cubicBezTo>
                  <a:lnTo>
                    <a:pt x="4770" y="4503"/>
                  </a:lnTo>
                  <a:cubicBezTo>
                    <a:pt x="4270" y="5004"/>
                    <a:pt x="3436" y="5004"/>
                    <a:pt x="2936" y="4503"/>
                  </a:cubicBezTo>
                  <a:lnTo>
                    <a:pt x="0" y="1568"/>
                  </a:lnTo>
                </a:path>
              </a:pathLst>
            </a:custGeom>
            <a:noFill/>
            <a:ln w="500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60"/>
            <p:cNvSpPr/>
            <p:nvPr/>
          </p:nvSpPr>
          <p:spPr>
            <a:xfrm>
              <a:off x="8567118" y="3230802"/>
              <a:ext cx="148669" cy="152650"/>
            </a:xfrm>
            <a:custGeom>
              <a:avLst/>
              <a:gdLst/>
              <a:ahLst/>
              <a:cxnLst/>
              <a:rect l="l" t="t" r="r" b="b"/>
              <a:pathLst>
                <a:path w="5004" h="5138" fill="none" extrusionOk="0">
                  <a:moveTo>
                    <a:pt x="1735" y="1"/>
                  </a:moveTo>
                  <a:lnTo>
                    <a:pt x="4504" y="2769"/>
                  </a:lnTo>
                  <a:cubicBezTo>
                    <a:pt x="5004" y="3303"/>
                    <a:pt x="5004" y="4104"/>
                    <a:pt x="4504" y="4604"/>
                  </a:cubicBezTo>
                  <a:lnTo>
                    <a:pt x="4504" y="4604"/>
                  </a:lnTo>
                  <a:cubicBezTo>
                    <a:pt x="3970" y="5138"/>
                    <a:pt x="3169" y="5138"/>
                    <a:pt x="2669" y="4604"/>
                  </a:cubicBezTo>
                  <a:lnTo>
                    <a:pt x="0" y="1935"/>
                  </a:lnTo>
                </a:path>
              </a:pathLst>
            </a:custGeom>
            <a:noFill/>
            <a:ln w="500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60"/>
            <p:cNvSpPr/>
            <p:nvPr/>
          </p:nvSpPr>
          <p:spPr>
            <a:xfrm>
              <a:off x="8413515" y="2754101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5000" cap="flat" cmpd="sng">
              <a:solidFill>
                <a:srgbClr val="1F163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60"/>
            <p:cNvSpPr/>
            <p:nvPr/>
          </p:nvSpPr>
          <p:spPr>
            <a:xfrm>
              <a:off x="8413515" y="2914655"/>
              <a:ext cx="30" cy="3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5000" cap="flat" cmpd="sng">
              <a:solidFill>
                <a:srgbClr val="1F1635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60"/>
            <p:cNvSpPr/>
            <p:nvPr/>
          </p:nvSpPr>
          <p:spPr>
            <a:xfrm>
              <a:off x="8413515" y="2914655"/>
              <a:ext cx="89219" cy="422209"/>
            </a:xfrm>
            <a:custGeom>
              <a:avLst/>
              <a:gdLst/>
              <a:ahLst/>
              <a:cxnLst/>
              <a:rect l="l" t="t" r="r" b="b"/>
              <a:pathLst>
                <a:path w="3003" h="14211" fill="none" extrusionOk="0">
                  <a:moveTo>
                    <a:pt x="3002" y="14211"/>
                  </a:moveTo>
                  <a:lnTo>
                    <a:pt x="1668" y="12877"/>
                  </a:lnTo>
                  <a:cubicBezTo>
                    <a:pt x="600" y="11776"/>
                    <a:pt x="0" y="10308"/>
                    <a:pt x="0" y="8774"/>
                  </a:cubicBezTo>
                  <a:lnTo>
                    <a:pt x="0" y="1"/>
                  </a:lnTo>
                </a:path>
              </a:pathLst>
            </a:custGeom>
            <a:noFill/>
            <a:ln w="500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60"/>
            <p:cNvSpPr/>
            <p:nvPr/>
          </p:nvSpPr>
          <p:spPr>
            <a:xfrm>
              <a:off x="8619646" y="2979067"/>
              <a:ext cx="152650" cy="347904"/>
            </a:xfrm>
            <a:custGeom>
              <a:avLst/>
              <a:gdLst/>
              <a:ahLst/>
              <a:cxnLst/>
              <a:rect l="l" t="t" r="r" b="b"/>
              <a:pathLst>
                <a:path w="5138" h="11710" fill="none" extrusionOk="0">
                  <a:moveTo>
                    <a:pt x="0" y="8440"/>
                  </a:moveTo>
                  <a:lnTo>
                    <a:pt x="2769" y="11209"/>
                  </a:lnTo>
                  <a:cubicBezTo>
                    <a:pt x="3303" y="11709"/>
                    <a:pt x="4103" y="11709"/>
                    <a:pt x="4604" y="11209"/>
                  </a:cubicBezTo>
                  <a:lnTo>
                    <a:pt x="4604" y="11209"/>
                  </a:lnTo>
                  <a:cubicBezTo>
                    <a:pt x="5137" y="10709"/>
                    <a:pt x="5137" y="9875"/>
                    <a:pt x="4604" y="9374"/>
                  </a:cubicBezTo>
                  <a:lnTo>
                    <a:pt x="2569" y="7339"/>
                  </a:lnTo>
                  <a:cubicBezTo>
                    <a:pt x="2002" y="6739"/>
                    <a:pt x="1568" y="6005"/>
                    <a:pt x="1335" y="5205"/>
                  </a:cubicBezTo>
                  <a:lnTo>
                    <a:pt x="1335" y="5205"/>
                  </a:lnTo>
                  <a:cubicBezTo>
                    <a:pt x="1201" y="4738"/>
                    <a:pt x="1101" y="4237"/>
                    <a:pt x="1101" y="3770"/>
                  </a:cubicBezTo>
                  <a:lnTo>
                    <a:pt x="1001" y="1"/>
                  </a:lnTo>
                </a:path>
              </a:pathLst>
            </a:custGeom>
            <a:noFill/>
            <a:ln w="500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60"/>
            <p:cNvSpPr/>
            <p:nvPr/>
          </p:nvSpPr>
          <p:spPr>
            <a:xfrm>
              <a:off x="7734634" y="1741251"/>
              <a:ext cx="921693" cy="1385526"/>
            </a:xfrm>
            <a:custGeom>
              <a:avLst/>
              <a:gdLst/>
              <a:ahLst/>
              <a:cxnLst/>
              <a:rect l="l" t="t" r="r" b="b"/>
              <a:pathLst>
                <a:path w="31023" h="46635" extrusionOk="0">
                  <a:moveTo>
                    <a:pt x="15511" y="1"/>
                  </a:moveTo>
                  <a:cubicBezTo>
                    <a:pt x="6939" y="1"/>
                    <a:pt x="0" y="6972"/>
                    <a:pt x="0" y="15545"/>
                  </a:cubicBezTo>
                  <a:lnTo>
                    <a:pt x="0" y="46634"/>
                  </a:lnTo>
                  <a:lnTo>
                    <a:pt x="31023" y="46634"/>
                  </a:lnTo>
                  <a:lnTo>
                    <a:pt x="31023" y="15545"/>
                  </a:lnTo>
                  <a:cubicBezTo>
                    <a:pt x="31023" y="6972"/>
                    <a:pt x="24084" y="1"/>
                    <a:pt x="1551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60"/>
            <p:cNvSpPr/>
            <p:nvPr/>
          </p:nvSpPr>
          <p:spPr>
            <a:xfrm>
              <a:off x="8053753" y="1659994"/>
              <a:ext cx="276541" cy="276541"/>
            </a:xfrm>
            <a:custGeom>
              <a:avLst/>
              <a:gdLst/>
              <a:ahLst/>
              <a:cxnLst/>
              <a:rect l="l" t="t" r="r" b="b"/>
              <a:pathLst>
                <a:path w="9308" h="9308" extrusionOk="0">
                  <a:moveTo>
                    <a:pt x="4670" y="0"/>
                  </a:moveTo>
                  <a:cubicBezTo>
                    <a:pt x="2069" y="0"/>
                    <a:pt x="0" y="2069"/>
                    <a:pt x="0" y="4670"/>
                  </a:cubicBezTo>
                  <a:cubicBezTo>
                    <a:pt x="0" y="7239"/>
                    <a:pt x="2069" y="9307"/>
                    <a:pt x="4670" y="9307"/>
                  </a:cubicBezTo>
                  <a:cubicBezTo>
                    <a:pt x="7239" y="9307"/>
                    <a:pt x="9307" y="7239"/>
                    <a:pt x="9307" y="4670"/>
                  </a:cubicBezTo>
                  <a:cubicBezTo>
                    <a:pt x="9307" y="2069"/>
                    <a:pt x="7239" y="0"/>
                    <a:pt x="46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60"/>
            <p:cNvSpPr/>
            <p:nvPr/>
          </p:nvSpPr>
          <p:spPr>
            <a:xfrm>
              <a:off x="8413515" y="2236787"/>
              <a:ext cx="30" cy="889993"/>
            </a:xfrm>
            <a:custGeom>
              <a:avLst/>
              <a:gdLst/>
              <a:ahLst/>
              <a:cxnLst/>
              <a:rect l="l" t="t" r="r" b="b"/>
              <a:pathLst>
                <a:path w="1" h="29956" fill="none" extrusionOk="0">
                  <a:moveTo>
                    <a:pt x="0" y="0"/>
                  </a:moveTo>
                  <a:lnTo>
                    <a:pt x="0" y="29955"/>
                  </a:lnTo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60"/>
            <p:cNvSpPr/>
            <p:nvPr/>
          </p:nvSpPr>
          <p:spPr>
            <a:xfrm>
              <a:off x="7785171" y="2236787"/>
              <a:ext cx="30" cy="889993"/>
            </a:xfrm>
            <a:custGeom>
              <a:avLst/>
              <a:gdLst/>
              <a:ahLst/>
              <a:cxnLst/>
              <a:rect l="l" t="t" r="r" b="b"/>
              <a:pathLst>
                <a:path w="1" h="29956" fill="none" extrusionOk="0">
                  <a:moveTo>
                    <a:pt x="1" y="0"/>
                  </a:moveTo>
                  <a:lnTo>
                    <a:pt x="1" y="29955"/>
                  </a:lnTo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60"/>
            <p:cNvSpPr/>
            <p:nvPr/>
          </p:nvSpPr>
          <p:spPr>
            <a:xfrm>
              <a:off x="8257893" y="4428004"/>
              <a:ext cx="405393" cy="30"/>
            </a:xfrm>
            <a:custGeom>
              <a:avLst/>
              <a:gdLst/>
              <a:ahLst/>
              <a:cxnLst/>
              <a:rect l="l" t="t" r="r" b="b"/>
              <a:pathLst>
                <a:path w="13645" h="1" fill="none" extrusionOk="0">
                  <a:moveTo>
                    <a:pt x="1" y="0"/>
                  </a:moveTo>
                  <a:lnTo>
                    <a:pt x="13644" y="0"/>
                  </a:lnTo>
                </a:path>
              </a:pathLst>
            </a:custGeom>
            <a:noFill/>
            <a:ln w="500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60"/>
            <p:cNvSpPr/>
            <p:nvPr/>
          </p:nvSpPr>
          <p:spPr>
            <a:xfrm>
              <a:off x="8481879" y="1198713"/>
              <a:ext cx="125911" cy="118068"/>
            </a:xfrm>
            <a:custGeom>
              <a:avLst/>
              <a:gdLst/>
              <a:ahLst/>
              <a:cxnLst/>
              <a:rect l="l" t="t" r="r" b="b"/>
              <a:pathLst>
                <a:path w="4238" h="3974" extrusionOk="0">
                  <a:moveTo>
                    <a:pt x="2121" y="0"/>
                  </a:moveTo>
                  <a:cubicBezTo>
                    <a:pt x="1126" y="0"/>
                    <a:pt x="291" y="733"/>
                    <a:pt x="167" y="1750"/>
                  </a:cubicBezTo>
                  <a:cubicBezTo>
                    <a:pt x="1" y="2851"/>
                    <a:pt x="801" y="3818"/>
                    <a:pt x="1869" y="3951"/>
                  </a:cubicBezTo>
                  <a:cubicBezTo>
                    <a:pt x="1967" y="3966"/>
                    <a:pt x="2064" y="3974"/>
                    <a:pt x="2160" y="3974"/>
                  </a:cubicBezTo>
                  <a:cubicBezTo>
                    <a:pt x="3141" y="3974"/>
                    <a:pt x="3982" y="3223"/>
                    <a:pt x="4104" y="2250"/>
                  </a:cubicBezTo>
                  <a:cubicBezTo>
                    <a:pt x="4237" y="1149"/>
                    <a:pt x="3470" y="149"/>
                    <a:pt x="2369" y="15"/>
                  </a:cubicBezTo>
                  <a:cubicBezTo>
                    <a:pt x="2286" y="5"/>
                    <a:pt x="2203" y="0"/>
                    <a:pt x="21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60"/>
            <p:cNvSpPr/>
            <p:nvPr/>
          </p:nvSpPr>
          <p:spPr>
            <a:xfrm>
              <a:off x="7892218" y="1460787"/>
              <a:ext cx="166525" cy="166525"/>
            </a:xfrm>
            <a:custGeom>
              <a:avLst/>
              <a:gdLst/>
              <a:ahLst/>
              <a:cxnLst/>
              <a:rect l="l" t="t" r="r" b="b"/>
              <a:pathLst>
                <a:path w="5605" h="5605" extrusionOk="0">
                  <a:moveTo>
                    <a:pt x="2802" y="1"/>
                  </a:moveTo>
                  <a:cubicBezTo>
                    <a:pt x="1234" y="1"/>
                    <a:pt x="0" y="1235"/>
                    <a:pt x="0" y="2803"/>
                  </a:cubicBezTo>
                  <a:cubicBezTo>
                    <a:pt x="0" y="4337"/>
                    <a:pt x="1234" y="5605"/>
                    <a:pt x="2802" y="5605"/>
                  </a:cubicBezTo>
                  <a:cubicBezTo>
                    <a:pt x="4337" y="5605"/>
                    <a:pt x="5604" y="4337"/>
                    <a:pt x="5604" y="2803"/>
                  </a:cubicBezTo>
                  <a:cubicBezTo>
                    <a:pt x="5604" y="1235"/>
                    <a:pt x="4337" y="1"/>
                    <a:pt x="280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60"/>
            <p:cNvSpPr/>
            <p:nvPr/>
          </p:nvSpPr>
          <p:spPr>
            <a:xfrm>
              <a:off x="8283681" y="1468720"/>
              <a:ext cx="166525" cy="166525"/>
            </a:xfrm>
            <a:custGeom>
              <a:avLst/>
              <a:gdLst/>
              <a:ahLst/>
              <a:cxnLst/>
              <a:rect l="l" t="t" r="r" b="b"/>
              <a:pathLst>
                <a:path w="5605" h="5605" extrusionOk="0">
                  <a:moveTo>
                    <a:pt x="2802" y="0"/>
                  </a:moveTo>
                  <a:cubicBezTo>
                    <a:pt x="1234" y="0"/>
                    <a:pt x="0" y="1235"/>
                    <a:pt x="0" y="2802"/>
                  </a:cubicBezTo>
                  <a:cubicBezTo>
                    <a:pt x="0" y="4337"/>
                    <a:pt x="1234" y="5604"/>
                    <a:pt x="2802" y="5604"/>
                  </a:cubicBezTo>
                  <a:cubicBezTo>
                    <a:pt x="4337" y="5604"/>
                    <a:pt x="5604" y="4337"/>
                    <a:pt x="5604" y="2802"/>
                  </a:cubicBezTo>
                  <a:cubicBezTo>
                    <a:pt x="5604" y="1235"/>
                    <a:pt x="4337" y="0"/>
                    <a:pt x="28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60"/>
            <p:cNvSpPr/>
            <p:nvPr/>
          </p:nvSpPr>
          <p:spPr>
            <a:xfrm>
              <a:off x="8286652" y="1347710"/>
              <a:ext cx="264627" cy="237086"/>
            </a:xfrm>
            <a:custGeom>
              <a:avLst/>
              <a:gdLst/>
              <a:ahLst/>
              <a:cxnLst/>
              <a:rect l="l" t="t" r="r" b="b"/>
              <a:pathLst>
                <a:path w="8907" h="7980" extrusionOk="0">
                  <a:moveTo>
                    <a:pt x="4458" y="1"/>
                  </a:moveTo>
                  <a:cubicBezTo>
                    <a:pt x="3356" y="1"/>
                    <a:pt x="2261" y="455"/>
                    <a:pt x="1468" y="1338"/>
                  </a:cubicBezTo>
                  <a:cubicBezTo>
                    <a:pt x="0" y="3006"/>
                    <a:pt x="167" y="5508"/>
                    <a:pt x="1802" y="6976"/>
                  </a:cubicBezTo>
                  <a:cubicBezTo>
                    <a:pt x="2568" y="7650"/>
                    <a:pt x="3512" y="7980"/>
                    <a:pt x="4449" y="7980"/>
                  </a:cubicBezTo>
                  <a:cubicBezTo>
                    <a:pt x="5551" y="7980"/>
                    <a:pt x="6646" y="7525"/>
                    <a:pt x="7439" y="6642"/>
                  </a:cubicBezTo>
                  <a:cubicBezTo>
                    <a:pt x="8907" y="4974"/>
                    <a:pt x="8740" y="2472"/>
                    <a:pt x="7105" y="1005"/>
                  </a:cubicBezTo>
                  <a:cubicBezTo>
                    <a:pt x="6339" y="330"/>
                    <a:pt x="5396" y="1"/>
                    <a:pt x="445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60"/>
            <p:cNvSpPr/>
            <p:nvPr/>
          </p:nvSpPr>
          <p:spPr>
            <a:xfrm>
              <a:off x="7789153" y="1368537"/>
              <a:ext cx="218042" cy="194838"/>
            </a:xfrm>
            <a:custGeom>
              <a:avLst/>
              <a:gdLst/>
              <a:ahLst/>
              <a:cxnLst/>
              <a:rect l="l" t="t" r="r" b="b"/>
              <a:pathLst>
                <a:path w="7339" h="6558" extrusionOk="0">
                  <a:moveTo>
                    <a:pt x="3654" y="1"/>
                  </a:moveTo>
                  <a:cubicBezTo>
                    <a:pt x="3307" y="1"/>
                    <a:pt x="2952" y="56"/>
                    <a:pt x="2602" y="170"/>
                  </a:cubicBezTo>
                  <a:cubicBezTo>
                    <a:pt x="901" y="771"/>
                    <a:pt x="0" y="2639"/>
                    <a:pt x="567" y="4340"/>
                  </a:cubicBezTo>
                  <a:cubicBezTo>
                    <a:pt x="1044" y="5690"/>
                    <a:pt x="2298" y="6557"/>
                    <a:pt x="3662" y="6557"/>
                  </a:cubicBezTo>
                  <a:cubicBezTo>
                    <a:pt x="4017" y="6557"/>
                    <a:pt x="4379" y="6498"/>
                    <a:pt x="4737" y="6375"/>
                  </a:cubicBezTo>
                  <a:cubicBezTo>
                    <a:pt x="6438" y="5808"/>
                    <a:pt x="7339" y="3940"/>
                    <a:pt x="6772" y="2238"/>
                  </a:cubicBezTo>
                  <a:cubicBezTo>
                    <a:pt x="6292" y="854"/>
                    <a:pt x="5027" y="1"/>
                    <a:pt x="365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60"/>
            <p:cNvSpPr/>
            <p:nvPr/>
          </p:nvSpPr>
          <p:spPr>
            <a:xfrm>
              <a:off x="7743547" y="1124824"/>
              <a:ext cx="193293" cy="193293"/>
            </a:xfrm>
            <a:custGeom>
              <a:avLst/>
              <a:gdLst/>
              <a:ahLst/>
              <a:cxnLst/>
              <a:rect l="l" t="t" r="r" b="b"/>
              <a:pathLst>
                <a:path w="6506" h="6506" extrusionOk="0">
                  <a:moveTo>
                    <a:pt x="3270" y="1"/>
                  </a:moveTo>
                  <a:cubicBezTo>
                    <a:pt x="1468" y="1"/>
                    <a:pt x="1" y="1468"/>
                    <a:pt x="1" y="3236"/>
                  </a:cubicBezTo>
                  <a:cubicBezTo>
                    <a:pt x="1" y="5037"/>
                    <a:pt x="1468" y="6505"/>
                    <a:pt x="3270" y="6505"/>
                  </a:cubicBezTo>
                  <a:cubicBezTo>
                    <a:pt x="5071" y="6505"/>
                    <a:pt x="6505" y="5037"/>
                    <a:pt x="6505" y="3236"/>
                  </a:cubicBezTo>
                  <a:cubicBezTo>
                    <a:pt x="6505" y="1468"/>
                    <a:pt x="5071" y="1"/>
                    <a:pt x="32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60"/>
            <p:cNvSpPr/>
            <p:nvPr/>
          </p:nvSpPr>
          <p:spPr>
            <a:xfrm>
              <a:off x="8082483" y="1616379"/>
              <a:ext cx="218071" cy="282483"/>
            </a:xfrm>
            <a:custGeom>
              <a:avLst/>
              <a:gdLst/>
              <a:ahLst/>
              <a:cxnLst/>
              <a:rect l="l" t="t" r="r" b="b"/>
              <a:pathLst>
                <a:path w="7340" h="9508" extrusionOk="0">
                  <a:moveTo>
                    <a:pt x="1" y="1"/>
                  </a:moveTo>
                  <a:lnTo>
                    <a:pt x="1" y="5872"/>
                  </a:lnTo>
                  <a:cubicBezTo>
                    <a:pt x="1" y="7873"/>
                    <a:pt x="1635" y="9508"/>
                    <a:pt x="3670" y="9508"/>
                  </a:cubicBezTo>
                  <a:cubicBezTo>
                    <a:pt x="5705" y="9508"/>
                    <a:pt x="7339" y="7873"/>
                    <a:pt x="7339" y="5872"/>
                  </a:cubicBezTo>
                  <a:lnTo>
                    <a:pt x="7339" y="1"/>
                  </a:lnTo>
                  <a:close/>
                </a:path>
              </a:pathLst>
            </a:custGeom>
            <a:solidFill>
              <a:schemeClr val="lt1"/>
            </a:solidFill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60"/>
            <p:cNvSpPr/>
            <p:nvPr/>
          </p:nvSpPr>
          <p:spPr>
            <a:xfrm>
              <a:off x="8082483" y="1616379"/>
              <a:ext cx="218071" cy="182390"/>
            </a:xfrm>
            <a:custGeom>
              <a:avLst/>
              <a:gdLst/>
              <a:ahLst/>
              <a:cxnLst/>
              <a:rect l="l" t="t" r="r" b="b"/>
              <a:pathLst>
                <a:path w="7340" h="6139" extrusionOk="0">
                  <a:moveTo>
                    <a:pt x="1" y="1"/>
                  </a:moveTo>
                  <a:lnTo>
                    <a:pt x="1" y="3603"/>
                  </a:lnTo>
                  <a:lnTo>
                    <a:pt x="7339" y="61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60"/>
            <p:cNvSpPr/>
            <p:nvPr/>
          </p:nvSpPr>
          <p:spPr>
            <a:xfrm>
              <a:off x="7826796" y="1256648"/>
              <a:ext cx="142757" cy="142727"/>
            </a:xfrm>
            <a:custGeom>
              <a:avLst/>
              <a:gdLst/>
              <a:ahLst/>
              <a:cxnLst/>
              <a:rect l="l" t="t" r="r" b="b"/>
              <a:pathLst>
                <a:path w="4805" h="4804" extrusionOk="0">
                  <a:moveTo>
                    <a:pt x="2402" y="0"/>
                  </a:moveTo>
                  <a:cubicBezTo>
                    <a:pt x="1068" y="0"/>
                    <a:pt x="1" y="1067"/>
                    <a:pt x="1" y="2402"/>
                  </a:cubicBezTo>
                  <a:cubicBezTo>
                    <a:pt x="1" y="3736"/>
                    <a:pt x="1068" y="4803"/>
                    <a:pt x="2402" y="4803"/>
                  </a:cubicBezTo>
                  <a:lnTo>
                    <a:pt x="4804" y="4803"/>
                  </a:lnTo>
                  <a:lnTo>
                    <a:pt x="4804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60"/>
            <p:cNvSpPr/>
            <p:nvPr/>
          </p:nvSpPr>
          <p:spPr>
            <a:xfrm>
              <a:off x="7905082" y="1355732"/>
              <a:ext cx="64471" cy="30"/>
            </a:xfrm>
            <a:custGeom>
              <a:avLst/>
              <a:gdLst/>
              <a:ahLst/>
              <a:cxnLst/>
              <a:rect l="l" t="t" r="r" b="b"/>
              <a:pathLst>
                <a:path w="2170" h="1" extrusionOk="0">
                  <a:moveTo>
                    <a:pt x="2169" y="1"/>
                  </a:moveTo>
                  <a:lnTo>
                    <a:pt x="1" y="1"/>
                  </a:lnTo>
                </a:path>
              </a:pathLst>
            </a:custGeom>
            <a:solidFill>
              <a:srgbClr val="E29A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60"/>
            <p:cNvSpPr/>
            <p:nvPr/>
          </p:nvSpPr>
          <p:spPr>
            <a:xfrm>
              <a:off x="7905082" y="1355732"/>
              <a:ext cx="64471" cy="30"/>
            </a:xfrm>
            <a:custGeom>
              <a:avLst/>
              <a:gdLst/>
              <a:ahLst/>
              <a:cxnLst/>
              <a:rect l="l" t="t" r="r" b="b"/>
              <a:pathLst>
                <a:path w="2170" h="1" fill="none" extrusionOk="0">
                  <a:moveTo>
                    <a:pt x="2169" y="1"/>
                  </a:moveTo>
                  <a:lnTo>
                    <a:pt x="1" y="1"/>
                  </a:lnTo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60"/>
            <p:cNvSpPr/>
            <p:nvPr/>
          </p:nvSpPr>
          <p:spPr>
            <a:xfrm>
              <a:off x="7846612" y="1384491"/>
              <a:ext cx="163554" cy="163554"/>
            </a:xfrm>
            <a:custGeom>
              <a:avLst/>
              <a:gdLst/>
              <a:ahLst/>
              <a:cxnLst/>
              <a:rect l="l" t="t" r="r" b="b"/>
              <a:pathLst>
                <a:path w="5505" h="5505" fill="none" extrusionOk="0">
                  <a:moveTo>
                    <a:pt x="5505" y="2769"/>
                  </a:moveTo>
                  <a:cubicBezTo>
                    <a:pt x="5505" y="4270"/>
                    <a:pt x="4270" y="5504"/>
                    <a:pt x="2769" y="5504"/>
                  </a:cubicBezTo>
                  <a:cubicBezTo>
                    <a:pt x="1235" y="5504"/>
                    <a:pt x="1" y="4270"/>
                    <a:pt x="1" y="2769"/>
                  </a:cubicBezTo>
                  <a:cubicBezTo>
                    <a:pt x="1" y="1234"/>
                    <a:pt x="1235" y="0"/>
                    <a:pt x="2769" y="0"/>
                  </a:cubicBezTo>
                  <a:cubicBezTo>
                    <a:pt x="4270" y="0"/>
                    <a:pt x="5505" y="1234"/>
                    <a:pt x="5505" y="2769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60"/>
            <p:cNvSpPr/>
            <p:nvPr/>
          </p:nvSpPr>
          <p:spPr>
            <a:xfrm>
              <a:off x="8422428" y="1256648"/>
              <a:ext cx="142727" cy="142727"/>
            </a:xfrm>
            <a:custGeom>
              <a:avLst/>
              <a:gdLst/>
              <a:ahLst/>
              <a:cxnLst/>
              <a:rect l="l" t="t" r="r" b="b"/>
              <a:pathLst>
                <a:path w="4804" h="4804" extrusionOk="0">
                  <a:moveTo>
                    <a:pt x="0" y="0"/>
                  </a:moveTo>
                  <a:lnTo>
                    <a:pt x="0" y="4803"/>
                  </a:lnTo>
                  <a:lnTo>
                    <a:pt x="2402" y="4803"/>
                  </a:lnTo>
                  <a:cubicBezTo>
                    <a:pt x="3736" y="4803"/>
                    <a:pt x="4804" y="3736"/>
                    <a:pt x="4804" y="2402"/>
                  </a:cubicBezTo>
                  <a:cubicBezTo>
                    <a:pt x="4804" y="1067"/>
                    <a:pt x="3736" y="0"/>
                    <a:pt x="2402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60"/>
            <p:cNvSpPr/>
            <p:nvPr/>
          </p:nvSpPr>
          <p:spPr>
            <a:xfrm>
              <a:off x="8422428" y="1355732"/>
              <a:ext cx="64441" cy="30"/>
            </a:xfrm>
            <a:custGeom>
              <a:avLst/>
              <a:gdLst/>
              <a:ahLst/>
              <a:cxnLst/>
              <a:rect l="l" t="t" r="r" b="b"/>
              <a:pathLst>
                <a:path w="2169" h="1" extrusionOk="0">
                  <a:moveTo>
                    <a:pt x="0" y="1"/>
                  </a:moveTo>
                  <a:lnTo>
                    <a:pt x="2168" y="1"/>
                  </a:lnTo>
                </a:path>
              </a:pathLst>
            </a:custGeom>
            <a:solidFill>
              <a:srgbClr val="E29A7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60"/>
            <p:cNvSpPr/>
            <p:nvPr/>
          </p:nvSpPr>
          <p:spPr>
            <a:xfrm>
              <a:off x="8422428" y="1355732"/>
              <a:ext cx="64441" cy="30"/>
            </a:xfrm>
            <a:custGeom>
              <a:avLst/>
              <a:gdLst/>
              <a:ahLst/>
              <a:cxnLst/>
              <a:rect l="l" t="t" r="r" b="b"/>
              <a:pathLst>
                <a:path w="2169" h="1" fill="none" extrusionOk="0">
                  <a:moveTo>
                    <a:pt x="0" y="1"/>
                  </a:moveTo>
                  <a:lnTo>
                    <a:pt x="2168" y="1"/>
                  </a:lnTo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60"/>
            <p:cNvSpPr/>
            <p:nvPr/>
          </p:nvSpPr>
          <p:spPr>
            <a:xfrm>
              <a:off x="7928880" y="982126"/>
              <a:ext cx="523282" cy="709594"/>
            </a:xfrm>
            <a:custGeom>
              <a:avLst/>
              <a:gdLst/>
              <a:ahLst/>
              <a:cxnLst/>
              <a:rect l="l" t="t" r="r" b="b"/>
              <a:pathLst>
                <a:path w="17613" h="23884" extrusionOk="0">
                  <a:moveTo>
                    <a:pt x="8807" y="0"/>
                  </a:moveTo>
                  <a:cubicBezTo>
                    <a:pt x="3937" y="0"/>
                    <a:pt x="0" y="3936"/>
                    <a:pt x="0" y="8806"/>
                  </a:cubicBezTo>
                  <a:lnTo>
                    <a:pt x="0" y="15078"/>
                  </a:lnTo>
                  <a:cubicBezTo>
                    <a:pt x="0" y="19948"/>
                    <a:pt x="3937" y="23884"/>
                    <a:pt x="8807" y="23884"/>
                  </a:cubicBezTo>
                  <a:cubicBezTo>
                    <a:pt x="13643" y="23884"/>
                    <a:pt x="17613" y="19948"/>
                    <a:pt x="17613" y="15078"/>
                  </a:cubicBezTo>
                  <a:lnTo>
                    <a:pt x="17613" y="8806"/>
                  </a:lnTo>
                  <a:cubicBezTo>
                    <a:pt x="17613" y="3936"/>
                    <a:pt x="13677" y="0"/>
                    <a:pt x="88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60"/>
            <p:cNvSpPr/>
            <p:nvPr/>
          </p:nvSpPr>
          <p:spPr>
            <a:xfrm>
              <a:off x="8118165" y="1306175"/>
              <a:ext cx="42634" cy="99142"/>
            </a:xfrm>
            <a:custGeom>
              <a:avLst/>
              <a:gdLst/>
              <a:ahLst/>
              <a:cxnLst/>
              <a:rect l="l" t="t" r="r" b="b"/>
              <a:pathLst>
                <a:path w="1435" h="3337" fill="none" extrusionOk="0">
                  <a:moveTo>
                    <a:pt x="1435" y="3337"/>
                  </a:moveTo>
                  <a:lnTo>
                    <a:pt x="968" y="3337"/>
                  </a:lnTo>
                  <a:cubicBezTo>
                    <a:pt x="434" y="3303"/>
                    <a:pt x="1" y="2870"/>
                    <a:pt x="1" y="2303"/>
                  </a:cubicBezTo>
                  <a:lnTo>
                    <a:pt x="34" y="1"/>
                  </a:lnTo>
                </a:path>
              </a:pathLst>
            </a:custGeom>
            <a:noFill/>
            <a:ln w="500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60"/>
            <p:cNvSpPr/>
            <p:nvPr/>
          </p:nvSpPr>
          <p:spPr>
            <a:xfrm>
              <a:off x="8185548" y="1278426"/>
              <a:ext cx="31760" cy="31760"/>
            </a:xfrm>
            <a:custGeom>
              <a:avLst/>
              <a:gdLst/>
              <a:ahLst/>
              <a:cxnLst/>
              <a:rect l="l" t="t" r="r" b="b"/>
              <a:pathLst>
                <a:path w="1069" h="1069" extrusionOk="0">
                  <a:moveTo>
                    <a:pt x="535" y="1"/>
                  </a:moveTo>
                  <a:cubicBezTo>
                    <a:pt x="234" y="1"/>
                    <a:pt x="1" y="234"/>
                    <a:pt x="1" y="535"/>
                  </a:cubicBezTo>
                  <a:cubicBezTo>
                    <a:pt x="1" y="835"/>
                    <a:pt x="234" y="1068"/>
                    <a:pt x="535" y="1068"/>
                  </a:cubicBezTo>
                  <a:cubicBezTo>
                    <a:pt x="835" y="1068"/>
                    <a:pt x="1068" y="835"/>
                    <a:pt x="1068" y="535"/>
                  </a:cubicBezTo>
                  <a:cubicBezTo>
                    <a:pt x="1068" y="234"/>
                    <a:pt x="835" y="1"/>
                    <a:pt x="5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60"/>
            <p:cNvSpPr/>
            <p:nvPr/>
          </p:nvSpPr>
          <p:spPr>
            <a:xfrm>
              <a:off x="8046801" y="1277445"/>
              <a:ext cx="31760" cy="31730"/>
            </a:xfrm>
            <a:custGeom>
              <a:avLst/>
              <a:gdLst/>
              <a:ahLst/>
              <a:cxnLst/>
              <a:rect l="l" t="t" r="r" b="b"/>
              <a:pathLst>
                <a:path w="1069" h="1068" extrusionOk="0">
                  <a:moveTo>
                    <a:pt x="535" y="1"/>
                  </a:moveTo>
                  <a:cubicBezTo>
                    <a:pt x="234" y="1"/>
                    <a:pt x="1" y="234"/>
                    <a:pt x="1" y="534"/>
                  </a:cubicBezTo>
                  <a:cubicBezTo>
                    <a:pt x="1" y="834"/>
                    <a:pt x="234" y="1068"/>
                    <a:pt x="535" y="1068"/>
                  </a:cubicBezTo>
                  <a:cubicBezTo>
                    <a:pt x="835" y="1068"/>
                    <a:pt x="1068" y="834"/>
                    <a:pt x="1068" y="534"/>
                  </a:cubicBezTo>
                  <a:cubicBezTo>
                    <a:pt x="1068" y="234"/>
                    <a:pt x="835" y="1"/>
                    <a:pt x="5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60"/>
            <p:cNvSpPr/>
            <p:nvPr/>
          </p:nvSpPr>
          <p:spPr>
            <a:xfrm>
              <a:off x="7928880" y="1380510"/>
              <a:ext cx="523282" cy="317154"/>
            </a:xfrm>
            <a:custGeom>
              <a:avLst/>
              <a:gdLst/>
              <a:ahLst/>
              <a:cxnLst/>
              <a:rect l="l" t="t" r="r" b="b"/>
              <a:pathLst>
                <a:path w="17613" h="10675" extrusionOk="0">
                  <a:moveTo>
                    <a:pt x="17613" y="1"/>
                  </a:moveTo>
                  <a:lnTo>
                    <a:pt x="0" y="268"/>
                  </a:lnTo>
                  <a:lnTo>
                    <a:pt x="0" y="1869"/>
                  </a:lnTo>
                  <a:cubicBezTo>
                    <a:pt x="0" y="6739"/>
                    <a:pt x="3937" y="10675"/>
                    <a:pt x="8807" y="10675"/>
                  </a:cubicBezTo>
                  <a:cubicBezTo>
                    <a:pt x="13677" y="10675"/>
                    <a:pt x="17613" y="6739"/>
                    <a:pt x="17613" y="1902"/>
                  </a:cubicBezTo>
                  <a:lnTo>
                    <a:pt x="17613" y="1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60"/>
            <p:cNvSpPr/>
            <p:nvPr/>
          </p:nvSpPr>
          <p:spPr>
            <a:xfrm>
              <a:off x="7995283" y="1510344"/>
              <a:ext cx="214090" cy="30"/>
            </a:xfrm>
            <a:custGeom>
              <a:avLst/>
              <a:gdLst/>
              <a:ahLst/>
              <a:cxnLst/>
              <a:rect l="l" t="t" r="r" b="b"/>
              <a:pathLst>
                <a:path w="7206" h="1" extrusionOk="0">
                  <a:moveTo>
                    <a:pt x="0" y="0"/>
                  </a:moveTo>
                  <a:lnTo>
                    <a:pt x="7205" y="0"/>
                  </a:lnTo>
                </a:path>
              </a:pathLst>
            </a:custGeom>
            <a:solidFill>
              <a:srgbClr val="E3F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60"/>
            <p:cNvSpPr/>
            <p:nvPr/>
          </p:nvSpPr>
          <p:spPr>
            <a:xfrm>
              <a:off x="7995283" y="1510344"/>
              <a:ext cx="214090" cy="30"/>
            </a:xfrm>
            <a:custGeom>
              <a:avLst/>
              <a:gdLst/>
              <a:ahLst/>
              <a:cxnLst/>
              <a:rect l="l" t="t" r="r" b="b"/>
              <a:pathLst>
                <a:path w="7206" h="1" fill="none" extrusionOk="0">
                  <a:moveTo>
                    <a:pt x="0" y="0"/>
                  </a:moveTo>
                  <a:lnTo>
                    <a:pt x="7205" y="0"/>
                  </a:lnTo>
                </a:path>
              </a:pathLst>
            </a:custGeom>
            <a:noFill/>
            <a:ln w="10850" cap="flat" cmpd="sng">
              <a:solidFill>
                <a:schemeClr val="accent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60"/>
            <p:cNvSpPr/>
            <p:nvPr/>
          </p:nvSpPr>
          <p:spPr>
            <a:xfrm>
              <a:off x="8151856" y="1551967"/>
              <a:ext cx="215100" cy="30"/>
            </a:xfrm>
            <a:custGeom>
              <a:avLst/>
              <a:gdLst/>
              <a:ahLst/>
              <a:cxnLst/>
              <a:rect l="l" t="t" r="r" b="b"/>
              <a:pathLst>
                <a:path w="7240" h="1" extrusionOk="0">
                  <a:moveTo>
                    <a:pt x="1" y="0"/>
                  </a:moveTo>
                  <a:lnTo>
                    <a:pt x="7239" y="0"/>
                  </a:lnTo>
                </a:path>
              </a:pathLst>
            </a:custGeom>
            <a:solidFill>
              <a:srgbClr val="E3F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60"/>
            <p:cNvSpPr/>
            <p:nvPr/>
          </p:nvSpPr>
          <p:spPr>
            <a:xfrm>
              <a:off x="8151856" y="1551967"/>
              <a:ext cx="215100" cy="30"/>
            </a:xfrm>
            <a:custGeom>
              <a:avLst/>
              <a:gdLst/>
              <a:ahLst/>
              <a:cxnLst/>
              <a:rect l="l" t="t" r="r" b="b"/>
              <a:pathLst>
                <a:path w="7240" h="1" fill="none" extrusionOk="0">
                  <a:moveTo>
                    <a:pt x="1" y="0"/>
                  </a:moveTo>
                  <a:lnTo>
                    <a:pt x="7239" y="0"/>
                  </a:lnTo>
                </a:path>
              </a:pathLst>
            </a:custGeom>
            <a:noFill/>
            <a:ln w="10850" cap="flat" cmpd="sng">
              <a:solidFill>
                <a:schemeClr val="accent3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60"/>
            <p:cNvSpPr/>
            <p:nvPr/>
          </p:nvSpPr>
          <p:spPr>
            <a:xfrm>
              <a:off x="7877333" y="1112940"/>
              <a:ext cx="157612" cy="157612"/>
            </a:xfrm>
            <a:custGeom>
              <a:avLst/>
              <a:gdLst/>
              <a:ahLst/>
              <a:cxnLst/>
              <a:rect l="l" t="t" r="r" b="b"/>
              <a:pathLst>
                <a:path w="5305" h="5305" extrusionOk="0">
                  <a:moveTo>
                    <a:pt x="2636" y="0"/>
                  </a:moveTo>
                  <a:cubicBezTo>
                    <a:pt x="1168" y="0"/>
                    <a:pt x="1" y="1201"/>
                    <a:pt x="1" y="2669"/>
                  </a:cubicBezTo>
                  <a:cubicBezTo>
                    <a:pt x="1" y="4103"/>
                    <a:pt x="1168" y="5304"/>
                    <a:pt x="2636" y="5304"/>
                  </a:cubicBezTo>
                  <a:cubicBezTo>
                    <a:pt x="4104" y="5304"/>
                    <a:pt x="5305" y="4103"/>
                    <a:pt x="5305" y="2669"/>
                  </a:cubicBezTo>
                  <a:cubicBezTo>
                    <a:pt x="5305" y="1201"/>
                    <a:pt x="4104" y="0"/>
                    <a:pt x="26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60"/>
            <p:cNvSpPr/>
            <p:nvPr/>
          </p:nvSpPr>
          <p:spPr>
            <a:xfrm>
              <a:off x="7844651" y="1009875"/>
              <a:ext cx="202177" cy="202177"/>
            </a:xfrm>
            <a:custGeom>
              <a:avLst/>
              <a:gdLst/>
              <a:ahLst/>
              <a:cxnLst/>
              <a:rect l="l" t="t" r="r" b="b"/>
              <a:pathLst>
                <a:path w="6805" h="6805" extrusionOk="0">
                  <a:moveTo>
                    <a:pt x="3402" y="0"/>
                  </a:moveTo>
                  <a:cubicBezTo>
                    <a:pt x="1501" y="0"/>
                    <a:pt x="0" y="1535"/>
                    <a:pt x="0" y="3403"/>
                  </a:cubicBezTo>
                  <a:cubicBezTo>
                    <a:pt x="0" y="5304"/>
                    <a:pt x="1501" y="6805"/>
                    <a:pt x="3402" y="6805"/>
                  </a:cubicBezTo>
                  <a:cubicBezTo>
                    <a:pt x="5270" y="6805"/>
                    <a:pt x="6805" y="5304"/>
                    <a:pt x="6805" y="3403"/>
                  </a:cubicBezTo>
                  <a:cubicBezTo>
                    <a:pt x="6805" y="1535"/>
                    <a:pt x="5270" y="0"/>
                    <a:pt x="34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60"/>
            <p:cNvSpPr/>
            <p:nvPr/>
          </p:nvSpPr>
          <p:spPr>
            <a:xfrm>
              <a:off x="7905082" y="934530"/>
              <a:ext cx="197245" cy="198255"/>
            </a:xfrm>
            <a:custGeom>
              <a:avLst/>
              <a:gdLst/>
              <a:ahLst/>
              <a:cxnLst/>
              <a:rect l="l" t="t" r="r" b="b"/>
              <a:pathLst>
                <a:path w="6639" h="6673" extrusionOk="0">
                  <a:moveTo>
                    <a:pt x="3303" y="1"/>
                  </a:moveTo>
                  <a:cubicBezTo>
                    <a:pt x="1469" y="1"/>
                    <a:pt x="1" y="1502"/>
                    <a:pt x="1" y="3337"/>
                  </a:cubicBezTo>
                  <a:cubicBezTo>
                    <a:pt x="1" y="5171"/>
                    <a:pt x="1469" y="6672"/>
                    <a:pt x="3303" y="6672"/>
                  </a:cubicBezTo>
                  <a:cubicBezTo>
                    <a:pt x="5138" y="6672"/>
                    <a:pt x="6639" y="5171"/>
                    <a:pt x="6639" y="3337"/>
                  </a:cubicBezTo>
                  <a:cubicBezTo>
                    <a:pt x="6639" y="1502"/>
                    <a:pt x="5138" y="1"/>
                    <a:pt x="330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60"/>
            <p:cNvSpPr/>
            <p:nvPr/>
          </p:nvSpPr>
          <p:spPr>
            <a:xfrm>
              <a:off x="8003216" y="1050489"/>
              <a:ext cx="148669" cy="148699"/>
            </a:xfrm>
            <a:custGeom>
              <a:avLst/>
              <a:gdLst/>
              <a:ahLst/>
              <a:cxnLst/>
              <a:rect l="l" t="t" r="r" b="b"/>
              <a:pathLst>
                <a:path w="5004" h="5005" extrusionOk="0">
                  <a:moveTo>
                    <a:pt x="2502" y="1"/>
                  </a:moveTo>
                  <a:cubicBezTo>
                    <a:pt x="1134" y="1"/>
                    <a:pt x="0" y="1102"/>
                    <a:pt x="0" y="2503"/>
                  </a:cubicBezTo>
                  <a:cubicBezTo>
                    <a:pt x="0" y="3870"/>
                    <a:pt x="1134" y="5004"/>
                    <a:pt x="2502" y="5004"/>
                  </a:cubicBezTo>
                  <a:cubicBezTo>
                    <a:pt x="3903" y="5004"/>
                    <a:pt x="5004" y="3870"/>
                    <a:pt x="5004" y="2503"/>
                  </a:cubicBezTo>
                  <a:cubicBezTo>
                    <a:pt x="5004" y="1102"/>
                    <a:pt x="3903" y="1"/>
                    <a:pt x="250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60"/>
            <p:cNvSpPr/>
            <p:nvPr/>
          </p:nvSpPr>
          <p:spPr>
            <a:xfrm>
              <a:off x="8062666" y="860225"/>
              <a:ext cx="168515" cy="167505"/>
            </a:xfrm>
            <a:custGeom>
              <a:avLst/>
              <a:gdLst/>
              <a:ahLst/>
              <a:cxnLst/>
              <a:rect l="l" t="t" r="r" b="b"/>
              <a:pathLst>
                <a:path w="5672" h="5638" extrusionOk="0">
                  <a:moveTo>
                    <a:pt x="2836" y="0"/>
                  </a:moveTo>
                  <a:cubicBezTo>
                    <a:pt x="1268" y="0"/>
                    <a:pt x="1" y="1234"/>
                    <a:pt x="1" y="2802"/>
                  </a:cubicBezTo>
                  <a:cubicBezTo>
                    <a:pt x="1" y="4370"/>
                    <a:pt x="1268" y="5638"/>
                    <a:pt x="2836" y="5638"/>
                  </a:cubicBezTo>
                  <a:cubicBezTo>
                    <a:pt x="4404" y="5638"/>
                    <a:pt x="5671" y="4370"/>
                    <a:pt x="5671" y="2802"/>
                  </a:cubicBezTo>
                  <a:cubicBezTo>
                    <a:pt x="5671" y="1234"/>
                    <a:pt x="4404" y="0"/>
                    <a:pt x="28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60"/>
            <p:cNvSpPr/>
            <p:nvPr/>
          </p:nvSpPr>
          <p:spPr>
            <a:xfrm>
              <a:off x="8029955" y="968132"/>
              <a:ext cx="264657" cy="237086"/>
            </a:xfrm>
            <a:custGeom>
              <a:avLst/>
              <a:gdLst/>
              <a:ahLst/>
              <a:cxnLst/>
              <a:rect l="l" t="t" r="r" b="b"/>
              <a:pathLst>
                <a:path w="8908" h="7980" extrusionOk="0">
                  <a:moveTo>
                    <a:pt x="4443" y="1"/>
                  </a:moveTo>
                  <a:cubicBezTo>
                    <a:pt x="3333" y="1"/>
                    <a:pt x="2228" y="455"/>
                    <a:pt x="1435" y="1338"/>
                  </a:cubicBezTo>
                  <a:cubicBezTo>
                    <a:pt x="1" y="3006"/>
                    <a:pt x="134" y="5508"/>
                    <a:pt x="1802" y="6976"/>
                  </a:cubicBezTo>
                  <a:cubicBezTo>
                    <a:pt x="2554" y="7651"/>
                    <a:pt x="3495" y="7980"/>
                    <a:pt x="4436" y="7980"/>
                  </a:cubicBezTo>
                  <a:cubicBezTo>
                    <a:pt x="5542" y="7980"/>
                    <a:pt x="6647" y="7525"/>
                    <a:pt x="7439" y="6642"/>
                  </a:cubicBezTo>
                  <a:cubicBezTo>
                    <a:pt x="8907" y="4974"/>
                    <a:pt x="8740" y="2473"/>
                    <a:pt x="7106" y="1005"/>
                  </a:cubicBezTo>
                  <a:cubicBezTo>
                    <a:pt x="6339" y="330"/>
                    <a:pt x="5389" y="1"/>
                    <a:pt x="444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60"/>
            <p:cNvSpPr/>
            <p:nvPr/>
          </p:nvSpPr>
          <p:spPr>
            <a:xfrm>
              <a:off x="8167722" y="863731"/>
              <a:ext cx="264627" cy="237442"/>
            </a:xfrm>
            <a:custGeom>
              <a:avLst/>
              <a:gdLst/>
              <a:ahLst/>
              <a:cxnLst/>
              <a:rect l="l" t="t" r="r" b="b"/>
              <a:pathLst>
                <a:path w="8907" h="7992" extrusionOk="0">
                  <a:moveTo>
                    <a:pt x="4453" y="1"/>
                  </a:moveTo>
                  <a:cubicBezTo>
                    <a:pt x="3353" y="1"/>
                    <a:pt x="2257" y="454"/>
                    <a:pt x="1468" y="1350"/>
                  </a:cubicBezTo>
                  <a:cubicBezTo>
                    <a:pt x="0" y="2984"/>
                    <a:pt x="167" y="5520"/>
                    <a:pt x="1802" y="6987"/>
                  </a:cubicBezTo>
                  <a:cubicBezTo>
                    <a:pt x="2569" y="7662"/>
                    <a:pt x="3519" y="7991"/>
                    <a:pt x="4461" y="7991"/>
                  </a:cubicBezTo>
                  <a:cubicBezTo>
                    <a:pt x="5568" y="7991"/>
                    <a:pt x="6664" y="7537"/>
                    <a:pt x="7439" y="6654"/>
                  </a:cubicBezTo>
                  <a:cubicBezTo>
                    <a:pt x="8907" y="4986"/>
                    <a:pt x="8773" y="2484"/>
                    <a:pt x="7106" y="1016"/>
                  </a:cubicBezTo>
                  <a:cubicBezTo>
                    <a:pt x="6349" y="337"/>
                    <a:pt x="5400" y="1"/>
                    <a:pt x="44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60"/>
            <p:cNvSpPr/>
            <p:nvPr/>
          </p:nvSpPr>
          <p:spPr>
            <a:xfrm>
              <a:off x="8183587" y="1031564"/>
              <a:ext cx="264627" cy="237442"/>
            </a:xfrm>
            <a:custGeom>
              <a:avLst/>
              <a:gdLst/>
              <a:ahLst/>
              <a:cxnLst/>
              <a:rect l="l" t="t" r="r" b="b"/>
              <a:pathLst>
                <a:path w="8907" h="7992" extrusionOk="0">
                  <a:moveTo>
                    <a:pt x="4471" y="1"/>
                  </a:moveTo>
                  <a:cubicBezTo>
                    <a:pt x="3365" y="1"/>
                    <a:pt x="2261" y="455"/>
                    <a:pt x="1468" y="1338"/>
                  </a:cubicBezTo>
                  <a:cubicBezTo>
                    <a:pt x="0" y="3006"/>
                    <a:pt x="167" y="5541"/>
                    <a:pt x="1801" y="6976"/>
                  </a:cubicBezTo>
                  <a:cubicBezTo>
                    <a:pt x="2573" y="7655"/>
                    <a:pt x="3531" y="7991"/>
                    <a:pt x="4479" y="7991"/>
                  </a:cubicBezTo>
                  <a:cubicBezTo>
                    <a:pt x="5580" y="7991"/>
                    <a:pt x="6668" y="7538"/>
                    <a:pt x="7439" y="6642"/>
                  </a:cubicBezTo>
                  <a:cubicBezTo>
                    <a:pt x="8907" y="5008"/>
                    <a:pt x="8773" y="2472"/>
                    <a:pt x="7105" y="1005"/>
                  </a:cubicBezTo>
                  <a:cubicBezTo>
                    <a:pt x="6354" y="330"/>
                    <a:pt x="5412" y="1"/>
                    <a:pt x="447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60"/>
            <p:cNvSpPr/>
            <p:nvPr/>
          </p:nvSpPr>
          <p:spPr>
            <a:xfrm>
              <a:off x="8329257" y="1178540"/>
              <a:ext cx="186341" cy="168099"/>
            </a:xfrm>
            <a:custGeom>
              <a:avLst/>
              <a:gdLst/>
              <a:ahLst/>
              <a:cxnLst/>
              <a:rect l="l" t="t" r="r" b="b"/>
              <a:pathLst>
                <a:path w="6272" h="5658" extrusionOk="0">
                  <a:moveTo>
                    <a:pt x="3117" y="0"/>
                  </a:moveTo>
                  <a:cubicBezTo>
                    <a:pt x="2429" y="0"/>
                    <a:pt x="1743" y="252"/>
                    <a:pt x="1202" y="761"/>
                  </a:cubicBezTo>
                  <a:cubicBezTo>
                    <a:pt x="67" y="1862"/>
                    <a:pt x="1" y="3630"/>
                    <a:pt x="1068" y="4764"/>
                  </a:cubicBezTo>
                  <a:cubicBezTo>
                    <a:pt x="1626" y="5357"/>
                    <a:pt x="2385" y="5658"/>
                    <a:pt x="3143" y="5658"/>
                  </a:cubicBezTo>
                  <a:cubicBezTo>
                    <a:pt x="3836" y="5658"/>
                    <a:pt x="4530" y="5407"/>
                    <a:pt x="5071" y="4897"/>
                  </a:cubicBezTo>
                  <a:cubicBezTo>
                    <a:pt x="6205" y="3830"/>
                    <a:pt x="6272" y="2029"/>
                    <a:pt x="5204" y="894"/>
                  </a:cubicBezTo>
                  <a:cubicBezTo>
                    <a:pt x="4629" y="302"/>
                    <a:pt x="3871" y="0"/>
                    <a:pt x="311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60"/>
            <p:cNvSpPr/>
            <p:nvPr/>
          </p:nvSpPr>
          <p:spPr>
            <a:xfrm>
              <a:off x="8329257" y="950128"/>
              <a:ext cx="186341" cy="168069"/>
            </a:xfrm>
            <a:custGeom>
              <a:avLst/>
              <a:gdLst/>
              <a:ahLst/>
              <a:cxnLst/>
              <a:rect l="l" t="t" r="r" b="b"/>
              <a:pathLst>
                <a:path w="6272" h="5657" extrusionOk="0">
                  <a:moveTo>
                    <a:pt x="3162" y="1"/>
                  </a:moveTo>
                  <a:cubicBezTo>
                    <a:pt x="2458" y="1"/>
                    <a:pt x="1751" y="259"/>
                    <a:pt x="1202" y="777"/>
                  </a:cubicBezTo>
                  <a:cubicBezTo>
                    <a:pt x="67" y="1844"/>
                    <a:pt x="1" y="3646"/>
                    <a:pt x="1068" y="4780"/>
                  </a:cubicBezTo>
                  <a:cubicBezTo>
                    <a:pt x="1618" y="5364"/>
                    <a:pt x="2363" y="5656"/>
                    <a:pt x="3111" y="5656"/>
                  </a:cubicBezTo>
                  <a:cubicBezTo>
                    <a:pt x="3814" y="5656"/>
                    <a:pt x="4521" y="5397"/>
                    <a:pt x="5071" y="4880"/>
                  </a:cubicBezTo>
                  <a:cubicBezTo>
                    <a:pt x="6205" y="3812"/>
                    <a:pt x="6272" y="2011"/>
                    <a:pt x="5204" y="877"/>
                  </a:cubicBezTo>
                  <a:cubicBezTo>
                    <a:pt x="4655" y="293"/>
                    <a:pt x="3910" y="1"/>
                    <a:pt x="31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60"/>
            <p:cNvSpPr/>
            <p:nvPr/>
          </p:nvSpPr>
          <p:spPr>
            <a:xfrm>
              <a:off x="8414496" y="1066562"/>
              <a:ext cx="186341" cy="168099"/>
            </a:xfrm>
            <a:custGeom>
              <a:avLst/>
              <a:gdLst/>
              <a:ahLst/>
              <a:cxnLst/>
              <a:rect l="l" t="t" r="r" b="b"/>
              <a:pathLst>
                <a:path w="6272" h="5658" extrusionOk="0">
                  <a:moveTo>
                    <a:pt x="3129" y="0"/>
                  </a:moveTo>
                  <a:cubicBezTo>
                    <a:pt x="2436" y="0"/>
                    <a:pt x="1743" y="251"/>
                    <a:pt x="1201" y="761"/>
                  </a:cubicBezTo>
                  <a:cubicBezTo>
                    <a:pt x="67" y="1828"/>
                    <a:pt x="0" y="3629"/>
                    <a:pt x="1101" y="4764"/>
                  </a:cubicBezTo>
                  <a:cubicBezTo>
                    <a:pt x="1659" y="5356"/>
                    <a:pt x="2409" y="5658"/>
                    <a:pt x="3163" y="5658"/>
                  </a:cubicBezTo>
                  <a:cubicBezTo>
                    <a:pt x="3853" y="5658"/>
                    <a:pt x="4547" y="5406"/>
                    <a:pt x="5104" y="4897"/>
                  </a:cubicBezTo>
                  <a:cubicBezTo>
                    <a:pt x="6238" y="3796"/>
                    <a:pt x="6272" y="2028"/>
                    <a:pt x="5204" y="894"/>
                  </a:cubicBezTo>
                  <a:cubicBezTo>
                    <a:pt x="4646" y="301"/>
                    <a:pt x="3888" y="0"/>
                    <a:pt x="31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60"/>
            <p:cNvSpPr/>
            <p:nvPr/>
          </p:nvSpPr>
          <p:spPr>
            <a:xfrm>
              <a:off x="7777239" y="4621239"/>
              <a:ext cx="88239" cy="223033"/>
            </a:xfrm>
            <a:custGeom>
              <a:avLst/>
              <a:gdLst/>
              <a:ahLst/>
              <a:cxnLst/>
              <a:rect l="l" t="t" r="r" b="b"/>
              <a:pathLst>
                <a:path w="2970" h="7507" extrusionOk="0">
                  <a:moveTo>
                    <a:pt x="1669" y="1"/>
                  </a:moveTo>
                  <a:lnTo>
                    <a:pt x="1" y="7506"/>
                  </a:lnTo>
                  <a:lnTo>
                    <a:pt x="1302" y="7506"/>
                  </a:lnTo>
                  <a:lnTo>
                    <a:pt x="29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60"/>
            <p:cNvSpPr/>
            <p:nvPr/>
          </p:nvSpPr>
          <p:spPr>
            <a:xfrm>
              <a:off x="7851574" y="4621239"/>
              <a:ext cx="88239" cy="223033"/>
            </a:xfrm>
            <a:custGeom>
              <a:avLst/>
              <a:gdLst/>
              <a:ahLst/>
              <a:cxnLst/>
              <a:rect l="l" t="t" r="r" b="b"/>
              <a:pathLst>
                <a:path w="2970" h="7507" extrusionOk="0">
                  <a:moveTo>
                    <a:pt x="1668" y="1"/>
                  </a:moveTo>
                  <a:lnTo>
                    <a:pt x="1" y="7506"/>
                  </a:lnTo>
                  <a:lnTo>
                    <a:pt x="1301" y="7506"/>
                  </a:lnTo>
                  <a:lnTo>
                    <a:pt x="29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60"/>
            <p:cNvSpPr/>
            <p:nvPr/>
          </p:nvSpPr>
          <p:spPr>
            <a:xfrm>
              <a:off x="8363958" y="4621239"/>
              <a:ext cx="89219" cy="223033"/>
            </a:xfrm>
            <a:custGeom>
              <a:avLst/>
              <a:gdLst/>
              <a:ahLst/>
              <a:cxnLst/>
              <a:rect l="l" t="t" r="r" b="b"/>
              <a:pathLst>
                <a:path w="3003" h="7507" extrusionOk="0">
                  <a:moveTo>
                    <a:pt x="1668" y="1"/>
                  </a:moveTo>
                  <a:lnTo>
                    <a:pt x="0" y="7506"/>
                  </a:lnTo>
                  <a:lnTo>
                    <a:pt x="1334" y="7506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60"/>
            <p:cNvSpPr/>
            <p:nvPr/>
          </p:nvSpPr>
          <p:spPr>
            <a:xfrm>
              <a:off x="8438264" y="4621239"/>
              <a:ext cx="89249" cy="223033"/>
            </a:xfrm>
            <a:custGeom>
              <a:avLst/>
              <a:gdLst/>
              <a:ahLst/>
              <a:cxnLst/>
              <a:rect l="l" t="t" r="r" b="b"/>
              <a:pathLst>
                <a:path w="3004" h="7507" extrusionOk="0">
                  <a:moveTo>
                    <a:pt x="1669" y="1"/>
                  </a:moveTo>
                  <a:lnTo>
                    <a:pt x="1" y="7506"/>
                  </a:lnTo>
                  <a:lnTo>
                    <a:pt x="1335" y="7506"/>
                  </a:lnTo>
                  <a:lnTo>
                    <a:pt x="3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60"/>
            <p:cNvSpPr/>
            <p:nvPr/>
          </p:nvSpPr>
          <p:spPr>
            <a:xfrm>
              <a:off x="7718769" y="4612326"/>
              <a:ext cx="132833" cy="40673"/>
            </a:xfrm>
            <a:custGeom>
              <a:avLst/>
              <a:gdLst/>
              <a:ahLst/>
              <a:cxnLst/>
              <a:rect l="l" t="t" r="r" b="b"/>
              <a:pathLst>
                <a:path w="4471" h="1369" extrusionOk="0">
                  <a:moveTo>
                    <a:pt x="1" y="1"/>
                  </a:moveTo>
                  <a:lnTo>
                    <a:pt x="1" y="1368"/>
                  </a:lnTo>
                  <a:lnTo>
                    <a:pt x="4471" y="1368"/>
                  </a:lnTo>
                  <a:lnTo>
                    <a:pt x="44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60"/>
            <p:cNvSpPr/>
            <p:nvPr/>
          </p:nvSpPr>
          <p:spPr>
            <a:xfrm>
              <a:off x="8289623" y="4612326"/>
              <a:ext cx="132833" cy="40673"/>
            </a:xfrm>
            <a:custGeom>
              <a:avLst/>
              <a:gdLst/>
              <a:ahLst/>
              <a:cxnLst/>
              <a:rect l="l" t="t" r="r" b="b"/>
              <a:pathLst>
                <a:path w="4471" h="1369" extrusionOk="0">
                  <a:moveTo>
                    <a:pt x="0" y="1"/>
                  </a:moveTo>
                  <a:lnTo>
                    <a:pt x="0" y="1368"/>
                  </a:lnTo>
                  <a:lnTo>
                    <a:pt x="4470" y="1368"/>
                  </a:lnTo>
                  <a:lnTo>
                    <a:pt x="44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60"/>
            <p:cNvSpPr/>
            <p:nvPr/>
          </p:nvSpPr>
          <p:spPr>
            <a:xfrm>
              <a:off x="8413515" y="1380510"/>
              <a:ext cx="163524" cy="163554"/>
            </a:xfrm>
            <a:custGeom>
              <a:avLst/>
              <a:gdLst/>
              <a:ahLst/>
              <a:cxnLst/>
              <a:rect l="l" t="t" r="r" b="b"/>
              <a:pathLst>
                <a:path w="5504" h="5505" fill="none" extrusionOk="0">
                  <a:moveTo>
                    <a:pt x="5504" y="2736"/>
                  </a:moveTo>
                  <a:cubicBezTo>
                    <a:pt x="5504" y="4270"/>
                    <a:pt x="4270" y="5505"/>
                    <a:pt x="2769" y="5505"/>
                  </a:cubicBezTo>
                  <a:cubicBezTo>
                    <a:pt x="1234" y="5505"/>
                    <a:pt x="0" y="4270"/>
                    <a:pt x="0" y="2736"/>
                  </a:cubicBezTo>
                  <a:cubicBezTo>
                    <a:pt x="0" y="1235"/>
                    <a:pt x="1234" y="1"/>
                    <a:pt x="2769" y="1"/>
                  </a:cubicBezTo>
                  <a:cubicBezTo>
                    <a:pt x="4270" y="1"/>
                    <a:pt x="5504" y="1235"/>
                    <a:pt x="5504" y="2736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accen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03" name="Google Shape;1203;p60"/>
            <p:cNvGrpSpPr/>
            <p:nvPr/>
          </p:nvGrpSpPr>
          <p:grpSpPr>
            <a:xfrm>
              <a:off x="7192053" y="175827"/>
              <a:ext cx="614335" cy="950864"/>
              <a:chOff x="-1064677" y="2203170"/>
              <a:chExt cx="555206" cy="859422"/>
            </a:xfrm>
          </p:grpSpPr>
          <p:sp>
            <p:nvSpPr>
              <p:cNvPr id="1204" name="Google Shape;1204;p60"/>
              <p:cNvSpPr/>
              <p:nvPr/>
            </p:nvSpPr>
            <p:spPr>
              <a:xfrm flipH="1">
                <a:off x="-877219" y="2434715"/>
                <a:ext cx="205354" cy="246559"/>
              </a:xfrm>
              <a:custGeom>
                <a:avLst/>
                <a:gdLst/>
                <a:ahLst/>
                <a:cxnLst/>
                <a:rect l="l" t="t" r="r" b="b"/>
                <a:pathLst>
                  <a:path w="6806" h="8173" extrusionOk="0">
                    <a:moveTo>
                      <a:pt x="3403" y="0"/>
                    </a:moveTo>
                    <a:lnTo>
                      <a:pt x="2202" y="2869"/>
                    </a:lnTo>
                    <a:lnTo>
                      <a:pt x="0" y="4070"/>
                    </a:lnTo>
                    <a:lnTo>
                      <a:pt x="2202" y="5304"/>
                    </a:lnTo>
                    <a:lnTo>
                      <a:pt x="3403" y="8173"/>
                    </a:lnTo>
                    <a:lnTo>
                      <a:pt x="4603" y="5304"/>
                    </a:lnTo>
                    <a:lnTo>
                      <a:pt x="6805" y="4070"/>
                    </a:lnTo>
                    <a:lnTo>
                      <a:pt x="4603" y="2869"/>
                    </a:lnTo>
                    <a:lnTo>
                      <a:pt x="3403" y="0"/>
                    </a:lnTo>
                    <a:close/>
                  </a:path>
                </a:pathLst>
              </a:custGeom>
              <a:solidFill>
                <a:srgbClr val="50A7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5" name="Google Shape;1205;p60"/>
              <p:cNvSpPr/>
              <p:nvPr/>
            </p:nvSpPr>
            <p:spPr>
              <a:xfrm flipH="1">
                <a:off x="-637342" y="2750732"/>
                <a:ext cx="127871" cy="152979"/>
              </a:xfrm>
              <a:custGeom>
                <a:avLst/>
                <a:gdLst/>
                <a:ahLst/>
                <a:cxnLst/>
                <a:rect l="l" t="t" r="r" b="b"/>
                <a:pathLst>
                  <a:path w="4238" h="5071" extrusionOk="0">
                    <a:moveTo>
                      <a:pt x="2136" y="0"/>
                    </a:moveTo>
                    <a:lnTo>
                      <a:pt x="1369" y="1768"/>
                    </a:lnTo>
                    <a:lnTo>
                      <a:pt x="1" y="2535"/>
                    </a:lnTo>
                    <a:lnTo>
                      <a:pt x="1369" y="3269"/>
                    </a:lnTo>
                    <a:lnTo>
                      <a:pt x="2136" y="5071"/>
                    </a:lnTo>
                    <a:lnTo>
                      <a:pt x="2870" y="3269"/>
                    </a:lnTo>
                    <a:lnTo>
                      <a:pt x="4237" y="2535"/>
                    </a:lnTo>
                    <a:lnTo>
                      <a:pt x="2870" y="1768"/>
                    </a:lnTo>
                    <a:lnTo>
                      <a:pt x="2136" y="0"/>
                    </a:lnTo>
                    <a:close/>
                  </a:path>
                </a:pathLst>
              </a:custGeom>
              <a:solidFill>
                <a:srgbClr val="50A7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6" name="Google Shape;1206;p60"/>
              <p:cNvSpPr/>
              <p:nvPr/>
            </p:nvSpPr>
            <p:spPr>
              <a:xfrm flipH="1">
                <a:off x="-1064677" y="2203170"/>
                <a:ext cx="160065" cy="191232"/>
              </a:xfrm>
              <a:custGeom>
                <a:avLst/>
                <a:gdLst/>
                <a:ahLst/>
                <a:cxnLst/>
                <a:rect l="l" t="t" r="r" b="b"/>
                <a:pathLst>
                  <a:path w="5305" h="6339" extrusionOk="0">
                    <a:moveTo>
                      <a:pt x="2636" y="1"/>
                    </a:moveTo>
                    <a:lnTo>
                      <a:pt x="1702" y="2236"/>
                    </a:lnTo>
                    <a:lnTo>
                      <a:pt x="0" y="3170"/>
                    </a:lnTo>
                    <a:lnTo>
                      <a:pt x="1702" y="4104"/>
                    </a:lnTo>
                    <a:lnTo>
                      <a:pt x="2636" y="6339"/>
                    </a:lnTo>
                    <a:lnTo>
                      <a:pt x="3570" y="4104"/>
                    </a:lnTo>
                    <a:lnTo>
                      <a:pt x="5304" y="3170"/>
                    </a:lnTo>
                    <a:lnTo>
                      <a:pt x="3570" y="2236"/>
                    </a:lnTo>
                    <a:lnTo>
                      <a:pt x="2636" y="1"/>
                    </a:lnTo>
                    <a:close/>
                  </a:path>
                </a:pathLst>
              </a:custGeom>
              <a:solidFill>
                <a:srgbClr val="50A7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7" name="Google Shape;1207;p60"/>
              <p:cNvSpPr/>
              <p:nvPr/>
            </p:nvSpPr>
            <p:spPr>
              <a:xfrm flipH="1">
                <a:off x="-1047683" y="2816033"/>
                <a:ext cx="205354" cy="246559"/>
              </a:xfrm>
              <a:custGeom>
                <a:avLst/>
                <a:gdLst/>
                <a:ahLst/>
                <a:cxnLst/>
                <a:rect l="l" t="t" r="r" b="b"/>
                <a:pathLst>
                  <a:path w="6806" h="8173" extrusionOk="0">
                    <a:moveTo>
                      <a:pt x="3403" y="0"/>
                    </a:moveTo>
                    <a:lnTo>
                      <a:pt x="2202" y="2869"/>
                    </a:lnTo>
                    <a:lnTo>
                      <a:pt x="0" y="4070"/>
                    </a:lnTo>
                    <a:lnTo>
                      <a:pt x="2202" y="5304"/>
                    </a:lnTo>
                    <a:lnTo>
                      <a:pt x="3403" y="8173"/>
                    </a:lnTo>
                    <a:lnTo>
                      <a:pt x="4603" y="5304"/>
                    </a:lnTo>
                    <a:lnTo>
                      <a:pt x="6805" y="4070"/>
                    </a:lnTo>
                    <a:lnTo>
                      <a:pt x="4603" y="2869"/>
                    </a:lnTo>
                    <a:lnTo>
                      <a:pt x="3403" y="0"/>
                    </a:lnTo>
                    <a:close/>
                  </a:path>
                </a:pathLst>
              </a:custGeom>
              <a:solidFill>
                <a:srgbClr val="50A77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54"/>
          <p:cNvSpPr txBox="1">
            <a:spLocks noGrp="1"/>
          </p:cNvSpPr>
          <p:nvPr>
            <p:ph type="subTitle" idx="1"/>
          </p:nvPr>
        </p:nvSpPr>
        <p:spPr>
          <a:xfrm>
            <a:off x="4392849" y="2269925"/>
            <a:ext cx="2749939" cy="134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Es la causa más común de la demencia.</a:t>
            </a:r>
            <a:endParaRPr sz="2800" dirty="0"/>
          </a:p>
        </p:txBody>
      </p:sp>
      <p:grpSp>
        <p:nvGrpSpPr>
          <p:cNvPr id="797" name="Google Shape;797;p54"/>
          <p:cNvGrpSpPr/>
          <p:nvPr/>
        </p:nvGrpSpPr>
        <p:grpSpPr>
          <a:xfrm flipH="1">
            <a:off x="1994497" y="1552525"/>
            <a:ext cx="2098365" cy="3312578"/>
            <a:chOff x="2062979" y="1740381"/>
            <a:chExt cx="1979403" cy="3124779"/>
          </a:xfrm>
        </p:grpSpPr>
        <p:sp>
          <p:nvSpPr>
            <p:cNvPr id="798" name="Google Shape;798;p54"/>
            <p:cNvSpPr/>
            <p:nvPr/>
          </p:nvSpPr>
          <p:spPr>
            <a:xfrm>
              <a:off x="2651630" y="3220832"/>
              <a:ext cx="1214601" cy="1643778"/>
            </a:xfrm>
            <a:custGeom>
              <a:avLst/>
              <a:gdLst/>
              <a:ahLst/>
              <a:cxnLst/>
              <a:rect l="l" t="t" r="r" b="b"/>
              <a:pathLst>
                <a:path w="51428" h="69600" extrusionOk="0">
                  <a:moveTo>
                    <a:pt x="5697" y="0"/>
                  </a:moveTo>
                  <a:cubicBezTo>
                    <a:pt x="2551" y="0"/>
                    <a:pt x="1" y="2577"/>
                    <a:pt x="1" y="5723"/>
                  </a:cubicBezTo>
                  <a:lnTo>
                    <a:pt x="1" y="63877"/>
                  </a:lnTo>
                  <a:cubicBezTo>
                    <a:pt x="1" y="67050"/>
                    <a:pt x="2551" y="69600"/>
                    <a:pt x="5697" y="69600"/>
                  </a:cubicBezTo>
                  <a:lnTo>
                    <a:pt x="45705" y="69600"/>
                  </a:lnTo>
                  <a:cubicBezTo>
                    <a:pt x="48878" y="69600"/>
                    <a:pt x="51428" y="67050"/>
                    <a:pt x="51428" y="63877"/>
                  </a:cubicBezTo>
                  <a:lnTo>
                    <a:pt x="51428" y="5723"/>
                  </a:lnTo>
                  <a:cubicBezTo>
                    <a:pt x="51428" y="2577"/>
                    <a:pt x="48878" y="0"/>
                    <a:pt x="457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54"/>
            <p:cNvSpPr/>
            <p:nvPr/>
          </p:nvSpPr>
          <p:spPr>
            <a:xfrm>
              <a:off x="2770796" y="3220832"/>
              <a:ext cx="1215215" cy="1643778"/>
            </a:xfrm>
            <a:custGeom>
              <a:avLst/>
              <a:gdLst/>
              <a:ahLst/>
              <a:cxnLst/>
              <a:rect l="l" t="t" r="r" b="b"/>
              <a:pathLst>
                <a:path w="51454" h="69600" extrusionOk="0">
                  <a:moveTo>
                    <a:pt x="5723" y="0"/>
                  </a:moveTo>
                  <a:cubicBezTo>
                    <a:pt x="2577" y="0"/>
                    <a:pt x="0" y="2577"/>
                    <a:pt x="0" y="5723"/>
                  </a:cubicBezTo>
                  <a:lnTo>
                    <a:pt x="0" y="63877"/>
                  </a:lnTo>
                  <a:cubicBezTo>
                    <a:pt x="0" y="67050"/>
                    <a:pt x="2577" y="69600"/>
                    <a:pt x="5723" y="69600"/>
                  </a:cubicBezTo>
                  <a:lnTo>
                    <a:pt x="45731" y="69600"/>
                  </a:lnTo>
                  <a:cubicBezTo>
                    <a:pt x="48904" y="69600"/>
                    <a:pt x="51454" y="67050"/>
                    <a:pt x="51454" y="63877"/>
                  </a:cubicBezTo>
                  <a:lnTo>
                    <a:pt x="51454" y="5723"/>
                  </a:lnTo>
                  <a:cubicBezTo>
                    <a:pt x="51454" y="2577"/>
                    <a:pt x="48904" y="0"/>
                    <a:pt x="457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54"/>
            <p:cNvSpPr/>
            <p:nvPr/>
          </p:nvSpPr>
          <p:spPr>
            <a:xfrm>
              <a:off x="2174422" y="3924801"/>
              <a:ext cx="1369626" cy="939764"/>
            </a:xfrm>
            <a:custGeom>
              <a:avLst/>
              <a:gdLst/>
              <a:ahLst/>
              <a:cxnLst/>
              <a:rect l="l" t="t" r="r" b="b"/>
              <a:pathLst>
                <a:path w="57992" h="39791" extrusionOk="0">
                  <a:moveTo>
                    <a:pt x="5724" y="0"/>
                  </a:moveTo>
                  <a:cubicBezTo>
                    <a:pt x="2577" y="0"/>
                    <a:pt x="1" y="2550"/>
                    <a:pt x="1" y="5696"/>
                  </a:cubicBezTo>
                  <a:lnTo>
                    <a:pt x="1" y="34068"/>
                  </a:lnTo>
                  <a:cubicBezTo>
                    <a:pt x="1" y="37241"/>
                    <a:pt x="2577" y="39791"/>
                    <a:pt x="5724" y="39791"/>
                  </a:cubicBezTo>
                  <a:lnTo>
                    <a:pt x="52268" y="39791"/>
                  </a:lnTo>
                  <a:cubicBezTo>
                    <a:pt x="55442" y="39791"/>
                    <a:pt x="57992" y="37241"/>
                    <a:pt x="57992" y="34068"/>
                  </a:cubicBezTo>
                  <a:lnTo>
                    <a:pt x="57992" y="5696"/>
                  </a:lnTo>
                  <a:cubicBezTo>
                    <a:pt x="57992" y="2550"/>
                    <a:pt x="55442" y="0"/>
                    <a:pt x="5226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54"/>
            <p:cNvSpPr/>
            <p:nvPr/>
          </p:nvSpPr>
          <p:spPr>
            <a:xfrm>
              <a:off x="2264116" y="4303365"/>
              <a:ext cx="1206901" cy="280600"/>
            </a:xfrm>
            <a:custGeom>
              <a:avLst/>
              <a:gdLst/>
              <a:ahLst/>
              <a:cxnLst/>
              <a:rect l="l" t="t" r="r" b="b"/>
              <a:pathLst>
                <a:path w="51102" h="11881" extrusionOk="0">
                  <a:moveTo>
                    <a:pt x="3228" y="0"/>
                  </a:moveTo>
                  <a:cubicBezTo>
                    <a:pt x="1438" y="0"/>
                    <a:pt x="0" y="1438"/>
                    <a:pt x="0" y="3201"/>
                  </a:cubicBezTo>
                  <a:lnTo>
                    <a:pt x="0" y="8680"/>
                  </a:lnTo>
                  <a:cubicBezTo>
                    <a:pt x="0" y="10443"/>
                    <a:pt x="1438" y="11881"/>
                    <a:pt x="3228" y="11881"/>
                  </a:cubicBezTo>
                  <a:lnTo>
                    <a:pt x="47874" y="11881"/>
                  </a:lnTo>
                  <a:cubicBezTo>
                    <a:pt x="49664" y="11881"/>
                    <a:pt x="51101" y="10443"/>
                    <a:pt x="51101" y="8680"/>
                  </a:cubicBezTo>
                  <a:lnTo>
                    <a:pt x="51101" y="3201"/>
                  </a:lnTo>
                  <a:cubicBezTo>
                    <a:pt x="51101" y="1438"/>
                    <a:pt x="49664" y="0"/>
                    <a:pt x="47874" y="0"/>
                  </a:cubicBezTo>
                  <a:close/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54"/>
            <p:cNvSpPr/>
            <p:nvPr/>
          </p:nvSpPr>
          <p:spPr>
            <a:xfrm>
              <a:off x="2255779" y="4583923"/>
              <a:ext cx="1206901" cy="281237"/>
            </a:xfrm>
            <a:custGeom>
              <a:avLst/>
              <a:gdLst/>
              <a:ahLst/>
              <a:cxnLst/>
              <a:rect l="l" t="t" r="r" b="b"/>
              <a:pathLst>
                <a:path w="51102" h="11908" extrusionOk="0">
                  <a:moveTo>
                    <a:pt x="2333" y="1"/>
                  </a:moveTo>
                  <a:cubicBezTo>
                    <a:pt x="1058" y="1"/>
                    <a:pt x="0" y="1058"/>
                    <a:pt x="0" y="2333"/>
                  </a:cubicBezTo>
                  <a:lnTo>
                    <a:pt x="0" y="9575"/>
                  </a:lnTo>
                  <a:cubicBezTo>
                    <a:pt x="0" y="10877"/>
                    <a:pt x="1058" y="11908"/>
                    <a:pt x="2333" y="11908"/>
                  </a:cubicBezTo>
                  <a:lnTo>
                    <a:pt x="48769" y="11908"/>
                  </a:lnTo>
                  <a:cubicBezTo>
                    <a:pt x="50071" y="11908"/>
                    <a:pt x="51102" y="10877"/>
                    <a:pt x="51102" y="9575"/>
                  </a:cubicBezTo>
                  <a:lnTo>
                    <a:pt x="51102" y="2333"/>
                  </a:lnTo>
                  <a:cubicBezTo>
                    <a:pt x="51102" y="1058"/>
                    <a:pt x="50071" y="1"/>
                    <a:pt x="487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54"/>
            <p:cNvSpPr/>
            <p:nvPr/>
          </p:nvSpPr>
          <p:spPr>
            <a:xfrm>
              <a:off x="2794483" y="3391859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54"/>
            <p:cNvSpPr/>
            <p:nvPr/>
          </p:nvSpPr>
          <p:spPr>
            <a:xfrm>
              <a:off x="2794483" y="3391859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0"/>
                  </a:moveTo>
                  <a:lnTo>
                    <a:pt x="5697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54"/>
            <p:cNvSpPr/>
            <p:nvPr/>
          </p:nvSpPr>
          <p:spPr>
            <a:xfrm>
              <a:off x="27976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54"/>
            <p:cNvSpPr/>
            <p:nvPr/>
          </p:nvSpPr>
          <p:spPr>
            <a:xfrm>
              <a:off x="27976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0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54"/>
            <p:cNvSpPr/>
            <p:nvPr/>
          </p:nvSpPr>
          <p:spPr>
            <a:xfrm>
              <a:off x="2822680" y="3416821"/>
              <a:ext cx="78174" cy="78198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32" y="1"/>
                    <a:pt x="0" y="760"/>
                    <a:pt x="0" y="1656"/>
                  </a:cubicBezTo>
                  <a:cubicBezTo>
                    <a:pt x="0" y="2578"/>
                    <a:pt x="732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54"/>
            <p:cNvSpPr/>
            <p:nvPr/>
          </p:nvSpPr>
          <p:spPr>
            <a:xfrm>
              <a:off x="3194844" y="3391859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54"/>
            <p:cNvSpPr/>
            <p:nvPr/>
          </p:nvSpPr>
          <p:spPr>
            <a:xfrm>
              <a:off x="3194844" y="3391859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54"/>
            <p:cNvSpPr/>
            <p:nvPr/>
          </p:nvSpPr>
          <p:spPr>
            <a:xfrm>
              <a:off x="31973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54"/>
            <p:cNvSpPr/>
            <p:nvPr/>
          </p:nvSpPr>
          <p:spPr>
            <a:xfrm>
              <a:off x="31973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fill="none" extrusionOk="0">
                  <a:moveTo>
                    <a:pt x="5452" y="1"/>
                  </a:moveTo>
                  <a:lnTo>
                    <a:pt x="1" y="567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54"/>
            <p:cNvSpPr/>
            <p:nvPr/>
          </p:nvSpPr>
          <p:spPr>
            <a:xfrm>
              <a:off x="3222380" y="3416821"/>
              <a:ext cx="78174" cy="78198"/>
            </a:xfrm>
            <a:custGeom>
              <a:avLst/>
              <a:gdLst/>
              <a:ahLst/>
              <a:cxnLst/>
              <a:rect l="l" t="t" r="r" b="b"/>
              <a:pathLst>
                <a:path w="3310" h="3311" extrusionOk="0">
                  <a:moveTo>
                    <a:pt x="1655" y="1"/>
                  </a:moveTo>
                  <a:cubicBezTo>
                    <a:pt x="760" y="1"/>
                    <a:pt x="0" y="760"/>
                    <a:pt x="0" y="1656"/>
                  </a:cubicBezTo>
                  <a:cubicBezTo>
                    <a:pt x="0" y="2578"/>
                    <a:pt x="760" y="3310"/>
                    <a:pt x="1655" y="3310"/>
                  </a:cubicBezTo>
                  <a:cubicBezTo>
                    <a:pt x="2577" y="3310"/>
                    <a:pt x="3309" y="2578"/>
                    <a:pt x="3309" y="1656"/>
                  </a:cubicBezTo>
                  <a:cubicBezTo>
                    <a:pt x="3309" y="760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54"/>
            <p:cNvSpPr/>
            <p:nvPr/>
          </p:nvSpPr>
          <p:spPr>
            <a:xfrm>
              <a:off x="3594544" y="3391859"/>
              <a:ext cx="133911" cy="128786"/>
            </a:xfrm>
            <a:custGeom>
              <a:avLst/>
              <a:gdLst/>
              <a:ahLst/>
              <a:cxnLst/>
              <a:rect l="l" t="t" r="r" b="b"/>
              <a:pathLst>
                <a:path w="5670" h="5453" extrusionOk="0">
                  <a:moveTo>
                    <a:pt x="0" y="0"/>
                  </a:moveTo>
                  <a:lnTo>
                    <a:pt x="5669" y="5452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54"/>
            <p:cNvSpPr/>
            <p:nvPr/>
          </p:nvSpPr>
          <p:spPr>
            <a:xfrm>
              <a:off x="3597094" y="3389285"/>
              <a:ext cx="128786" cy="133911"/>
            </a:xfrm>
            <a:custGeom>
              <a:avLst/>
              <a:gdLst/>
              <a:ahLst/>
              <a:cxnLst/>
              <a:rect l="l" t="t" r="r" b="b"/>
              <a:pathLst>
                <a:path w="5453" h="5670" extrusionOk="0">
                  <a:moveTo>
                    <a:pt x="5453" y="1"/>
                  </a:moveTo>
                  <a:lnTo>
                    <a:pt x="1" y="5670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54"/>
            <p:cNvSpPr/>
            <p:nvPr/>
          </p:nvSpPr>
          <p:spPr>
            <a:xfrm>
              <a:off x="2794483" y="3731338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54"/>
            <p:cNvSpPr/>
            <p:nvPr/>
          </p:nvSpPr>
          <p:spPr>
            <a:xfrm>
              <a:off x="2794483" y="3731338"/>
              <a:ext cx="134549" cy="128786"/>
            </a:xfrm>
            <a:custGeom>
              <a:avLst/>
              <a:gdLst/>
              <a:ahLst/>
              <a:cxnLst/>
              <a:rect l="l" t="t" r="r" b="b"/>
              <a:pathLst>
                <a:path w="5697" h="5453" fill="none" extrusionOk="0">
                  <a:moveTo>
                    <a:pt x="1" y="1"/>
                  </a:moveTo>
                  <a:lnTo>
                    <a:pt x="5697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54"/>
            <p:cNvSpPr/>
            <p:nvPr/>
          </p:nvSpPr>
          <p:spPr>
            <a:xfrm>
              <a:off x="27976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54"/>
            <p:cNvSpPr/>
            <p:nvPr/>
          </p:nvSpPr>
          <p:spPr>
            <a:xfrm>
              <a:off x="27976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0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54"/>
            <p:cNvSpPr/>
            <p:nvPr/>
          </p:nvSpPr>
          <p:spPr>
            <a:xfrm>
              <a:off x="2822680" y="3756962"/>
              <a:ext cx="78174" cy="78174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54"/>
            <p:cNvSpPr/>
            <p:nvPr/>
          </p:nvSpPr>
          <p:spPr>
            <a:xfrm>
              <a:off x="3194844" y="3731338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54"/>
            <p:cNvSpPr/>
            <p:nvPr/>
          </p:nvSpPr>
          <p:spPr>
            <a:xfrm>
              <a:off x="3194844" y="3731338"/>
              <a:ext cx="133888" cy="128786"/>
            </a:xfrm>
            <a:custGeom>
              <a:avLst/>
              <a:gdLst/>
              <a:ahLst/>
              <a:cxnLst/>
              <a:rect l="l" t="t" r="r" b="b"/>
              <a:pathLst>
                <a:path w="5669" h="5453" fill="none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54"/>
            <p:cNvSpPr/>
            <p:nvPr/>
          </p:nvSpPr>
          <p:spPr>
            <a:xfrm>
              <a:off x="31973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54"/>
            <p:cNvSpPr/>
            <p:nvPr/>
          </p:nvSpPr>
          <p:spPr>
            <a:xfrm>
              <a:off x="31973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fill="none" extrusionOk="0">
                  <a:moveTo>
                    <a:pt x="5452" y="0"/>
                  </a:moveTo>
                  <a:lnTo>
                    <a:pt x="1" y="5696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54"/>
            <p:cNvSpPr/>
            <p:nvPr/>
          </p:nvSpPr>
          <p:spPr>
            <a:xfrm>
              <a:off x="3222380" y="3756962"/>
              <a:ext cx="78174" cy="78174"/>
            </a:xfrm>
            <a:custGeom>
              <a:avLst/>
              <a:gdLst/>
              <a:ahLst/>
              <a:cxnLst/>
              <a:rect l="l" t="t" r="r" b="b"/>
              <a:pathLst>
                <a:path w="3310" h="3310" extrusionOk="0">
                  <a:moveTo>
                    <a:pt x="1655" y="1"/>
                  </a:moveTo>
                  <a:cubicBezTo>
                    <a:pt x="760" y="1"/>
                    <a:pt x="0" y="733"/>
                    <a:pt x="0" y="1655"/>
                  </a:cubicBezTo>
                  <a:cubicBezTo>
                    <a:pt x="0" y="2577"/>
                    <a:pt x="760" y="3310"/>
                    <a:pt x="1655" y="3310"/>
                  </a:cubicBezTo>
                  <a:cubicBezTo>
                    <a:pt x="2577" y="3310"/>
                    <a:pt x="3309" y="2577"/>
                    <a:pt x="3309" y="1655"/>
                  </a:cubicBezTo>
                  <a:cubicBezTo>
                    <a:pt x="3309" y="733"/>
                    <a:pt x="2577" y="1"/>
                    <a:pt x="1655" y="1"/>
                  </a:cubicBezTo>
                  <a:close/>
                </a:path>
              </a:pathLst>
            </a:custGeom>
            <a:solidFill>
              <a:srgbClr val="015B5B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54"/>
            <p:cNvSpPr/>
            <p:nvPr/>
          </p:nvSpPr>
          <p:spPr>
            <a:xfrm>
              <a:off x="3594544" y="3731338"/>
              <a:ext cx="133911" cy="128786"/>
            </a:xfrm>
            <a:custGeom>
              <a:avLst/>
              <a:gdLst/>
              <a:ahLst/>
              <a:cxnLst/>
              <a:rect l="l" t="t" r="r" b="b"/>
              <a:pathLst>
                <a:path w="5670" h="5453" extrusionOk="0">
                  <a:moveTo>
                    <a:pt x="0" y="1"/>
                  </a:moveTo>
                  <a:lnTo>
                    <a:pt x="5669" y="5453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54"/>
            <p:cNvSpPr/>
            <p:nvPr/>
          </p:nvSpPr>
          <p:spPr>
            <a:xfrm>
              <a:off x="3597094" y="3728788"/>
              <a:ext cx="128786" cy="134549"/>
            </a:xfrm>
            <a:custGeom>
              <a:avLst/>
              <a:gdLst/>
              <a:ahLst/>
              <a:cxnLst/>
              <a:rect l="l" t="t" r="r" b="b"/>
              <a:pathLst>
                <a:path w="5453" h="5697" extrusionOk="0">
                  <a:moveTo>
                    <a:pt x="5453" y="0"/>
                  </a:moveTo>
                  <a:lnTo>
                    <a:pt x="1" y="5696"/>
                  </a:lnTo>
                </a:path>
              </a:pathLst>
            </a:custGeom>
            <a:solidFill>
              <a:srgbClr val="015B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54"/>
            <p:cNvSpPr/>
            <p:nvPr/>
          </p:nvSpPr>
          <p:spPr>
            <a:xfrm>
              <a:off x="2418470" y="4596085"/>
              <a:ext cx="344036" cy="24"/>
            </a:xfrm>
            <a:custGeom>
              <a:avLst/>
              <a:gdLst/>
              <a:ahLst/>
              <a:cxnLst/>
              <a:rect l="l" t="t" r="r" b="b"/>
              <a:pathLst>
                <a:path w="14567" h="1" fill="none" extrusionOk="0">
                  <a:moveTo>
                    <a:pt x="1" y="1"/>
                  </a:moveTo>
                  <a:lnTo>
                    <a:pt x="14566" y="1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54"/>
            <p:cNvSpPr/>
            <p:nvPr/>
          </p:nvSpPr>
          <p:spPr>
            <a:xfrm>
              <a:off x="2228881" y="3557761"/>
              <a:ext cx="724538" cy="474617"/>
            </a:xfrm>
            <a:custGeom>
              <a:avLst/>
              <a:gdLst/>
              <a:ahLst/>
              <a:cxnLst/>
              <a:rect l="l" t="t" r="r" b="b"/>
              <a:pathLst>
                <a:path w="30678" h="20096" extrusionOk="0">
                  <a:moveTo>
                    <a:pt x="30677" y="0"/>
                  </a:moveTo>
                  <a:lnTo>
                    <a:pt x="20804" y="54"/>
                  </a:lnTo>
                  <a:lnTo>
                    <a:pt x="20804" y="8354"/>
                  </a:lnTo>
                  <a:lnTo>
                    <a:pt x="21781" y="8354"/>
                  </a:lnTo>
                  <a:lnTo>
                    <a:pt x="21781" y="8544"/>
                  </a:lnTo>
                  <a:lnTo>
                    <a:pt x="8626" y="8544"/>
                  </a:lnTo>
                  <a:cubicBezTo>
                    <a:pt x="7134" y="8544"/>
                    <a:pt x="5723" y="9114"/>
                    <a:pt x="4666" y="10172"/>
                  </a:cubicBezTo>
                  <a:lnTo>
                    <a:pt x="3364" y="11474"/>
                  </a:lnTo>
                  <a:lnTo>
                    <a:pt x="461" y="14376"/>
                  </a:lnTo>
                  <a:cubicBezTo>
                    <a:pt x="0" y="14837"/>
                    <a:pt x="0" y="15569"/>
                    <a:pt x="461" y="16030"/>
                  </a:cubicBezTo>
                  <a:cubicBezTo>
                    <a:pt x="692" y="16261"/>
                    <a:pt x="990" y="16376"/>
                    <a:pt x="1289" y="16376"/>
                  </a:cubicBezTo>
                  <a:cubicBezTo>
                    <a:pt x="1587" y="16376"/>
                    <a:pt x="1885" y="16261"/>
                    <a:pt x="2116" y="16030"/>
                  </a:cubicBezTo>
                  <a:lnTo>
                    <a:pt x="4747" y="13399"/>
                  </a:lnTo>
                  <a:lnTo>
                    <a:pt x="4801" y="13454"/>
                  </a:lnTo>
                  <a:lnTo>
                    <a:pt x="4910" y="13535"/>
                  </a:lnTo>
                  <a:lnTo>
                    <a:pt x="4964" y="13589"/>
                  </a:lnTo>
                  <a:lnTo>
                    <a:pt x="2333" y="16247"/>
                  </a:lnTo>
                  <a:cubicBezTo>
                    <a:pt x="1872" y="16708"/>
                    <a:pt x="1872" y="17441"/>
                    <a:pt x="2306" y="17902"/>
                  </a:cubicBezTo>
                  <a:cubicBezTo>
                    <a:pt x="2536" y="18132"/>
                    <a:pt x="2841" y="18248"/>
                    <a:pt x="3147" y="18248"/>
                  </a:cubicBezTo>
                  <a:cubicBezTo>
                    <a:pt x="3452" y="18248"/>
                    <a:pt x="3757" y="18132"/>
                    <a:pt x="3987" y="17902"/>
                  </a:cubicBezTo>
                  <a:lnTo>
                    <a:pt x="6700" y="15162"/>
                  </a:lnTo>
                  <a:lnTo>
                    <a:pt x="6754" y="15217"/>
                  </a:lnTo>
                  <a:lnTo>
                    <a:pt x="6863" y="15325"/>
                  </a:lnTo>
                  <a:lnTo>
                    <a:pt x="6917" y="15379"/>
                  </a:lnTo>
                  <a:lnTo>
                    <a:pt x="4177" y="18092"/>
                  </a:lnTo>
                  <a:cubicBezTo>
                    <a:pt x="3716" y="18553"/>
                    <a:pt x="3716" y="19312"/>
                    <a:pt x="4177" y="19746"/>
                  </a:cubicBezTo>
                  <a:cubicBezTo>
                    <a:pt x="4411" y="19980"/>
                    <a:pt x="4715" y="20096"/>
                    <a:pt x="5018" y="20096"/>
                  </a:cubicBezTo>
                  <a:cubicBezTo>
                    <a:pt x="5312" y="20096"/>
                    <a:pt x="5605" y="19987"/>
                    <a:pt x="5832" y="19773"/>
                  </a:cubicBezTo>
                  <a:lnTo>
                    <a:pt x="7839" y="17766"/>
                  </a:lnTo>
                  <a:cubicBezTo>
                    <a:pt x="8436" y="17170"/>
                    <a:pt x="9168" y="16736"/>
                    <a:pt x="9955" y="16491"/>
                  </a:cubicBezTo>
                  <a:cubicBezTo>
                    <a:pt x="10443" y="16356"/>
                    <a:pt x="10931" y="16275"/>
                    <a:pt x="11419" y="16275"/>
                  </a:cubicBezTo>
                  <a:lnTo>
                    <a:pt x="23842" y="16275"/>
                  </a:lnTo>
                  <a:cubicBezTo>
                    <a:pt x="23875" y="16275"/>
                    <a:pt x="23907" y="16275"/>
                    <a:pt x="23940" y="16275"/>
                  </a:cubicBezTo>
                  <a:cubicBezTo>
                    <a:pt x="25720" y="16275"/>
                    <a:pt x="27392" y="15546"/>
                    <a:pt x="28670" y="14294"/>
                  </a:cubicBezTo>
                  <a:cubicBezTo>
                    <a:pt x="29972" y="13020"/>
                    <a:pt x="30677" y="11311"/>
                    <a:pt x="30677" y="9466"/>
                  </a:cubicBezTo>
                  <a:lnTo>
                    <a:pt x="306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54"/>
            <p:cNvSpPr/>
            <p:nvPr/>
          </p:nvSpPr>
          <p:spPr>
            <a:xfrm>
              <a:off x="2228881" y="3759536"/>
              <a:ext cx="328638" cy="272900"/>
            </a:xfrm>
            <a:custGeom>
              <a:avLst/>
              <a:gdLst/>
              <a:ahLst/>
              <a:cxnLst/>
              <a:rect l="l" t="t" r="r" b="b"/>
              <a:pathLst>
                <a:path w="13915" h="11555" extrusionOk="0">
                  <a:moveTo>
                    <a:pt x="8626" y="0"/>
                  </a:moveTo>
                  <a:cubicBezTo>
                    <a:pt x="7134" y="0"/>
                    <a:pt x="5723" y="570"/>
                    <a:pt x="4666" y="1628"/>
                  </a:cubicBezTo>
                  <a:lnTo>
                    <a:pt x="3364" y="2930"/>
                  </a:lnTo>
                  <a:lnTo>
                    <a:pt x="461" y="5832"/>
                  </a:lnTo>
                  <a:cubicBezTo>
                    <a:pt x="0" y="6293"/>
                    <a:pt x="0" y="7025"/>
                    <a:pt x="461" y="7486"/>
                  </a:cubicBezTo>
                  <a:cubicBezTo>
                    <a:pt x="692" y="7717"/>
                    <a:pt x="990" y="7832"/>
                    <a:pt x="1289" y="7832"/>
                  </a:cubicBezTo>
                  <a:cubicBezTo>
                    <a:pt x="1587" y="7832"/>
                    <a:pt x="1885" y="7717"/>
                    <a:pt x="2116" y="7486"/>
                  </a:cubicBezTo>
                  <a:lnTo>
                    <a:pt x="4747" y="4855"/>
                  </a:lnTo>
                  <a:lnTo>
                    <a:pt x="4801" y="4910"/>
                  </a:lnTo>
                  <a:lnTo>
                    <a:pt x="4910" y="5018"/>
                  </a:lnTo>
                  <a:lnTo>
                    <a:pt x="4964" y="5072"/>
                  </a:lnTo>
                  <a:lnTo>
                    <a:pt x="2333" y="7703"/>
                  </a:lnTo>
                  <a:cubicBezTo>
                    <a:pt x="1872" y="8164"/>
                    <a:pt x="1872" y="8897"/>
                    <a:pt x="2306" y="9358"/>
                  </a:cubicBezTo>
                  <a:cubicBezTo>
                    <a:pt x="2536" y="9588"/>
                    <a:pt x="2841" y="9704"/>
                    <a:pt x="3147" y="9704"/>
                  </a:cubicBezTo>
                  <a:cubicBezTo>
                    <a:pt x="3452" y="9704"/>
                    <a:pt x="3757" y="9588"/>
                    <a:pt x="3987" y="9358"/>
                  </a:cubicBezTo>
                  <a:lnTo>
                    <a:pt x="6700" y="6618"/>
                  </a:lnTo>
                  <a:lnTo>
                    <a:pt x="6754" y="6673"/>
                  </a:lnTo>
                  <a:lnTo>
                    <a:pt x="6863" y="6781"/>
                  </a:lnTo>
                  <a:lnTo>
                    <a:pt x="6917" y="6835"/>
                  </a:lnTo>
                  <a:lnTo>
                    <a:pt x="4177" y="9548"/>
                  </a:lnTo>
                  <a:cubicBezTo>
                    <a:pt x="3716" y="10009"/>
                    <a:pt x="3716" y="10768"/>
                    <a:pt x="4177" y="11229"/>
                  </a:cubicBezTo>
                  <a:cubicBezTo>
                    <a:pt x="4408" y="11446"/>
                    <a:pt x="4706" y="11555"/>
                    <a:pt x="5005" y="11555"/>
                  </a:cubicBezTo>
                  <a:cubicBezTo>
                    <a:pt x="5303" y="11555"/>
                    <a:pt x="5601" y="11446"/>
                    <a:pt x="5832" y="11229"/>
                  </a:cubicBezTo>
                  <a:lnTo>
                    <a:pt x="7839" y="9222"/>
                  </a:lnTo>
                  <a:cubicBezTo>
                    <a:pt x="8436" y="8626"/>
                    <a:pt x="9168" y="8192"/>
                    <a:pt x="9955" y="7947"/>
                  </a:cubicBezTo>
                  <a:cubicBezTo>
                    <a:pt x="10443" y="7812"/>
                    <a:pt x="10931" y="7731"/>
                    <a:pt x="11419" y="7731"/>
                  </a:cubicBezTo>
                  <a:lnTo>
                    <a:pt x="13915" y="7731"/>
                  </a:lnTo>
                  <a:lnTo>
                    <a:pt x="111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54"/>
            <p:cNvSpPr/>
            <p:nvPr/>
          </p:nvSpPr>
          <p:spPr>
            <a:xfrm>
              <a:off x="2226307" y="3827432"/>
              <a:ext cx="116623" cy="122362"/>
            </a:xfrm>
            <a:custGeom>
              <a:avLst/>
              <a:gdLst/>
              <a:ahLst/>
              <a:cxnLst/>
              <a:rect l="l" t="t" r="r" b="b"/>
              <a:pathLst>
                <a:path w="4938" h="5181" fill="none" extrusionOk="0">
                  <a:moveTo>
                    <a:pt x="4937" y="2062"/>
                  </a:moveTo>
                  <a:lnTo>
                    <a:pt x="2306" y="4693"/>
                  </a:lnTo>
                  <a:cubicBezTo>
                    <a:pt x="1791" y="5181"/>
                    <a:pt x="1004" y="5181"/>
                    <a:pt x="489" y="4693"/>
                  </a:cubicBezTo>
                  <a:lnTo>
                    <a:pt x="489" y="4693"/>
                  </a:lnTo>
                  <a:cubicBezTo>
                    <a:pt x="1" y="4177"/>
                    <a:pt x="1" y="3391"/>
                    <a:pt x="489" y="2875"/>
                  </a:cubicBezTo>
                  <a:lnTo>
                    <a:pt x="3391" y="0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54"/>
            <p:cNvSpPr/>
            <p:nvPr/>
          </p:nvSpPr>
          <p:spPr>
            <a:xfrm>
              <a:off x="2269878" y="3877380"/>
              <a:ext cx="119174" cy="116623"/>
            </a:xfrm>
            <a:custGeom>
              <a:avLst/>
              <a:gdLst/>
              <a:ahLst/>
              <a:cxnLst/>
              <a:rect l="l" t="t" r="r" b="b"/>
              <a:pathLst>
                <a:path w="5046" h="4938" fill="none" extrusionOk="0">
                  <a:moveTo>
                    <a:pt x="5045" y="1710"/>
                  </a:moveTo>
                  <a:lnTo>
                    <a:pt x="2306" y="4449"/>
                  </a:lnTo>
                  <a:cubicBezTo>
                    <a:pt x="1817" y="4938"/>
                    <a:pt x="1004" y="4938"/>
                    <a:pt x="515" y="4422"/>
                  </a:cubicBezTo>
                  <a:lnTo>
                    <a:pt x="515" y="4422"/>
                  </a:lnTo>
                  <a:cubicBezTo>
                    <a:pt x="0" y="3934"/>
                    <a:pt x="0" y="3120"/>
                    <a:pt x="515" y="2632"/>
                  </a:cubicBezTo>
                  <a:lnTo>
                    <a:pt x="3147" y="1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54"/>
            <p:cNvSpPr/>
            <p:nvPr/>
          </p:nvSpPr>
          <p:spPr>
            <a:xfrm>
              <a:off x="2306388" y="3756962"/>
              <a:ext cx="456125" cy="70498"/>
            </a:xfrm>
            <a:custGeom>
              <a:avLst/>
              <a:gdLst/>
              <a:ahLst/>
              <a:cxnLst/>
              <a:rect l="l" t="t" r="r" b="b"/>
              <a:pathLst>
                <a:path w="19313" h="2985" fill="none" extrusionOk="0">
                  <a:moveTo>
                    <a:pt x="0" y="2984"/>
                  </a:moveTo>
                  <a:lnTo>
                    <a:pt x="1302" y="1655"/>
                  </a:lnTo>
                  <a:cubicBezTo>
                    <a:pt x="2387" y="597"/>
                    <a:pt x="3825" y="1"/>
                    <a:pt x="5344" y="1"/>
                  </a:cubicBezTo>
                  <a:lnTo>
                    <a:pt x="19312" y="1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54"/>
            <p:cNvSpPr/>
            <p:nvPr/>
          </p:nvSpPr>
          <p:spPr>
            <a:xfrm>
              <a:off x="2314063" y="3781310"/>
              <a:ext cx="641900" cy="256250"/>
            </a:xfrm>
            <a:custGeom>
              <a:avLst/>
              <a:gdLst/>
              <a:ahLst/>
              <a:cxnLst/>
              <a:rect l="l" t="t" r="r" b="b"/>
              <a:pathLst>
                <a:path w="27179" h="10850" fill="none" extrusionOk="0">
                  <a:moveTo>
                    <a:pt x="27179" y="0"/>
                  </a:moveTo>
                  <a:cubicBezTo>
                    <a:pt x="27179" y="3825"/>
                    <a:pt x="24060" y="6917"/>
                    <a:pt x="20235" y="6917"/>
                  </a:cubicBezTo>
                  <a:lnTo>
                    <a:pt x="7812" y="6917"/>
                  </a:lnTo>
                  <a:cubicBezTo>
                    <a:pt x="7351" y="6917"/>
                    <a:pt x="6863" y="6971"/>
                    <a:pt x="6402" y="7107"/>
                  </a:cubicBezTo>
                  <a:lnTo>
                    <a:pt x="6402" y="7107"/>
                  </a:lnTo>
                  <a:cubicBezTo>
                    <a:pt x="5615" y="7351"/>
                    <a:pt x="4883" y="7785"/>
                    <a:pt x="4313" y="8355"/>
                  </a:cubicBezTo>
                  <a:lnTo>
                    <a:pt x="2306" y="10362"/>
                  </a:lnTo>
                  <a:cubicBezTo>
                    <a:pt x="1791" y="10850"/>
                    <a:pt x="977" y="10850"/>
                    <a:pt x="489" y="10362"/>
                  </a:cubicBezTo>
                  <a:lnTo>
                    <a:pt x="489" y="10362"/>
                  </a:lnTo>
                  <a:cubicBezTo>
                    <a:pt x="1" y="9873"/>
                    <a:pt x="1" y="9060"/>
                    <a:pt x="489" y="8544"/>
                  </a:cubicBezTo>
                  <a:lnTo>
                    <a:pt x="3228" y="5832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54"/>
            <p:cNvSpPr/>
            <p:nvPr/>
          </p:nvSpPr>
          <p:spPr>
            <a:xfrm>
              <a:off x="2717613" y="3556462"/>
              <a:ext cx="24" cy="199261"/>
            </a:xfrm>
            <a:custGeom>
              <a:avLst/>
              <a:gdLst/>
              <a:ahLst/>
              <a:cxnLst/>
              <a:rect l="l" t="t" r="r" b="b"/>
              <a:pathLst>
                <a:path w="1" h="8437" fill="none" extrusionOk="0">
                  <a:moveTo>
                    <a:pt x="1" y="8436"/>
                  </a:moveTo>
                  <a:lnTo>
                    <a:pt x="1" y="1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54"/>
            <p:cNvSpPr/>
            <p:nvPr/>
          </p:nvSpPr>
          <p:spPr>
            <a:xfrm>
              <a:off x="2442818" y="3929288"/>
              <a:ext cx="78812" cy="75127"/>
            </a:xfrm>
            <a:custGeom>
              <a:avLst/>
              <a:gdLst/>
              <a:ahLst/>
              <a:cxnLst/>
              <a:rect l="l" t="t" r="r" b="b"/>
              <a:pathLst>
                <a:path w="3337" h="3181" extrusionOk="0">
                  <a:moveTo>
                    <a:pt x="706" y="0"/>
                  </a:moveTo>
                  <a:lnTo>
                    <a:pt x="380" y="922"/>
                  </a:lnTo>
                  <a:lnTo>
                    <a:pt x="245" y="1438"/>
                  </a:lnTo>
                  <a:cubicBezTo>
                    <a:pt x="1" y="2143"/>
                    <a:pt x="407" y="2902"/>
                    <a:pt x="1113" y="3119"/>
                  </a:cubicBezTo>
                  <a:cubicBezTo>
                    <a:pt x="1247" y="3160"/>
                    <a:pt x="1383" y="3180"/>
                    <a:pt x="1516" y="3180"/>
                  </a:cubicBezTo>
                  <a:cubicBezTo>
                    <a:pt x="2087" y="3180"/>
                    <a:pt x="2619" y="2823"/>
                    <a:pt x="2794" y="2251"/>
                  </a:cubicBezTo>
                  <a:lnTo>
                    <a:pt x="3337" y="298"/>
                  </a:lnTo>
                  <a:lnTo>
                    <a:pt x="7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54"/>
            <p:cNvSpPr/>
            <p:nvPr/>
          </p:nvSpPr>
          <p:spPr>
            <a:xfrm>
              <a:off x="2442818" y="3929288"/>
              <a:ext cx="78812" cy="78812"/>
            </a:xfrm>
            <a:custGeom>
              <a:avLst/>
              <a:gdLst/>
              <a:ahLst/>
              <a:cxnLst/>
              <a:rect l="l" t="t" r="r" b="b"/>
              <a:pathLst>
                <a:path w="3337" h="3337" fill="none" extrusionOk="0">
                  <a:moveTo>
                    <a:pt x="3337" y="298"/>
                  </a:moveTo>
                  <a:lnTo>
                    <a:pt x="2794" y="2251"/>
                  </a:lnTo>
                  <a:cubicBezTo>
                    <a:pt x="2577" y="2957"/>
                    <a:pt x="1818" y="3336"/>
                    <a:pt x="1113" y="3119"/>
                  </a:cubicBezTo>
                  <a:lnTo>
                    <a:pt x="1113" y="3119"/>
                  </a:lnTo>
                  <a:cubicBezTo>
                    <a:pt x="407" y="2902"/>
                    <a:pt x="1" y="2143"/>
                    <a:pt x="245" y="1438"/>
                  </a:cubicBezTo>
                  <a:lnTo>
                    <a:pt x="380" y="922"/>
                  </a:lnTo>
                  <a:lnTo>
                    <a:pt x="706" y="0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54"/>
            <p:cNvSpPr/>
            <p:nvPr/>
          </p:nvSpPr>
          <p:spPr>
            <a:xfrm>
              <a:off x="2423594" y="3917078"/>
              <a:ext cx="40386" cy="49384"/>
            </a:xfrm>
            <a:custGeom>
              <a:avLst/>
              <a:gdLst/>
              <a:ahLst/>
              <a:cxnLst/>
              <a:rect l="l" t="t" r="r" b="b"/>
              <a:pathLst>
                <a:path w="1710" h="2091" extrusionOk="0">
                  <a:moveTo>
                    <a:pt x="1411" y="0"/>
                  </a:moveTo>
                  <a:cubicBezTo>
                    <a:pt x="1362" y="0"/>
                    <a:pt x="1311" y="20"/>
                    <a:pt x="1276" y="56"/>
                  </a:cubicBezTo>
                  <a:lnTo>
                    <a:pt x="1" y="2090"/>
                  </a:lnTo>
                  <a:lnTo>
                    <a:pt x="1" y="2090"/>
                  </a:lnTo>
                  <a:lnTo>
                    <a:pt x="1140" y="1656"/>
                  </a:lnTo>
                  <a:lnTo>
                    <a:pt x="1710" y="626"/>
                  </a:lnTo>
                  <a:lnTo>
                    <a:pt x="1547" y="110"/>
                  </a:lnTo>
                  <a:cubicBezTo>
                    <a:pt x="1532" y="34"/>
                    <a:pt x="1473" y="0"/>
                    <a:pt x="1411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54"/>
            <p:cNvSpPr/>
            <p:nvPr/>
          </p:nvSpPr>
          <p:spPr>
            <a:xfrm>
              <a:off x="2702239" y="3197759"/>
              <a:ext cx="823188" cy="996800"/>
            </a:xfrm>
            <a:custGeom>
              <a:avLst/>
              <a:gdLst/>
              <a:ahLst/>
              <a:cxnLst/>
              <a:rect l="l" t="t" r="r" b="b"/>
              <a:pathLst>
                <a:path w="34855" h="42206" extrusionOk="0">
                  <a:moveTo>
                    <a:pt x="17414" y="1"/>
                  </a:moveTo>
                  <a:cubicBezTo>
                    <a:pt x="7812" y="1"/>
                    <a:pt x="1" y="7812"/>
                    <a:pt x="1" y="17441"/>
                  </a:cubicBezTo>
                  <a:lnTo>
                    <a:pt x="1" y="42205"/>
                  </a:lnTo>
                  <a:lnTo>
                    <a:pt x="34855" y="42205"/>
                  </a:lnTo>
                  <a:lnTo>
                    <a:pt x="34855" y="17441"/>
                  </a:lnTo>
                  <a:cubicBezTo>
                    <a:pt x="34855" y="7812"/>
                    <a:pt x="27043" y="1"/>
                    <a:pt x="174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54"/>
            <p:cNvSpPr/>
            <p:nvPr/>
          </p:nvSpPr>
          <p:spPr>
            <a:xfrm>
              <a:off x="3012907" y="3062605"/>
              <a:ext cx="186437" cy="242812"/>
            </a:xfrm>
            <a:custGeom>
              <a:avLst/>
              <a:gdLst/>
              <a:ahLst/>
              <a:cxnLst/>
              <a:rect l="l" t="t" r="r" b="b"/>
              <a:pathLst>
                <a:path w="7894" h="10281" extrusionOk="0">
                  <a:moveTo>
                    <a:pt x="1" y="1"/>
                  </a:moveTo>
                  <a:lnTo>
                    <a:pt x="1" y="6320"/>
                  </a:lnTo>
                  <a:cubicBezTo>
                    <a:pt x="1" y="8517"/>
                    <a:pt x="1764" y="10280"/>
                    <a:pt x="3934" y="10280"/>
                  </a:cubicBezTo>
                  <a:cubicBezTo>
                    <a:pt x="6131" y="10280"/>
                    <a:pt x="7894" y="8517"/>
                    <a:pt x="7894" y="6320"/>
                  </a:cubicBezTo>
                  <a:lnTo>
                    <a:pt x="7894" y="1"/>
                  </a:lnTo>
                  <a:close/>
                </a:path>
              </a:pathLst>
            </a:custGeom>
            <a:solidFill>
              <a:srgbClr val="FFFFFF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54"/>
            <p:cNvSpPr/>
            <p:nvPr/>
          </p:nvSpPr>
          <p:spPr>
            <a:xfrm>
              <a:off x="3012907" y="3062605"/>
              <a:ext cx="186437" cy="156962"/>
            </a:xfrm>
            <a:custGeom>
              <a:avLst/>
              <a:gdLst/>
              <a:ahLst/>
              <a:cxnLst/>
              <a:rect l="l" t="t" r="r" b="b"/>
              <a:pathLst>
                <a:path w="7894" h="6646" extrusionOk="0">
                  <a:moveTo>
                    <a:pt x="1" y="1"/>
                  </a:moveTo>
                  <a:lnTo>
                    <a:pt x="1" y="6646"/>
                  </a:lnTo>
                  <a:lnTo>
                    <a:pt x="7894" y="3879"/>
                  </a:lnTo>
                  <a:lnTo>
                    <a:pt x="7894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54"/>
            <p:cNvSpPr/>
            <p:nvPr/>
          </p:nvSpPr>
          <p:spPr>
            <a:xfrm>
              <a:off x="2843816" y="3968986"/>
              <a:ext cx="167850" cy="167873"/>
            </a:xfrm>
            <a:custGeom>
              <a:avLst/>
              <a:gdLst/>
              <a:ahLst/>
              <a:cxnLst/>
              <a:rect l="l" t="t" r="r" b="b"/>
              <a:pathLst>
                <a:path w="7107" h="7108" fill="none" extrusionOk="0">
                  <a:moveTo>
                    <a:pt x="7107" y="3554"/>
                  </a:moveTo>
                  <a:cubicBezTo>
                    <a:pt x="7107" y="5534"/>
                    <a:pt x="5506" y="7107"/>
                    <a:pt x="3553" y="7107"/>
                  </a:cubicBezTo>
                  <a:cubicBezTo>
                    <a:pt x="1573" y="7107"/>
                    <a:pt x="0" y="5534"/>
                    <a:pt x="0" y="3554"/>
                  </a:cubicBezTo>
                  <a:cubicBezTo>
                    <a:pt x="0" y="1601"/>
                    <a:pt x="1573" y="1"/>
                    <a:pt x="3553" y="1"/>
                  </a:cubicBezTo>
                  <a:cubicBezTo>
                    <a:pt x="5506" y="1"/>
                    <a:pt x="7107" y="1601"/>
                    <a:pt x="7107" y="3554"/>
                  </a:cubicBezTo>
                  <a:close/>
                </a:path>
              </a:pathLst>
            </a:custGeom>
            <a:noFill/>
            <a:ln w="8825" cap="flat" cmpd="sng">
              <a:solidFill>
                <a:srgbClr val="FFFFFF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54"/>
            <p:cNvSpPr/>
            <p:nvPr/>
          </p:nvSpPr>
          <p:spPr>
            <a:xfrm>
              <a:off x="2294840" y="4546137"/>
              <a:ext cx="164024" cy="153112"/>
            </a:xfrm>
            <a:custGeom>
              <a:avLst/>
              <a:gdLst/>
              <a:ahLst/>
              <a:cxnLst/>
              <a:rect l="l" t="t" r="r" b="b"/>
              <a:pathLst>
                <a:path w="6945" h="6483" extrusionOk="0">
                  <a:moveTo>
                    <a:pt x="1" y="0"/>
                  </a:moveTo>
                  <a:lnTo>
                    <a:pt x="1" y="6483"/>
                  </a:lnTo>
                  <a:lnTo>
                    <a:pt x="6945" y="6483"/>
                  </a:lnTo>
                  <a:lnTo>
                    <a:pt x="69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54"/>
            <p:cNvSpPr/>
            <p:nvPr/>
          </p:nvSpPr>
          <p:spPr>
            <a:xfrm>
              <a:off x="2066804" y="4689604"/>
              <a:ext cx="387587" cy="151223"/>
            </a:xfrm>
            <a:custGeom>
              <a:avLst/>
              <a:gdLst/>
              <a:ahLst/>
              <a:cxnLst/>
              <a:rect l="l" t="t" r="r" b="b"/>
              <a:pathLst>
                <a:path w="16411" h="6403" extrusionOk="0">
                  <a:moveTo>
                    <a:pt x="6402" y="1"/>
                  </a:moveTo>
                  <a:cubicBezTo>
                    <a:pt x="2876" y="1"/>
                    <a:pt x="1" y="2876"/>
                    <a:pt x="1" y="6402"/>
                  </a:cubicBezTo>
                  <a:lnTo>
                    <a:pt x="16411" y="6402"/>
                  </a:lnTo>
                  <a:lnTo>
                    <a:pt x="1641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54"/>
            <p:cNvSpPr/>
            <p:nvPr/>
          </p:nvSpPr>
          <p:spPr>
            <a:xfrm>
              <a:off x="2294840" y="4685141"/>
              <a:ext cx="164024" cy="41024"/>
            </a:xfrm>
            <a:custGeom>
              <a:avLst/>
              <a:gdLst/>
              <a:ahLst/>
              <a:cxnLst/>
              <a:rect l="l" t="t" r="r" b="b"/>
              <a:pathLst>
                <a:path w="6945" h="1737" extrusionOk="0">
                  <a:moveTo>
                    <a:pt x="1" y="0"/>
                  </a:moveTo>
                  <a:cubicBezTo>
                    <a:pt x="1" y="949"/>
                    <a:pt x="760" y="1736"/>
                    <a:pt x="1737" y="1736"/>
                  </a:cubicBezTo>
                  <a:lnTo>
                    <a:pt x="6945" y="1736"/>
                  </a:lnTo>
                  <a:lnTo>
                    <a:pt x="69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54"/>
            <p:cNvSpPr/>
            <p:nvPr/>
          </p:nvSpPr>
          <p:spPr>
            <a:xfrm>
              <a:off x="2062979" y="4840794"/>
              <a:ext cx="395900" cy="23712"/>
            </a:xfrm>
            <a:custGeom>
              <a:avLst/>
              <a:gdLst/>
              <a:ahLst/>
              <a:cxnLst/>
              <a:rect l="l" t="t" r="r" b="b"/>
              <a:pathLst>
                <a:path w="16763" h="1004" extrusionOk="0">
                  <a:moveTo>
                    <a:pt x="0" y="0"/>
                  </a:moveTo>
                  <a:lnTo>
                    <a:pt x="0" y="1004"/>
                  </a:lnTo>
                  <a:lnTo>
                    <a:pt x="16763" y="1004"/>
                  </a:lnTo>
                  <a:lnTo>
                    <a:pt x="1676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54"/>
            <p:cNvSpPr/>
            <p:nvPr/>
          </p:nvSpPr>
          <p:spPr>
            <a:xfrm>
              <a:off x="2626030" y="4545500"/>
              <a:ext cx="164638" cy="153112"/>
            </a:xfrm>
            <a:custGeom>
              <a:avLst/>
              <a:gdLst/>
              <a:ahLst/>
              <a:cxnLst/>
              <a:rect l="l" t="t" r="r" b="b"/>
              <a:pathLst>
                <a:path w="6971" h="6483" extrusionOk="0">
                  <a:moveTo>
                    <a:pt x="0" y="0"/>
                  </a:moveTo>
                  <a:lnTo>
                    <a:pt x="0" y="6483"/>
                  </a:lnTo>
                  <a:lnTo>
                    <a:pt x="6971" y="6483"/>
                  </a:lnTo>
                  <a:lnTo>
                    <a:pt x="69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54"/>
            <p:cNvSpPr/>
            <p:nvPr/>
          </p:nvSpPr>
          <p:spPr>
            <a:xfrm>
              <a:off x="2403096" y="4689604"/>
              <a:ext cx="387587" cy="151223"/>
            </a:xfrm>
            <a:custGeom>
              <a:avLst/>
              <a:gdLst/>
              <a:ahLst/>
              <a:cxnLst/>
              <a:rect l="l" t="t" r="r" b="b"/>
              <a:pathLst>
                <a:path w="16411" h="6403" extrusionOk="0">
                  <a:moveTo>
                    <a:pt x="6402" y="1"/>
                  </a:moveTo>
                  <a:cubicBezTo>
                    <a:pt x="2849" y="1"/>
                    <a:pt x="1" y="2876"/>
                    <a:pt x="1" y="6402"/>
                  </a:cubicBezTo>
                  <a:lnTo>
                    <a:pt x="16411" y="6402"/>
                  </a:lnTo>
                  <a:lnTo>
                    <a:pt x="1641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54"/>
            <p:cNvSpPr/>
            <p:nvPr/>
          </p:nvSpPr>
          <p:spPr>
            <a:xfrm>
              <a:off x="2626030" y="4684480"/>
              <a:ext cx="164000" cy="41024"/>
            </a:xfrm>
            <a:custGeom>
              <a:avLst/>
              <a:gdLst/>
              <a:ahLst/>
              <a:cxnLst/>
              <a:rect l="l" t="t" r="r" b="b"/>
              <a:pathLst>
                <a:path w="6944" h="1737" extrusionOk="0">
                  <a:moveTo>
                    <a:pt x="0" y="1"/>
                  </a:moveTo>
                  <a:cubicBezTo>
                    <a:pt x="0" y="950"/>
                    <a:pt x="787" y="1737"/>
                    <a:pt x="1736" y="1737"/>
                  </a:cubicBezTo>
                  <a:lnTo>
                    <a:pt x="6944" y="1737"/>
                  </a:lnTo>
                  <a:lnTo>
                    <a:pt x="694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54"/>
            <p:cNvSpPr/>
            <p:nvPr/>
          </p:nvSpPr>
          <p:spPr>
            <a:xfrm>
              <a:off x="2398632" y="4840794"/>
              <a:ext cx="395900" cy="24350"/>
            </a:xfrm>
            <a:custGeom>
              <a:avLst/>
              <a:gdLst/>
              <a:ahLst/>
              <a:cxnLst/>
              <a:rect l="l" t="t" r="r" b="b"/>
              <a:pathLst>
                <a:path w="16763" h="1031" extrusionOk="0">
                  <a:moveTo>
                    <a:pt x="0" y="0"/>
                  </a:moveTo>
                  <a:lnTo>
                    <a:pt x="0" y="1031"/>
                  </a:lnTo>
                  <a:lnTo>
                    <a:pt x="16763" y="1031"/>
                  </a:lnTo>
                  <a:lnTo>
                    <a:pt x="167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54"/>
            <p:cNvSpPr/>
            <p:nvPr/>
          </p:nvSpPr>
          <p:spPr>
            <a:xfrm>
              <a:off x="2230156" y="4050981"/>
              <a:ext cx="791163" cy="584250"/>
            </a:xfrm>
            <a:custGeom>
              <a:avLst/>
              <a:gdLst/>
              <a:ahLst/>
              <a:cxnLst/>
              <a:rect l="l" t="t" r="r" b="b"/>
              <a:pathLst>
                <a:path w="33499" h="24738" extrusionOk="0">
                  <a:moveTo>
                    <a:pt x="5751" y="1"/>
                  </a:moveTo>
                  <a:cubicBezTo>
                    <a:pt x="2577" y="1"/>
                    <a:pt x="0" y="2577"/>
                    <a:pt x="0" y="5751"/>
                  </a:cubicBezTo>
                  <a:lnTo>
                    <a:pt x="0" y="15000"/>
                  </a:lnTo>
                  <a:lnTo>
                    <a:pt x="0" y="24737"/>
                  </a:lnTo>
                  <a:lnTo>
                    <a:pt x="15515" y="24737"/>
                  </a:lnTo>
                  <a:lnTo>
                    <a:pt x="15515" y="15000"/>
                  </a:lnTo>
                  <a:lnTo>
                    <a:pt x="33498" y="15000"/>
                  </a:lnTo>
                  <a:lnTo>
                    <a:pt x="334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54"/>
            <p:cNvSpPr/>
            <p:nvPr/>
          </p:nvSpPr>
          <p:spPr>
            <a:xfrm>
              <a:off x="2467166" y="4050981"/>
              <a:ext cx="791163" cy="584250"/>
            </a:xfrm>
            <a:custGeom>
              <a:avLst/>
              <a:gdLst/>
              <a:ahLst/>
              <a:cxnLst/>
              <a:rect l="l" t="t" r="r" b="b"/>
              <a:pathLst>
                <a:path w="33499" h="24738" extrusionOk="0">
                  <a:moveTo>
                    <a:pt x="5723" y="1"/>
                  </a:moveTo>
                  <a:cubicBezTo>
                    <a:pt x="2550" y="1"/>
                    <a:pt x="0" y="2577"/>
                    <a:pt x="0" y="5751"/>
                  </a:cubicBezTo>
                  <a:lnTo>
                    <a:pt x="0" y="15000"/>
                  </a:lnTo>
                  <a:lnTo>
                    <a:pt x="0" y="24737"/>
                  </a:lnTo>
                  <a:lnTo>
                    <a:pt x="15515" y="24737"/>
                  </a:lnTo>
                  <a:lnTo>
                    <a:pt x="15515" y="15000"/>
                  </a:lnTo>
                  <a:lnTo>
                    <a:pt x="33498" y="15000"/>
                  </a:lnTo>
                  <a:lnTo>
                    <a:pt x="3349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54"/>
            <p:cNvSpPr/>
            <p:nvPr/>
          </p:nvSpPr>
          <p:spPr>
            <a:xfrm>
              <a:off x="2674703" y="4263005"/>
              <a:ext cx="583612" cy="370936"/>
            </a:xfrm>
            <a:custGeom>
              <a:avLst/>
              <a:gdLst/>
              <a:ahLst/>
              <a:cxnLst/>
              <a:rect l="l" t="t" r="r" b="b"/>
              <a:pathLst>
                <a:path w="24711" h="15706" fill="none" extrusionOk="0">
                  <a:moveTo>
                    <a:pt x="0" y="15705"/>
                  </a:moveTo>
                  <a:lnTo>
                    <a:pt x="0" y="3120"/>
                  </a:lnTo>
                  <a:cubicBezTo>
                    <a:pt x="0" y="1384"/>
                    <a:pt x="1384" y="1"/>
                    <a:pt x="3093" y="1"/>
                  </a:cubicBezTo>
                  <a:lnTo>
                    <a:pt x="24710" y="1"/>
                  </a:lnTo>
                </a:path>
              </a:pathLst>
            </a:custGeom>
            <a:noFill/>
            <a:ln w="8825" cap="flat" cmpd="sng">
              <a:solidFill>
                <a:schemeClr val="lt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54"/>
            <p:cNvSpPr/>
            <p:nvPr/>
          </p:nvSpPr>
          <p:spPr>
            <a:xfrm>
              <a:off x="2827805" y="3924801"/>
              <a:ext cx="1214577" cy="939764"/>
            </a:xfrm>
            <a:custGeom>
              <a:avLst/>
              <a:gdLst/>
              <a:ahLst/>
              <a:cxnLst/>
              <a:rect l="l" t="t" r="r" b="b"/>
              <a:pathLst>
                <a:path w="51427" h="39791" extrusionOk="0">
                  <a:moveTo>
                    <a:pt x="5723" y="0"/>
                  </a:moveTo>
                  <a:cubicBezTo>
                    <a:pt x="2550" y="0"/>
                    <a:pt x="0" y="2550"/>
                    <a:pt x="0" y="5696"/>
                  </a:cubicBezTo>
                  <a:lnTo>
                    <a:pt x="0" y="34068"/>
                  </a:lnTo>
                  <a:cubicBezTo>
                    <a:pt x="0" y="37241"/>
                    <a:pt x="2550" y="39791"/>
                    <a:pt x="5723" y="39791"/>
                  </a:cubicBezTo>
                  <a:lnTo>
                    <a:pt x="45731" y="39791"/>
                  </a:lnTo>
                  <a:cubicBezTo>
                    <a:pt x="48877" y="39791"/>
                    <a:pt x="51427" y="37241"/>
                    <a:pt x="51427" y="34068"/>
                  </a:cubicBezTo>
                  <a:lnTo>
                    <a:pt x="51427" y="5696"/>
                  </a:lnTo>
                  <a:cubicBezTo>
                    <a:pt x="51427" y="2550"/>
                    <a:pt x="48877" y="0"/>
                    <a:pt x="457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54"/>
            <p:cNvSpPr/>
            <p:nvPr/>
          </p:nvSpPr>
          <p:spPr>
            <a:xfrm>
              <a:off x="2884152" y="3972836"/>
              <a:ext cx="181312" cy="843688"/>
            </a:xfrm>
            <a:custGeom>
              <a:avLst/>
              <a:gdLst/>
              <a:ahLst/>
              <a:cxnLst/>
              <a:rect l="l" t="t" r="r" b="b"/>
              <a:pathLst>
                <a:path w="7677" h="35723" extrusionOk="0">
                  <a:moveTo>
                    <a:pt x="3853" y="0"/>
                  </a:moveTo>
                  <a:cubicBezTo>
                    <a:pt x="1737" y="0"/>
                    <a:pt x="1" y="1709"/>
                    <a:pt x="1" y="3825"/>
                  </a:cubicBezTo>
                  <a:lnTo>
                    <a:pt x="1" y="31898"/>
                  </a:lnTo>
                  <a:cubicBezTo>
                    <a:pt x="1" y="34014"/>
                    <a:pt x="1737" y="35722"/>
                    <a:pt x="3853" y="35722"/>
                  </a:cubicBezTo>
                  <a:cubicBezTo>
                    <a:pt x="5968" y="35722"/>
                    <a:pt x="7677" y="34014"/>
                    <a:pt x="7677" y="31898"/>
                  </a:cubicBezTo>
                  <a:lnTo>
                    <a:pt x="7677" y="3825"/>
                  </a:lnTo>
                  <a:cubicBezTo>
                    <a:pt x="7677" y="1709"/>
                    <a:pt x="5968" y="0"/>
                    <a:pt x="38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54"/>
            <p:cNvSpPr/>
            <p:nvPr/>
          </p:nvSpPr>
          <p:spPr>
            <a:xfrm>
              <a:off x="3137811" y="4065080"/>
              <a:ext cx="782212" cy="445237"/>
            </a:xfrm>
            <a:custGeom>
              <a:avLst/>
              <a:gdLst/>
              <a:ahLst/>
              <a:cxnLst/>
              <a:rect l="l" t="t" r="r" b="b"/>
              <a:pathLst>
                <a:path w="33120" h="18852" fill="none" extrusionOk="0">
                  <a:moveTo>
                    <a:pt x="33119" y="0"/>
                  </a:moveTo>
                  <a:lnTo>
                    <a:pt x="5317" y="0"/>
                  </a:lnTo>
                  <a:cubicBezTo>
                    <a:pt x="2361" y="0"/>
                    <a:pt x="1" y="2387"/>
                    <a:pt x="1" y="5317"/>
                  </a:cubicBezTo>
                  <a:lnTo>
                    <a:pt x="1" y="18851"/>
                  </a:lnTo>
                </a:path>
              </a:pathLst>
            </a:custGeom>
            <a:solidFill>
              <a:schemeClr val="accent6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54"/>
            <p:cNvSpPr/>
            <p:nvPr/>
          </p:nvSpPr>
          <p:spPr>
            <a:xfrm>
              <a:off x="2711850" y="3584660"/>
              <a:ext cx="725175" cy="474617"/>
            </a:xfrm>
            <a:custGeom>
              <a:avLst/>
              <a:gdLst/>
              <a:ahLst/>
              <a:cxnLst/>
              <a:rect l="l" t="t" r="r" b="b"/>
              <a:pathLst>
                <a:path w="30705" h="20096" extrusionOk="0">
                  <a:moveTo>
                    <a:pt x="30705" y="0"/>
                  </a:moveTo>
                  <a:lnTo>
                    <a:pt x="20805" y="55"/>
                  </a:lnTo>
                  <a:lnTo>
                    <a:pt x="20805" y="8355"/>
                  </a:lnTo>
                  <a:lnTo>
                    <a:pt x="21781" y="8355"/>
                  </a:lnTo>
                  <a:lnTo>
                    <a:pt x="21781" y="8544"/>
                  </a:lnTo>
                  <a:lnTo>
                    <a:pt x="8626" y="8544"/>
                  </a:lnTo>
                  <a:cubicBezTo>
                    <a:pt x="7134" y="8544"/>
                    <a:pt x="5724" y="9114"/>
                    <a:pt x="4666" y="10172"/>
                  </a:cubicBezTo>
                  <a:lnTo>
                    <a:pt x="3364" y="11474"/>
                  </a:lnTo>
                  <a:lnTo>
                    <a:pt x="462" y="14376"/>
                  </a:lnTo>
                  <a:cubicBezTo>
                    <a:pt x="1" y="14837"/>
                    <a:pt x="1" y="15569"/>
                    <a:pt x="462" y="16031"/>
                  </a:cubicBezTo>
                  <a:cubicBezTo>
                    <a:pt x="692" y="16261"/>
                    <a:pt x="991" y="16376"/>
                    <a:pt x="1289" y="16376"/>
                  </a:cubicBezTo>
                  <a:cubicBezTo>
                    <a:pt x="1587" y="16376"/>
                    <a:pt x="1886" y="16261"/>
                    <a:pt x="2116" y="16031"/>
                  </a:cubicBezTo>
                  <a:lnTo>
                    <a:pt x="4774" y="13400"/>
                  </a:lnTo>
                  <a:lnTo>
                    <a:pt x="4829" y="13454"/>
                  </a:lnTo>
                  <a:lnTo>
                    <a:pt x="4910" y="13535"/>
                  </a:lnTo>
                  <a:lnTo>
                    <a:pt x="4964" y="13617"/>
                  </a:lnTo>
                  <a:lnTo>
                    <a:pt x="2333" y="16248"/>
                  </a:lnTo>
                  <a:cubicBezTo>
                    <a:pt x="1872" y="16709"/>
                    <a:pt x="1872" y="17441"/>
                    <a:pt x="2333" y="17902"/>
                  </a:cubicBezTo>
                  <a:cubicBezTo>
                    <a:pt x="2564" y="18133"/>
                    <a:pt x="2862" y="18248"/>
                    <a:pt x="3161" y="18248"/>
                  </a:cubicBezTo>
                  <a:cubicBezTo>
                    <a:pt x="3459" y="18248"/>
                    <a:pt x="3757" y="18133"/>
                    <a:pt x="3988" y="17902"/>
                  </a:cubicBezTo>
                  <a:lnTo>
                    <a:pt x="6727" y="15163"/>
                  </a:lnTo>
                  <a:lnTo>
                    <a:pt x="6782" y="15217"/>
                  </a:lnTo>
                  <a:lnTo>
                    <a:pt x="6863" y="15325"/>
                  </a:lnTo>
                  <a:lnTo>
                    <a:pt x="6917" y="15380"/>
                  </a:lnTo>
                  <a:lnTo>
                    <a:pt x="4178" y="18092"/>
                  </a:lnTo>
                  <a:cubicBezTo>
                    <a:pt x="3744" y="18553"/>
                    <a:pt x="3744" y="19313"/>
                    <a:pt x="4178" y="19747"/>
                  </a:cubicBezTo>
                  <a:cubicBezTo>
                    <a:pt x="4412" y="19981"/>
                    <a:pt x="4723" y="20096"/>
                    <a:pt x="5029" y="20096"/>
                  </a:cubicBezTo>
                  <a:cubicBezTo>
                    <a:pt x="5326" y="20096"/>
                    <a:pt x="5619" y="19987"/>
                    <a:pt x="5832" y="19774"/>
                  </a:cubicBezTo>
                  <a:lnTo>
                    <a:pt x="7867" y="17767"/>
                  </a:lnTo>
                  <a:cubicBezTo>
                    <a:pt x="8436" y="17170"/>
                    <a:pt x="9196" y="16736"/>
                    <a:pt x="9982" y="16492"/>
                  </a:cubicBezTo>
                  <a:cubicBezTo>
                    <a:pt x="10443" y="16356"/>
                    <a:pt x="10959" y="16275"/>
                    <a:pt x="11447" y="16275"/>
                  </a:cubicBezTo>
                  <a:lnTo>
                    <a:pt x="23870" y="16275"/>
                  </a:lnTo>
                  <a:cubicBezTo>
                    <a:pt x="23902" y="16275"/>
                    <a:pt x="23935" y="16275"/>
                    <a:pt x="23967" y="16275"/>
                  </a:cubicBezTo>
                  <a:cubicBezTo>
                    <a:pt x="25748" y="16275"/>
                    <a:pt x="27419" y="15547"/>
                    <a:pt x="28671" y="14295"/>
                  </a:cubicBezTo>
                  <a:cubicBezTo>
                    <a:pt x="29972" y="13020"/>
                    <a:pt x="30678" y="11311"/>
                    <a:pt x="30678" y="9467"/>
                  </a:cubicBezTo>
                  <a:lnTo>
                    <a:pt x="307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54"/>
            <p:cNvSpPr/>
            <p:nvPr/>
          </p:nvSpPr>
          <p:spPr>
            <a:xfrm>
              <a:off x="2711850" y="3786435"/>
              <a:ext cx="328661" cy="272924"/>
            </a:xfrm>
            <a:custGeom>
              <a:avLst/>
              <a:gdLst/>
              <a:ahLst/>
              <a:cxnLst/>
              <a:rect l="l" t="t" r="r" b="b"/>
              <a:pathLst>
                <a:path w="13916" h="11556" extrusionOk="0">
                  <a:moveTo>
                    <a:pt x="8626" y="0"/>
                  </a:moveTo>
                  <a:cubicBezTo>
                    <a:pt x="7134" y="0"/>
                    <a:pt x="5724" y="570"/>
                    <a:pt x="4666" y="1628"/>
                  </a:cubicBezTo>
                  <a:lnTo>
                    <a:pt x="3364" y="2930"/>
                  </a:lnTo>
                  <a:lnTo>
                    <a:pt x="462" y="5832"/>
                  </a:lnTo>
                  <a:cubicBezTo>
                    <a:pt x="1" y="6293"/>
                    <a:pt x="1" y="7025"/>
                    <a:pt x="462" y="7487"/>
                  </a:cubicBezTo>
                  <a:cubicBezTo>
                    <a:pt x="692" y="7717"/>
                    <a:pt x="991" y="7832"/>
                    <a:pt x="1289" y="7832"/>
                  </a:cubicBezTo>
                  <a:cubicBezTo>
                    <a:pt x="1587" y="7832"/>
                    <a:pt x="1886" y="7717"/>
                    <a:pt x="2116" y="7487"/>
                  </a:cubicBezTo>
                  <a:lnTo>
                    <a:pt x="4774" y="4856"/>
                  </a:lnTo>
                  <a:lnTo>
                    <a:pt x="4829" y="4910"/>
                  </a:lnTo>
                  <a:lnTo>
                    <a:pt x="4910" y="5018"/>
                  </a:lnTo>
                  <a:lnTo>
                    <a:pt x="4964" y="5073"/>
                  </a:lnTo>
                  <a:lnTo>
                    <a:pt x="2333" y="7704"/>
                  </a:lnTo>
                  <a:cubicBezTo>
                    <a:pt x="1872" y="8165"/>
                    <a:pt x="1872" y="8897"/>
                    <a:pt x="2333" y="9358"/>
                  </a:cubicBezTo>
                  <a:cubicBezTo>
                    <a:pt x="2564" y="9589"/>
                    <a:pt x="2862" y="9704"/>
                    <a:pt x="3161" y="9704"/>
                  </a:cubicBezTo>
                  <a:cubicBezTo>
                    <a:pt x="3459" y="9704"/>
                    <a:pt x="3757" y="9589"/>
                    <a:pt x="3988" y="9358"/>
                  </a:cubicBezTo>
                  <a:lnTo>
                    <a:pt x="6727" y="6619"/>
                  </a:lnTo>
                  <a:lnTo>
                    <a:pt x="6782" y="6673"/>
                  </a:lnTo>
                  <a:lnTo>
                    <a:pt x="6863" y="6781"/>
                  </a:lnTo>
                  <a:lnTo>
                    <a:pt x="6917" y="6836"/>
                  </a:lnTo>
                  <a:lnTo>
                    <a:pt x="4178" y="9548"/>
                  </a:lnTo>
                  <a:cubicBezTo>
                    <a:pt x="3744" y="10009"/>
                    <a:pt x="3744" y="10769"/>
                    <a:pt x="4178" y="11230"/>
                  </a:cubicBezTo>
                  <a:cubicBezTo>
                    <a:pt x="4408" y="11447"/>
                    <a:pt x="4713" y="11555"/>
                    <a:pt x="5015" y="11555"/>
                  </a:cubicBezTo>
                  <a:cubicBezTo>
                    <a:pt x="5317" y="11555"/>
                    <a:pt x="5615" y="11447"/>
                    <a:pt x="5832" y="11230"/>
                  </a:cubicBezTo>
                  <a:lnTo>
                    <a:pt x="7867" y="9223"/>
                  </a:lnTo>
                  <a:cubicBezTo>
                    <a:pt x="8436" y="8626"/>
                    <a:pt x="9196" y="8192"/>
                    <a:pt x="9982" y="7948"/>
                  </a:cubicBezTo>
                  <a:cubicBezTo>
                    <a:pt x="10443" y="7812"/>
                    <a:pt x="10959" y="7731"/>
                    <a:pt x="11447" y="7731"/>
                  </a:cubicBezTo>
                  <a:lnTo>
                    <a:pt x="13915" y="7731"/>
                  </a:lnTo>
                  <a:lnTo>
                    <a:pt x="135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54"/>
            <p:cNvSpPr/>
            <p:nvPr/>
          </p:nvSpPr>
          <p:spPr>
            <a:xfrm>
              <a:off x="2759885" y="3782184"/>
              <a:ext cx="101248" cy="74749"/>
            </a:xfrm>
            <a:custGeom>
              <a:avLst/>
              <a:gdLst/>
              <a:ahLst/>
              <a:cxnLst/>
              <a:rect l="l" t="t" r="r" b="b"/>
              <a:pathLst>
                <a:path w="4287" h="3165" extrusionOk="0">
                  <a:moveTo>
                    <a:pt x="3112" y="1"/>
                  </a:moveTo>
                  <a:cubicBezTo>
                    <a:pt x="3034" y="1"/>
                    <a:pt x="2956" y="6"/>
                    <a:pt x="2876" y="18"/>
                  </a:cubicBezTo>
                  <a:lnTo>
                    <a:pt x="1384" y="235"/>
                  </a:lnTo>
                  <a:cubicBezTo>
                    <a:pt x="543" y="370"/>
                    <a:pt x="1" y="1157"/>
                    <a:pt x="109" y="1971"/>
                  </a:cubicBezTo>
                  <a:cubicBezTo>
                    <a:pt x="218" y="2540"/>
                    <a:pt x="625" y="3001"/>
                    <a:pt x="1140" y="3164"/>
                  </a:cubicBezTo>
                  <a:lnTo>
                    <a:pt x="4286" y="560"/>
                  </a:lnTo>
                  <a:cubicBezTo>
                    <a:pt x="4007" y="210"/>
                    <a:pt x="3586" y="1"/>
                    <a:pt x="31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54"/>
            <p:cNvSpPr/>
            <p:nvPr/>
          </p:nvSpPr>
          <p:spPr>
            <a:xfrm>
              <a:off x="2709300" y="3854331"/>
              <a:ext cx="117237" cy="122386"/>
            </a:xfrm>
            <a:custGeom>
              <a:avLst/>
              <a:gdLst/>
              <a:ahLst/>
              <a:cxnLst/>
              <a:rect l="l" t="t" r="r" b="b"/>
              <a:pathLst>
                <a:path w="4964" h="5182" fill="none" extrusionOk="0">
                  <a:moveTo>
                    <a:pt x="4964" y="2062"/>
                  </a:moveTo>
                  <a:lnTo>
                    <a:pt x="2306" y="4693"/>
                  </a:lnTo>
                  <a:cubicBezTo>
                    <a:pt x="1817" y="5181"/>
                    <a:pt x="1004" y="5181"/>
                    <a:pt x="515" y="4693"/>
                  </a:cubicBezTo>
                  <a:lnTo>
                    <a:pt x="515" y="4693"/>
                  </a:lnTo>
                  <a:cubicBezTo>
                    <a:pt x="0" y="4178"/>
                    <a:pt x="0" y="3364"/>
                    <a:pt x="515" y="2876"/>
                  </a:cubicBezTo>
                  <a:lnTo>
                    <a:pt x="3391" y="1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54"/>
            <p:cNvSpPr/>
            <p:nvPr/>
          </p:nvSpPr>
          <p:spPr>
            <a:xfrm>
              <a:off x="2753485" y="3904302"/>
              <a:ext cx="119174" cy="116600"/>
            </a:xfrm>
            <a:custGeom>
              <a:avLst/>
              <a:gdLst/>
              <a:ahLst/>
              <a:cxnLst/>
              <a:rect l="l" t="t" r="r" b="b"/>
              <a:pathLst>
                <a:path w="5046" h="4937" fill="none" extrusionOk="0">
                  <a:moveTo>
                    <a:pt x="5046" y="1709"/>
                  </a:moveTo>
                  <a:lnTo>
                    <a:pt x="2306" y="4448"/>
                  </a:lnTo>
                  <a:cubicBezTo>
                    <a:pt x="1791" y="4937"/>
                    <a:pt x="977" y="4937"/>
                    <a:pt x="489" y="4421"/>
                  </a:cubicBezTo>
                  <a:lnTo>
                    <a:pt x="489" y="4421"/>
                  </a:lnTo>
                  <a:cubicBezTo>
                    <a:pt x="1" y="3933"/>
                    <a:pt x="1" y="3119"/>
                    <a:pt x="489" y="2631"/>
                  </a:cubicBezTo>
                  <a:lnTo>
                    <a:pt x="3147" y="0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54"/>
            <p:cNvSpPr/>
            <p:nvPr/>
          </p:nvSpPr>
          <p:spPr>
            <a:xfrm>
              <a:off x="2789996" y="3783860"/>
              <a:ext cx="456125" cy="70498"/>
            </a:xfrm>
            <a:custGeom>
              <a:avLst/>
              <a:gdLst/>
              <a:ahLst/>
              <a:cxnLst/>
              <a:rect l="l" t="t" r="r" b="b"/>
              <a:pathLst>
                <a:path w="19313" h="2985" fill="none" extrusionOk="0">
                  <a:moveTo>
                    <a:pt x="1" y="2985"/>
                  </a:moveTo>
                  <a:lnTo>
                    <a:pt x="1303" y="1655"/>
                  </a:lnTo>
                  <a:cubicBezTo>
                    <a:pt x="2360" y="598"/>
                    <a:pt x="3825" y="1"/>
                    <a:pt x="5344" y="1"/>
                  </a:cubicBezTo>
                  <a:lnTo>
                    <a:pt x="19313" y="1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54"/>
            <p:cNvSpPr/>
            <p:nvPr/>
          </p:nvSpPr>
          <p:spPr>
            <a:xfrm>
              <a:off x="2797057" y="3582085"/>
              <a:ext cx="642538" cy="482411"/>
            </a:xfrm>
            <a:custGeom>
              <a:avLst/>
              <a:gdLst/>
              <a:ahLst/>
              <a:cxnLst/>
              <a:rect l="l" t="t" r="r" b="b"/>
              <a:pathLst>
                <a:path w="27206" h="20426" fill="none" extrusionOk="0">
                  <a:moveTo>
                    <a:pt x="27205" y="1"/>
                  </a:moveTo>
                  <a:lnTo>
                    <a:pt x="27178" y="9576"/>
                  </a:lnTo>
                  <a:cubicBezTo>
                    <a:pt x="27178" y="13400"/>
                    <a:pt x="24086" y="16492"/>
                    <a:pt x="20262" y="16492"/>
                  </a:cubicBezTo>
                  <a:lnTo>
                    <a:pt x="7839" y="16492"/>
                  </a:lnTo>
                  <a:cubicBezTo>
                    <a:pt x="7351" y="16492"/>
                    <a:pt x="6862" y="16546"/>
                    <a:pt x="6401" y="16682"/>
                  </a:cubicBezTo>
                  <a:lnTo>
                    <a:pt x="6401" y="16682"/>
                  </a:lnTo>
                  <a:cubicBezTo>
                    <a:pt x="5615" y="16926"/>
                    <a:pt x="4910" y="17360"/>
                    <a:pt x="4313" y="17930"/>
                  </a:cubicBezTo>
                  <a:lnTo>
                    <a:pt x="2306" y="19937"/>
                  </a:lnTo>
                  <a:cubicBezTo>
                    <a:pt x="1817" y="20425"/>
                    <a:pt x="1004" y="20425"/>
                    <a:pt x="515" y="19937"/>
                  </a:cubicBezTo>
                  <a:lnTo>
                    <a:pt x="515" y="19937"/>
                  </a:lnTo>
                  <a:cubicBezTo>
                    <a:pt x="0" y="19449"/>
                    <a:pt x="0" y="18635"/>
                    <a:pt x="515" y="18120"/>
                  </a:cubicBezTo>
                  <a:lnTo>
                    <a:pt x="3255" y="15407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54"/>
            <p:cNvSpPr/>
            <p:nvPr/>
          </p:nvSpPr>
          <p:spPr>
            <a:xfrm>
              <a:off x="3200606" y="3583384"/>
              <a:ext cx="24" cy="199237"/>
            </a:xfrm>
            <a:custGeom>
              <a:avLst/>
              <a:gdLst/>
              <a:ahLst/>
              <a:cxnLst/>
              <a:rect l="l" t="t" r="r" b="b"/>
              <a:pathLst>
                <a:path w="1" h="8436" fill="none" extrusionOk="0">
                  <a:moveTo>
                    <a:pt x="0" y="8436"/>
                  </a:moveTo>
                  <a:lnTo>
                    <a:pt x="0" y="0"/>
                  </a:lnTo>
                </a:path>
              </a:pathLst>
            </a:custGeom>
            <a:noFill/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54"/>
            <p:cNvSpPr/>
            <p:nvPr/>
          </p:nvSpPr>
          <p:spPr>
            <a:xfrm>
              <a:off x="3436955" y="3581448"/>
              <a:ext cx="33986" cy="162111"/>
            </a:xfrm>
            <a:custGeom>
              <a:avLst/>
              <a:gdLst/>
              <a:ahLst/>
              <a:cxnLst/>
              <a:rect l="l" t="t" r="r" b="b"/>
              <a:pathLst>
                <a:path w="1439" h="6864" extrusionOk="0">
                  <a:moveTo>
                    <a:pt x="1" y="1"/>
                  </a:moveTo>
                  <a:lnTo>
                    <a:pt x="1" y="6863"/>
                  </a:lnTo>
                  <a:lnTo>
                    <a:pt x="1438" y="5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54"/>
            <p:cNvSpPr/>
            <p:nvPr/>
          </p:nvSpPr>
          <p:spPr>
            <a:xfrm flipH="1">
              <a:off x="3026464" y="1958117"/>
              <a:ext cx="193086" cy="231868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54"/>
            <p:cNvSpPr/>
            <p:nvPr/>
          </p:nvSpPr>
          <p:spPr>
            <a:xfrm flipH="1">
              <a:off x="3209018" y="2331488"/>
              <a:ext cx="120232" cy="143864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54"/>
            <p:cNvSpPr/>
            <p:nvPr/>
          </p:nvSpPr>
          <p:spPr>
            <a:xfrm flipH="1">
              <a:off x="2788339" y="1740381"/>
              <a:ext cx="150503" cy="179837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54"/>
            <p:cNvSpPr/>
            <p:nvPr/>
          </p:nvSpPr>
          <p:spPr>
            <a:xfrm flipH="1">
              <a:off x="2756775" y="2283458"/>
              <a:ext cx="193086" cy="231868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54"/>
            <p:cNvSpPr/>
            <p:nvPr/>
          </p:nvSpPr>
          <p:spPr>
            <a:xfrm rot="10800000">
              <a:off x="3137811" y="4341155"/>
              <a:ext cx="782212" cy="445237"/>
            </a:xfrm>
            <a:custGeom>
              <a:avLst/>
              <a:gdLst/>
              <a:ahLst/>
              <a:cxnLst/>
              <a:rect l="l" t="t" r="r" b="b"/>
              <a:pathLst>
                <a:path w="33120" h="18852" fill="none" extrusionOk="0">
                  <a:moveTo>
                    <a:pt x="33119" y="0"/>
                  </a:moveTo>
                  <a:lnTo>
                    <a:pt x="5317" y="0"/>
                  </a:lnTo>
                  <a:cubicBezTo>
                    <a:pt x="2361" y="0"/>
                    <a:pt x="1" y="2387"/>
                    <a:pt x="1" y="5317"/>
                  </a:cubicBezTo>
                  <a:lnTo>
                    <a:pt x="1" y="18851"/>
                  </a:lnTo>
                </a:path>
              </a:pathLst>
            </a:custGeom>
            <a:solidFill>
              <a:schemeClr val="accent6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54"/>
            <p:cNvSpPr/>
            <p:nvPr/>
          </p:nvSpPr>
          <p:spPr>
            <a:xfrm>
              <a:off x="2823955" y="2548248"/>
              <a:ext cx="447150" cy="606025"/>
            </a:xfrm>
            <a:custGeom>
              <a:avLst/>
              <a:gdLst/>
              <a:ahLst/>
              <a:cxnLst/>
              <a:rect l="l" t="t" r="r" b="b"/>
              <a:pathLst>
                <a:path w="18933" h="25660" extrusionOk="0">
                  <a:moveTo>
                    <a:pt x="9467" y="0"/>
                  </a:moveTo>
                  <a:cubicBezTo>
                    <a:pt x="4232" y="0"/>
                    <a:pt x="0" y="4231"/>
                    <a:pt x="0" y="9466"/>
                  </a:cubicBezTo>
                  <a:lnTo>
                    <a:pt x="0" y="16193"/>
                  </a:lnTo>
                  <a:cubicBezTo>
                    <a:pt x="0" y="21428"/>
                    <a:pt x="4232" y="25659"/>
                    <a:pt x="9467" y="25659"/>
                  </a:cubicBezTo>
                  <a:cubicBezTo>
                    <a:pt x="14701" y="25659"/>
                    <a:pt x="18933" y="21428"/>
                    <a:pt x="18933" y="16193"/>
                  </a:cubicBezTo>
                  <a:lnTo>
                    <a:pt x="18933" y="9466"/>
                  </a:lnTo>
                  <a:cubicBezTo>
                    <a:pt x="18933" y="4231"/>
                    <a:pt x="14701" y="0"/>
                    <a:pt x="9467" y="0"/>
                  </a:cubicBezTo>
                  <a:close/>
                </a:path>
              </a:pathLst>
            </a:custGeom>
            <a:solidFill>
              <a:schemeClr val="lt1"/>
            </a:solidFill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54"/>
            <p:cNvSpPr/>
            <p:nvPr/>
          </p:nvSpPr>
          <p:spPr>
            <a:xfrm>
              <a:off x="2823955" y="2548248"/>
              <a:ext cx="447150" cy="606025"/>
            </a:xfrm>
            <a:custGeom>
              <a:avLst/>
              <a:gdLst/>
              <a:ahLst/>
              <a:cxnLst/>
              <a:rect l="l" t="t" r="r" b="b"/>
              <a:pathLst>
                <a:path w="18933" h="25660" fill="none" extrusionOk="0">
                  <a:moveTo>
                    <a:pt x="9467" y="25659"/>
                  </a:moveTo>
                  <a:lnTo>
                    <a:pt x="9467" y="25659"/>
                  </a:lnTo>
                  <a:cubicBezTo>
                    <a:pt x="4232" y="25659"/>
                    <a:pt x="0" y="21428"/>
                    <a:pt x="0" y="16193"/>
                  </a:cubicBezTo>
                  <a:lnTo>
                    <a:pt x="0" y="9466"/>
                  </a:lnTo>
                  <a:cubicBezTo>
                    <a:pt x="0" y="4231"/>
                    <a:pt x="4232" y="0"/>
                    <a:pt x="9467" y="0"/>
                  </a:cubicBezTo>
                  <a:lnTo>
                    <a:pt x="9467" y="0"/>
                  </a:lnTo>
                  <a:cubicBezTo>
                    <a:pt x="14701" y="0"/>
                    <a:pt x="18933" y="4231"/>
                    <a:pt x="18933" y="9466"/>
                  </a:cubicBezTo>
                  <a:lnTo>
                    <a:pt x="18933" y="16193"/>
                  </a:lnTo>
                  <a:cubicBezTo>
                    <a:pt x="18933" y="21428"/>
                    <a:pt x="14701" y="25659"/>
                    <a:pt x="9467" y="25659"/>
                  </a:cubicBezTo>
                  <a:close/>
                </a:path>
              </a:pathLst>
            </a:custGeom>
            <a:solidFill>
              <a:schemeClr val="dk1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54"/>
            <p:cNvSpPr/>
            <p:nvPr/>
          </p:nvSpPr>
          <p:spPr>
            <a:xfrm>
              <a:off x="2758610" y="2631518"/>
              <a:ext cx="120449" cy="119812"/>
            </a:xfrm>
            <a:custGeom>
              <a:avLst/>
              <a:gdLst/>
              <a:ahLst/>
              <a:cxnLst/>
              <a:rect l="l" t="t" r="r" b="b"/>
              <a:pathLst>
                <a:path w="5100" h="5073" extrusionOk="0">
                  <a:moveTo>
                    <a:pt x="2550" y="0"/>
                  </a:moveTo>
                  <a:cubicBezTo>
                    <a:pt x="1140" y="0"/>
                    <a:pt x="1" y="1139"/>
                    <a:pt x="1" y="2523"/>
                  </a:cubicBezTo>
                  <a:cubicBezTo>
                    <a:pt x="1" y="3933"/>
                    <a:pt x="1140" y="5072"/>
                    <a:pt x="2550" y="5072"/>
                  </a:cubicBezTo>
                  <a:cubicBezTo>
                    <a:pt x="3961" y="5072"/>
                    <a:pt x="5100" y="3933"/>
                    <a:pt x="5100" y="2523"/>
                  </a:cubicBezTo>
                  <a:cubicBezTo>
                    <a:pt x="5100" y="1139"/>
                    <a:pt x="3961" y="0"/>
                    <a:pt x="25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54"/>
            <p:cNvSpPr/>
            <p:nvPr/>
          </p:nvSpPr>
          <p:spPr>
            <a:xfrm>
              <a:off x="2756060" y="2680191"/>
              <a:ext cx="121725" cy="120473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523" y="5100"/>
                  </a:cubicBezTo>
                  <a:cubicBezTo>
                    <a:pt x="2540" y="5100"/>
                    <a:pt x="2556" y="5100"/>
                    <a:pt x="2573" y="5100"/>
                  </a:cubicBezTo>
                  <a:cubicBezTo>
                    <a:pt x="3960" y="5100"/>
                    <a:pt x="5073" y="3998"/>
                    <a:pt x="5127" y="2605"/>
                  </a:cubicBezTo>
                  <a:cubicBezTo>
                    <a:pt x="5154" y="1194"/>
                    <a:pt x="4042" y="28"/>
                    <a:pt x="2631" y="1"/>
                  </a:cubicBezTo>
                  <a:cubicBezTo>
                    <a:pt x="2614" y="0"/>
                    <a:pt x="2597" y="0"/>
                    <a:pt x="25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54"/>
            <p:cNvSpPr/>
            <p:nvPr/>
          </p:nvSpPr>
          <p:spPr>
            <a:xfrm>
              <a:off x="2713126" y="2687066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1" y="1"/>
                  </a:moveTo>
                  <a:cubicBezTo>
                    <a:pt x="977" y="1"/>
                    <a:pt x="1" y="977"/>
                    <a:pt x="1" y="2171"/>
                  </a:cubicBezTo>
                  <a:cubicBezTo>
                    <a:pt x="1" y="3364"/>
                    <a:pt x="977" y="4340"/>
                    <a:pt x="2171" y="4340"/>
                  </a:cubicBezTo>
                  <a:cubicBezTo>
                    <a:pt x="3364" y="4340"/>
                    <a:pt x="4340" y="3364"/>
                    <a:pt x="4340" y="2171"/>
                  </a:cubicBezTo>
                  <a:cubicBezTo>
                    <a:pt x="4340" y="977"/>
                    <a:pt x="3364" y="1"/>
                    <a:pt x="21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54"/>
            <p:cNvSpPr/>
            <p:nvPr/>
          </p:nvSpPr>
          <p:spPr>
            <a:xfrm>
              <a:off x="2756312" y="2760325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1"/>
                  </a:moveTo>
                  <a:cubicBezTo>
                    <a:pt x="950" y="1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1"/>
                    <a:pt x="21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54"/>
            <p:cNvSpPr/>
            <p:nvPr/>
          </p:nvSpPr>
          <p:spPr>
            <a:xfrm>
              <a:off x="2809219" y="2608445"/>
              <a:ext cx="67286" cy="66649"/>
            </a:xfrm>
            <a:custGeom>
              <a:avLst/>
              <a:gdLst/>
              <a:ahLst/>
              <a:cxnLst/>
              <a:rect l="l" t="t" r="r" b="b"/>
              <a:pathLst>
                <a:path w="2849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48" y="2198"/>
                    <a:pt x="2848" y="1411"/>
                  </a:cubicBezTo>
                  <a:cubicBezTo>
                    <a:pt x="2848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54"/>
            <p:cNvSpPr/>
            <p:nvPr/>
          </p:nvSpPr>
          <p:spPr>
            <a:xfrm>
              <a:off x="3264653" y="2709002"/>
              <a:ext cx="121748" cy="119835"/>
            </a:xfrm>
            <a:custGeom>
              <a:avLst/>
              <a:gdLst/>
              <a:ahLst/>
              <a:cxnLst/>
              <a:rect l="l" t="t" r="r" b="b"/>
              <a:pathLst>
                <a:path w="5155" h="5074" extrusionOk="0">
                  <a:moveTo>
                    <a:pt x="2573" y="1"/>
                  </a:moveTo>
                  <a:cubicBezTo>
                    <a:pt x="2556" y="1"/>
                    <a:pt x="2540" y="1"/>
                    <a:pt x="2523" y="1"/>
                  </a:cubicBezTo>
                  <a:cubicBezTo>
                    <a:pt x="1113" y="28"/>
                    <a:pt x="1" y="1195"/>
                    <a:pt x="28" y="2605"/>
                  </a:cubicBezTo>
                  <a:cubicBezTo>
                    <a:pt x="54" y="3972"/>
                    <a:pt x="1193" y="5074"/>
                    <a:pt x="2581" y="5074"/>
                  </a:cubicBezTo>
                  <a:cubicBezTo>
                    <a:pt x="2598" y="5074"/>
                    <a:pt x="2615" y="5074"/>
                    <a:pt x="2632" y="5073"/>
                  </a:cubicBezTo>
                  <a:cubicBezTo>
                    <a:pt x="4042" y="5046"/>
                    <a:pt x="5154" y="3880"/>
                    <a:pt x="5100" y="2469"/>
                  </a:cubicBezTo>
                  <a:cubicBezTo>
                    <a:pt x="5073" y="1103"/>
                    <a:pt x="3934" y="1"/>
                    <a:pt x="25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54"/>
            <p:cNvSpPr/>
            <p:nvPr/>
          </p:nvSpPr>
          <p:spPr>
            <a:xfrm>
              <a:off x="3246127" y="2746649"/>
              <a:ext cx="121087" cy="120473"/>
            </a:xfrm>
            <a:custGeom>
              <a:avLst/>
              <a:gdLst/>
              <a:ahLst/>
              <a:cxnLst/>
              <a:rect l="l" t="t" r="r" b="b"/>
              <a:pathLst>
                <a:path w="5127" h="5101" extrusionOk="0">
                  <a:moveTo>
                    <a:pt x="2554" y="0"/>
                  </a:moveTo>
                  <a:cubicBezTo>
                    <a:pt x="1193" y="0"/>
                    <a:pt x="54" y="1102"/>
                    <a:pt x="27" y="2496"/>
                  </a:cubicBezTo>
                  <a:cubicBezTo>
                    <a:pt x="0" y="3906"/>
                    <a:pt x="1112" y="5073"/>
                    <a:pt x="2496" y="5100"/>
                  </a:cubicBezTo>
                  <a:cubicBezTo>
                    <a:pt x="2512" y="5100"/>
                    <a:pt x="2529" y="5100"/>
                    <a:pt x="2546" y="5100"/>
                  </a:cubicBezTo>
                  <a:cubicBezTo>
                    <a:pt x="3934" y="5100"/>
                    <a:pt x="5073" y="3998"/>
                    <a:pt x="5099" y="2604"/>
                  </a:cubicBezTo>
                  <a:cubicBezTo>
                    <a:pt x="5127" y="1194"/>
                    <a:pt x="4014" y="28"/>
                    <a:pt x="2604" y="1"/>
                  </a:cubicBezTo>
                  <a:cubicBezTo>
                    <a:pt x="2587" y="0"/>
                    <a:pt x="2571" y="0"/>
                    <a:pt x="25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54"/>
            <p:cNvSpPr/>
            <p:nvPr/>
          </p:nvSpPr>
          <p:spPr>
            <a:xfrm>
              <a:off x="3315899" y="2685953"/>
              <a:ext cx="66649" cy="66649"/>
            </a:xfrm>
            <a:custGeom>
              <a:avLst/>
              <a:gdLst/>
              <a:ahLst/>
              <a:cxnLst/>
              <a:rect l="l" t="t" r="r" b="b"/>
              <a:pathLst>
                <a:path w="2822" h="2822" extrusionOk="0">
                  <a:moveTo>
                    <a:pt x="1411" y="1"/>
                  </a:moveTo>
                  <a:cubicBezTo>
                    <a:pt x="651" y="1"/>
                    <a:pt x="0" y="625"/>
                    <a:pt x="0" y="1411"/>
                  </a:cubicBezTo>
                  <a:cubicBezTo>
                    <a:pt x="0" y="2198"/>
                    <a:pt x="651" y="2822"/>
                    <a:pt x="1411" y="2822"/>
                  </a:cubicBezTo>
                  <a:cubicBezTo>
                    <a:pt x="2197" y="2822"/>
                    <a:pt x="2821" y="2198"/>
                    <a:pt x="2821" y="1411"/>
                  </a:cubicBezTo>
                  <a:cubicBezTo>
                    <a:pt x="2821" y="625"/>
                    <a:pt x="2197" y="1"/>
                    <a:pt x="14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54"/>
            <p:cNvSpPr/>
            <p:nvPr/>
          </p:nvSpPr>
          <p:spPr>
            <a:xfrm>
              <a:off x="2785509" y="2847368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extrusionOk="0">
                  <a:moveTo>
                    <a:pt x="1981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54"/>
            <p:cNvSpPr/>
            <p:nvPr/>
          </p:nvSpPr>
          <p:spPr>
            <a:xfrm>
              <a:off x="3084025" y="2814650"/>
              <a:ext cx="23649" cy="13549"/>
            </a:xfrm>
            <a:custGeom>
              <a:avLst/>
              <a:gdLst/>
              <a:ahLst/>
              <a:cxnLst/>
              <a:rect l="l" t="t" r="r" b="b"/>
              <a:pathLst>
                <a:path w="1167" h="1168" extrusionOk="0">
                  <a:moveTo>
                    <a:pt x="570" y="1"/>
                  </a:moveTo>
                  <a:cubicBezTo>
                    <a:pt x="245" y="1"/>
                    <a:pt x="1" y="272"/>
                    <a:pt x="1" y="570"/>
                  </a:cubicBezTo>
                  <a:cubicBezTo>
                    <a:pt x="1" y="896"/>
                    <a:pt x="245" y="1167"/>
                    <a:pt x="570" y="1167"/>
                  </a:cubicBezTo>
                  <a:cubicBezTo>
                    <a:pt x="896" y="1167"/>
                    <a:pt x="1167" y="896"/>
                    <a:pt x="1167" y="570"/>
                  </a:cubicBezTo>
                  <a:cubicBezTo>
                    <a:pt x="1167" y="272"/>
                    <a:pt x="896" y="1"/>
                    <a:pt x="57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54"/>
            <p:cNvSpPr/>
            <p:nvPr/>
          </p:nvSpPr>
          <p:spPr>
            <a:xfrm>
              <a:off x="2969425" y="2814650"/>
              <a:ext cx="23650" cy="13549"/>
            </a:xfrm>
            <a:custGeom>
              <a:avLst/>
              <a:gdLst/>
              <a:ahLst/>
              <a:cxnLst/>
              <a:rect l="l" t="t" r="r" b="b"/>
              <a:pathLst>
                <a:path w="1194" h="1168" extrusionOk="0">
                  <a:moveTo>
                    <a:pt x="597" y="1"/>
                  </a:moveTo>
                  <a:cubicBezTo>
                    <a:pt x="272" y="1"/>
                    <a:pt x="1" y="272"/>
                    <a:pt x="1" y="570"/>
                  </a:cubicBezTo>
                  <a:cubicBezTo>
                    <a:pt x="1" y="896"/>
                    <a:pt x="272" y="1167"/>
                    <a:pt x="597" y="1167"/>
                  </a:cubicBezTo>
                  <a:cubicBezTo>
                    <a:pt x="923" y="1167"/>
                    <a:pt x="1194" y="896"/>
                    <a:pt x="1194" y="570"/>
                  </a:cubicBezTo>
                  <a:cubicBezTo>
                    <a:pt x="1194" y="272"/>
                    <a:pt x="923" y="1"/>
                    <a:pt x="597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54"/>
            <p:cNvSpPr/>
            <p:nvPr/>
          </p:nvSpPr>
          <p:spPr>
            <a:xfrm>
              <a:off x="2823318" y="2889665"/>
              <a:ext cx="447788" cy="24"/>
            </a:xfrm>
            <a:custGeom>
              <a:avLst/>
              <a:gdLst/>
              <a:ahLst/>
              <a:cxnLst/>
              <a:rect l="l" t="t" r="r" b="b"/>
              <a:pathLst>
                <a:path w="18960" h="1" fill="none" extrusionOk="0">
                  <a:moveTo>
                    <a:pt x="0" y="0"/>
                  </a:moveTo>
                  <a:lnTo>
                    <a:pt x="18960" y="0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54"/>
            <p:cNvSpPr/>
            <p:nvPr/>
          </p:nvSpPr>
          <p:spPr>
            <a:xfrm>
              <a:off x="3016756" y="2824319"/>
              <a:ext cx="17312" cy="65373"/>
            </a:xfrm>
            <a:custGeom>
              <a:avLst/>
              <a:gdLst/>
              <a:ahLst/>
              <a:cxnLst/>
              <a:rect l="l" t="t" r="r" b="b"/>
              <a:pathLst>
                <a:path w="733" h="2768" fill="none" extrusionOk="0">
                  <a:moveTo>
                    <a:pt x="733" y="0"/>
                  </a:moveTo>
                  <a:lnTo>
                    <a:pt x="1" y="2767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54"/>
            <p:cNvSpPr/>
            <p:nvPr/>
          </p:nvSpPr>
          <p:spPr>
            <a:xfrm>
              <a:off x="2823955" y="2930662"/>
              <a:ext cx="117899" cy="24"/>
            </a:xfrm>
            <a:custGeom>
              <a:avLst/>
              <a:gdLst/>
              <a:ahLst/>
              <a:cxnLst/>
              <a:rect l="l" t="t" r="r" b="b"/>
              <a:pathLst>
                <a:path w="4992" h="1" fill="none" extrusionOk="0">
                  <a:moveTo>
                    <a:pt x="0" y="0"/>
                  </a:moveTo>
                  <a:lnTo>
                    <a:pt x="4991" y="0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54"/>
            <p:cNvSpPr/>
            <p:nvPr/>
          </p:nvSpPr>
          <p:spPr>
            <a:xfrm>
              <a:off x="2882877" y="2954986"/>
              <a:ext cx="58973" cy="24"/>
            </a:xfrm>
            <a:custGeom>
              <a:avLst/>
              <a:gdLst/>
              <a:ahLst/>
              <a:cxnLst/>
              <a:rect l="l" t="t" r="r" b="b"/>
              <a:pathLst>
                <a:path w="2497" h="1" fill="none" extrusionOk="0">
                  <a:moveTo>
                    <a:pt x="1" y="1"/>
                  </a:moveTo>
                  <a:lnTo>
                    <a:pt x="2496" y="1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54"/>
            <p:cNvSpPr/>
            <p:nvPr/>
          </p:nvSpPr>
          <p:spPr>
            <a:xfrm>
              <a:off x="3130774" y="3001109"/>
              <a:ext cx="129424" cy="24"/>
            </a:xfrm>
            <a:custGeom>
              <a:avLst/>
              <a:gdLst/>
              <a:ahLst/>
              <a:cxnLst/>
              <a:rect l="l" t="t" r="r" b="b"/>
              <a:pathLst>
                <a:path w="5480" h="1" fill="none" extrusionOk="0">
                  <a:moveTo>
                    <a:pt x="5480" y="1"/>
                  </a:moveTo>
                  <a:lnTo>
                    <a:pt x="1" y="1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54"/>
            <p:cNvSpPr/>
            <p:nvPr/>
          </p:nvSpPr>
          <p:spPr>
            <a:xfrm>
              <a:off x="3097475" y="3025457"/>
              <a:ext cx="46786" cy="24"/>
            </a:xfrm>
            <a:custGeom>
              <a:avLst/>
              <a:gdLst/>
              <a:ahLst/>
              <a:cxnLst/>
              <a:rect l="l" t="t" r="r" b="b"/>
              <a:pathLst>
                <a:path w="1981" h="1" fill="none" extrusionOk="0">
                  <a:moveTo>
                    <a:pt x="0" y="0"/>
                  </a:moveTo>
                  <a:lnTo>
                    <a:pt x="1980" y="0"/>
                  </a:lnTo>
                </a:path>
              </a:pathLst>
            </a:custGeom>
            <a:solidFill>
              <a:schemeClr val="dk2"/>
            </a:solidFill>
            <a:ln w="8825" cap="flat" cmpd="sng">
              <a:solidFill>
                <a:schemeClr val="dk2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54"/>
            <p:cNvSpPr/>
            <p:nvPr/>
          </p:nvSpPr>
          <p:spPr>
            <a:xfrm>
              <a:off x="3283238" y="2641744"/>
              <a:ext cx="121725" cy="120473"/>
            </a:xfrm>
            <a:custGeom>
              <a:avLst/>
              <a:gdLst/>
              <a:ahLst/>
              <a:cxnLst/>
              <a:rect l="l" t="t" r="r" b="b"/>
              <a:pathLst>
                <a:path w="5154" h="5101" extrusionOk="0">
                  <a:moveTo>
                    <a:pt x="2581" y="1"/>
                  </a:moveTo>
                  <a:cubicBezTo>
                    <a:pt x="1193" y="1"/>
                    <a:pt x="54" y="1103"/>
                    <a:pt x="27" y="2497"/>
                  </a:cubicBezTo>
                  <a:cubicBezTo>
                    <a:pt x="0" y="3907"/>
                    <a:pt x="1112" y="5073"/>
                    <a:pt x="2523" y="5100"/>
                  </a:cubicBezTo>
                  <a:cubicBezTo>
                    <a:pt x="2539" y="5101"/>
                    <a:pt x="2556" y="5101"/>
                    <a:pt x="2572" y="5101"/>
                  </a:cubicBezTo>
                  <a:cubicBezTo>
                    <a:pt x="3960" y="5101"/>
                    <a:pt x="5100" y="3972"/>
                    <a:pt x="5127" y="2605"/>
                  </a:cubicBezTo>
                  <a:cubicBezTo>
                    <a:pt x="5154" y="1195"/>
                    <a:pt x="4014" y="28"/>
                    <a:pt x="2631" y="1"/>
                  </a:cubicBezTo>
                  <a:cubicBezTo>
                    <a:pt x="2614" y="1"/>
                    <a:pt x="2597" y="1"/>
                    <a:pt x="25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54"/>
            <p:cNvSpPr/>
            <p:nvPr/>
          </p:nvSpPr>
          <p:spPr>
            <a:xfrm>
              <a:off x="3221105" y="2645593"/>
              <a:ext cx="121087" cy="119835"/>
            </a:xfrm>
            <a:custGeom>
              <a:avLst/>
              <a:gdLst/>
              <a:ahLst/>
              <a:cxnLst/>
              <a:rect l="l" t="t" r="r" b="b"/>
              <a:pathLst>
                <a:path w="5127" h="5074" extrusionOk="0">
                  <a:moveTo>
                    <a:pt x="2554" y="0"/>
                  </a:moveTo>
                  <a:cubicBezTo>
                    <a:pt x="1193" y="0"/>
                    <a:pt x="54" y="1103"/>
                    <a:pt x="27" y="2496"/>
                  </a:cubicBezTo>
                  <a:cubicBezTo>
                    <a:pt x="0" y="3907"/>
                    <a:pt x="1112" y="5046"/>
                    <a:pt x="2523" y="5073"/>
                  </a:cubicBezTo>
                  <a:cubicBezTo>
                    <a:pt x="2539" y="5073"/>
                    <a:pt x="2556" y="5074"/>
                    <a:pt x="2573" y="5074"/>
                  </a:cubicBezTo>
                  <a:cubicBezTo>
                    <a:pt x="3961" y="5074"/>
                    <a:pt x="5099" y="3971"/>
                    <a:pt x="5099" y="2578"/>
                  </a:cubicBezTo>
                  <a:cubicBezTo>
                    <a:pt x="5126" y="1194"/>
                    <a:pt x="4014" y="28"/>
                    <a:pt x="2604" y="1"/>
                  </a:cubicBezTo>
                  <a:cubicBezTo>
                    <a:pt x="2587" y="1"/>
                    <a:pt x="2571" y="0"/>
                    <a:pt x="25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54"/>
            <p:cNvSpPr/>
            <p:nvPr/>
          </p:nvSpPr>
          <p:spPr>
            <a:xfrm>
              <a:off x="3230388" y="2599483"/>
              <a:ext cx="102524" cy="102524"/>
            </a:xfrm>
            <a:custGeom>
              <a:avLst/>
              <a:gdLst/>
              <a:ahLst/>
              <a:cxnLst/>
              <a:rect l="l" t="t" r="r" b="b"/>
              <a:pathLst>
                <a:path w="4341" h="4341" extrusionOk="0">
                  <a:moveTo>
                    <a:pt x="2170" y="0"/>
                  </a:moveTo>
                  <a:cubicBezTo>
                    <a:pt x="977" y="0"/>
                    <a:pt x="0" y="977"/>
                    <a:pt x="0" y="2170"/>
                  </a:cubicBezTo>
                  <a:cubicBezTo>
                    <a:pt x="0" y="3364"/>
                    <a:pt x="977" y="4340"/>
                    <a:pt x="2170" y="4340"/>
                  </a:cubicBezTo>
                  <a:cubicBezTo>
                    <a:pt x="3364" y="4340"/>
                    <a:pt x="4340" y="3364"/>
                    <a:pt x="4340" y="2170"/>
                  </a:cubicBezTo>
                  <a:cubicBezTo>
                    <a:pt x="4340" y="977"/>
                    <a:pt x="3364" y="0"/>
                    <a:pt x="21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54"/>
            <p:cNvSpPr/>
            <p:nvPr/>
          </p:nvSpPr>
          <p:spPr>
            <a:xfrm>
              <a:off x="3229475" y="2718000"/>
              <a:ext cx="101247" cy="78796"/>
            </a:xfrm>
            <a:custGeom>
              <a:avLst/>
              <a:gdLst/>
              <a:ahLst/>
              <a:cxnLst/>
              <a:rect l="l" t="t" r="r" b="b"/>
              <a:pathLst>
                <a:path w="3066" h="3066" extrusionOk="0">
                  <a:moveTo>
                    <a:pt x="1519" y="1"/>
                  </a:moveTo>
                  <a:cubicBezTo>
                    <a:pt x="678" y="1"/>
                    <a:pt x="0" y="706"/>
                    <a:pt x="0" y="1547"/>
                  </a:cubicBezTo>
                  <a:cubicBezTo>
                    <a:pt x="0" y="2387"/>
                    <a:pt x="678" y="3066"/>
                    <a:pt x="1519" y="3066"/>
                  </a:cubicBezTo>
                  <a:cubicBezTo>
                    <a:pt x="2360" y="3066"/>
                    <a:pt x="3065" y="2387"/>
                    <a:pt x="3065" y="1547"/>
                  </a:cubicBezTo>
                  <a:cubicBezTo>
                    <a:pt x="3065" y="679"/>
                    <a:pt x="2360" y="1"/>
                    <a:pt x="15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54"/>
            <p:cNvSpPr/>
            <p:nvPr/>
          </p:nvSpPr>
          <p:spPr>
            <a:xfrm>
              <a:off x="2761184" y="2696108"/>
              <a:ext cx="113411" cy="102713"/>
            </a:xfrm>
            <a:custGeom>
              <a:avLst/>
              <a:gdLst/>
              <a:ahLst/>
              <a:cxnLst/>
              <a:rect l="l" t="t" r="r" b="b"/>
              <a:pathLst>
                <a:path w="4802" h="4349" extrusionOk="0">
                  <a:moveTo>
                    <a:pt x="2401" y="1"/>
                  </a:moveTo>
                  <a:cubicBezTo>
                    <a:pt x="2236" y="1"/>
                    <a:pt x="2067" y="20"/>
                    <a:pt x="1899" y="59"/>
                  </a:cubicBezTo>
                  <a:cubicBezTo>
                    <a:pt x="732" y="357"/>
                    <a:pt x="0" y="1524"/>
                    <a:pt x="299" y="2690"/>
                  </a:cubicBezTo>
                  <a:cubicBezTo>
                    <a:pt x="531" y="3688"/>
                    <a:pt x="1438" y="4348"/>
                    <a:pt x="2408" y="4348"/>
                  </a:cubicBezTo>
                  <a:cubicBezTo>
                    <a:pt x="2572" y="4348"/>
                    <a:pt x="2738" y="4329"/>
                    <a:pt x="2902" y="4290"/>
                  </a:cubicBezTo>
                  <a:cubicBezTo>
                    <a:pt x="4069" y="3992"/>
                    <a:pt x="4801" y="2826"/>
                    <a:pt x="4503" y="1659"/>
                  </a:cubicBezTo>
                  <a:cubicBezTo>
                    <a:pt x="4271" y="661"/>
                    <a:pt x="3383" y="1"/>
                    <a:pt x="24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54"/>
            <p:cNvSpPr/>
            <p:nvPr/>
          </p:nvSpPr>
          <p:spPr>
            <a:xfrm>
              <a:off x="2784233" y="2637186"/>
              <a:ext cx="112774" cy="102689"/>
            </a:xfrm>
            <a:custGeom>
              <a:avLst/>
              <a:gdLst/>
              <a:ahLst/>
              <a:cxnLst/>
              <a:rect l="l" t="t" r="r" b="b"/>
              <a:pathLst>
                <a:path w="4775" h="4348" extrusionOk="0">
                  <a:moveTo>
                    <a:pt x="2375" y="1"/>
                  </a:moveTo>
                  <a:cubicBezTo>
                    <a:pt x="2209" y="1"/>
                    <a:pt x="2041" y="19"/>
                    <a:pt x="1872" y="59"/>
                  </a:cubicBezTo>
                  <a:cubicBezTo>
                    <a:pt x="706" y="357"/>
                    <a:pt x="1" y="1523"/>
                    <a:pt x="272" y="2690"/>
                  </a:cubicBezTo>
                  <a:cubicBezTo>
                    <a:pt x="527" y="3688"/>
                    <a:pt x="1418" y="4348"/>
                    <a:pt x="2400" y="4348"/>
                  </a:cubicBezTo>
                  <a:cubicBezTo>
                    <a:pt x="2566" y="4348"/>
                    <a:pt x="2734" y="4329"/>
                    <a:pt x="2903" y="4290"/>
                  </a:cubicBezTo>
                  <a:cubicBezTo>
                    <a:pt x="4069" y="3992"/>
                    <a:pt x="4774" y="2825"/>
                    <a:pt x="4503" y="1659"/>
                  </a:cubicBezTo>
                  <a:cubicBezTo>
                    <a:pt x="4248" y="661"/>
                    <a:pt x="3357" y="1"/>
                    <a:pt x="23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54"/>
            <p:cNvSpPr/>
            <p:nvPr/>
          </p:nvSpPr>
          <p:spPr>
            <a:xfrm>
              <a:off x="2747723" y="2625614"/>
              <a:ext cx="73049" cy="66908"/>
            </a:xfrm>
            <a:custGeom>
              <a:avLst/>
              <a:gdLst/>
              <a:ahLst/>
              <a:cxnLst/>
              <a:rect l="l" t="t" r="r" b="b"/>
              <a:pathLst>
                <a:path w="3093" h="2833" extrusionOk="0">
                  <a:moveTo>
                    <a:pt x="1528" y="1"/>
                  </a:moveTo>
                  <a:cubicBezTo>
                    <a:pt x="1426" y="1"/>
                    <a:pt x="1324" y="11"/>
                    <a:pt x="1221" y="33"/>
                  </a:cubicBezTo>
                  <a:cubicBezTo>
                    <a:pt x="462" y="223"/>
                    <a:pt x="1" y="983"/>
                    <a:pt x="190" y="1742"/>
                  </a:cubicBezTo>
                  <a:cubicBezTo>
                    <a:pt x="331" y="2399"/>
                    <a:pt x="918" y="2832"/>
                    <a:pt x="1566" y="2832"/>
                  </a:cubicBezTo>
                  <a:cubicBezTo>
                    <a:pt x="1667" y="2832"/>
                    <a:pt x="1769" y="2822"/>
                    <a:pt x="1872" y="2800"/>
                  </a:cubicBezTo>
                  <a:cubicBezTo>
                    <a:pt x="2632" y="2610"/>
                    <a:pt x="3093" y="1851"/>
                    <a:pt x="2930" y="1091"/>
                  </a:cubicBezTo>
                  <a:cubicBezTo>
                    <a:pt x="2766" y="434"/>
                    <a:pt x="2176" y="1"/>
                    <a:pt x="15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6" name="Google Shape;896;p54"/>
          <p:cNvGrpSpPr/>
          <p:nvPr/>
        </p:nvGrpSpPr>
        <p:grpSpPr>
          <a:xfrm>
            <a:off x="7237223" y="572"/>
            <a:ext cx="877284" cy="3110911"/>
            <a:chOff x="6951341" y="0"/>
            <a:chExt cx="877284" cy="2501939"/>
          </a:xfrm>
        </p:grpSpPr>
        <p:sp>
          <p:nvSpPr>
            <p:cNvPr id="897" name="Google Shape;897;p54"/>
            <p:cNvSpPr/>
            <p:nvPr/>
          </p:nvSpPr>
          <p:spPr>
            <a:xfrm>
              <a:off x="7152755" y="2092361"/>
              <a:ext cx="71028" cy="34916"/>
            </a:xfrm>
            <a:custGeom>
              <a:avLst/>
              <a:gdLst/>
              <a:ahLst/>
              <a:cxnLst/>
              <a:rect l="l" t="t" r="r" b="b"/>
              <a:pathLst>
                <a:path w="3147" h="1547" extrusionOk="0">
                  <a:moveTo>
                    <a:pt x="0" y="1"/>
                  </a:moveTo>
                  <a:lnTo>
                    <a:pt x="0" y="1547"/>
                  </a:lnTo>
                  <a:lnTo>
                    <a:pt x="3146" y="1547"/>
                  </a:lnTo>
                  <a:lnTo>
                    <a:pt x="3146" y="1"/>
                  </a:lnTo>
                  <a:close/>
                </a:path>
              </a:pathLst>
            </a:custGeom>
            <a:solidFill>
              <a:srgbClr val="77D4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98" name="Google Shape;898;p54"/>
            <p:cNvGrpSpPr/>
            <p:nvPr/>
          </p:nvGrpSpPr>
          <p:grpSpPr>
            <a:xfrm>
              <a:off x="6951341" y="0"/>
              <a:ext cx="877284" cy="2501939"/>
              <a:chOff x="6646541" y="0"/>
              <a:chExt cx="877284" cy="2501939"/>
            </a:xfrm>
          </p:grpSpPr>
          <p:sp>
            <p:nvSpPr>
              <p:cNvPr id="899" name="Google Shape;899;p54"/>
              <p:cNvSpPr/>
              <p:nvPr/>
            </p:nvSpPr>
            <p:spPr>
              <a:xfrm>
                <a:off x="6697346" y="2174403"/>
                <a:ext cx="405899" cy="327536"/>
              </a:xfrm>
              <a:custGeom>
                <a:avLst/>
                <a:gdLst/>
                <a:ahLst/>
                <a:cxnLst/>
                <a:rect l="l" t="t" r="r" b="b"/>
                <a:pathLst>
                  <a:path w="17984" h="14512" extrusionOk="0">
                    <a:moveTo>
                      <a:pt x="17984" y="14511"/>
                    </a:moveTo>
                    <a:lnTo>
                      <a:pt x="1" y="14511"/>
                    </a:lnTo>
                    <a:lnTo>
                      <a:pt x="5127" y="0"/>
                    </a:lnTo>
                    <a:lnTo>
                      <a:pt x="1155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54"/>
              <p:cNvSpPr/>
              <p:nvPr/>
            </p:nvSpPr>
            <p:spPr>
              <a:xfrm>
                <a:off x="6646541" y="2127254"/>
                <a:ext cx="473857" cy="115107"/>
              </a:xfrm>
              <a:custGeom>
                <a:avLst/>
                <a:gdLst/>
                <a:ahLst/>
                <a:cxnLst/>
                <a:rect l="l" t="t" r="r" b="b"/>
                <a:pathLst>
                  <a:path w="20995" h="5100" extrusionOk="0">
                    <a:moveTo>
                      <a:pt x="7053" y="1"/>
                    </a:moveTo>
                    <a:lnTo>
                      <a:pt x="543" y="3961"/>
                    </a:lnTo>
                    <a:cubicBezTo>
                      <a:pt x="0" y="4286"/>
                      <a:pt x="244" y="5100"/>
                      <a:pt x="868" y="5100"/>
                    </a:cubicBezTo>
                    <a:lnTo>
                      <a:pt x="20153" y="5100"/>
                    </a:lnTo>
                    <a:cubicBezTo>
                      <a:pt x="20777" y="5100"/>
                      <a:pt x="20994" y="4286"/>
                      <a:pt x="20452" y="3961"/>
                    </a:cubicBezTo>
                    <a:lnTo>
                      <a:pt x="1394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54"/>
              <p:cNvSpPr/>
              <p:nvPr/>
            </p:nvSpPr>
            <p:spPr>
              <a:xfrm>
                <a:off x="6884175" y="0"/>
                <a:ext cx="639650" cy="2084913"/>
              </a:xfrm>
              <a:custGeom>
                <a:avLst/>
                <a:gdLst/>
                <a:ahLst/>
                <a:cxnLst/>
                <a:rect l="l" t="t" r="r" b="b"/>
                <a:pathLst>
                  <a:path w="1" h="65179" fill="none" extrusionOk="0">
                    <a:moveTo>
                      <a:pt x="0" y="65179"/>
                    </a:moveTo>
                    <a:lnTo>
                      <a:pt x="0" y="0"/>
                    </a:lnTo>
                  </a:path>
                </a:pathLst>
              </a:custGeom>
              <a:noFill/>
              <a:ln w="8825" cap="flat" cmpd="sng">
                <a:solidFill>
                  <a:srgbClr val="023330"/>
                </a:solidFill>
                <a:prstDash val="solid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54"/>
              <p:cNvSpPr/>
              <p:nvPr/>
            </p:nvSpPr>
            <p:spPr>
              <a:xfrm>
                <a:off x="6855900" y="2058077"/>
                <a:ext cx="55116" cy="34306"/>
              </a:xfrm>
              <a:custGeom>
                <a:avLst/>
                <a:gdLst/>
                <a:ahLst/>
                <a:cxnLst/>
                <a:rect l="l" t="t" r="r" b="b"/>
                <a:pathLst>
                  <a:path w="2442" h="1520" extrusionOk="0">
                    <a:moveTo>
                      <a:pt x="1" y="1"/>
                    </a:moveTo>
                    <a:lnTo>
                      <a:pt x="1" y="1520"/>
                    </a:lnTo>
                    <a:lnTo>
                      <a:pt x="2442" y="1520"/>
                    </a:lnTo>
                    <a:lnTo>
                      <a:pt x="2442" y="1"/>
                    </a:lnTo>
                    <a:close/>
                  </a:path>
                </a:pathLst>
              </a:custGeom>
              <a:solidFill>
                <a:srgbClr val="015B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03" name="Google Shape;903;p54"/>
          <p:cNvGrpSpPr/>
          <p:nvPr/>
        </p:nvGrpSpPr>
        <p:grpSpPr>
          <a:xfrm>
            <a:off x="1029744" y="0"/>
            <a:ext cx="1349412" cy="2269919"/>
            <a:chOff x="1258344" y="0"/>
            <a:chExt cx="1349412" cy="2269919"/>
          </a:xfrm>
        </p:grpSpPr>
        <p:sp>
          <p:nvSpPr>
            <p:cNvPr id="904" name="Google Shape;904;p54"/>
            <p:cNvSpPr/>
            <p:nvPr/>
          </p:nvSpPr>
          <p:spPr>
            <a:xfrm>
              <a:off x="1328130" y="1819332"/>
              <a:ext cx="558337" cy="450587"/>
            </a:xfrm>
            <a:custGeom>
              <a:avLst/>
              <a:gdLst/>
              <a:ahLst/>
              <a:cxnLst/>
              <a:rect l="l" t="t" r="r" b="b"/>
              <a:pathLst>
                <a:path w="24738" h="19964" extrusionOk="0">
                  <a:moveTo>
                    <a:pt x="24737" y="19963"/>
                  </a:moveTo>
                  <a:lnTo>
                    <a:pt x="0" y="19963"/>
                  </a:lnTo>
                  <a:lnTo>
                    <a:pt x="7053" y="0"/>
                  </a:lnTo>
                  <a:lnTo>
                    <a:pt x="158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54"/>
            <p:cNvSpPr/>
            <p:nvPr/>
          </p:nvSpPr>
          <p:spPr>
            <a:xfrm>
              <a:off x="1258344" y="1754443"/>
              <a:ext cx="652002" cy="158577"/>
            </a:xfrm>
            <a:custGeom>
              <a:avLst/>
              <a:gdLst/>
              <a:ahLst/>
              <a:cxnLst/>
              <a:rect l="l" t="t" r="r" b="b"/>
              <a:pathLst>
                <a:path w="28888" h="7026" extrusionOk="0">
                  <a:moveTo>
                    <a:pt x="9683" y="0"/>
                  </a:moveTo>
                  <a:lnTo>
                    <a:pt x="733" y="5452"/>
                  </a:lnTo>
                  <a:cubicBezTo>
                    <a:pt x="0" y="5886"/>
                    <a:pt x="326" y="7025"/>
                    <a:pt x="1167" y="7025"/>
                  </a:cubicBezTo>
                  <a:lnTo>
                    <a:pt x="27721" y="7025"/>
                  </a:lnTo>
                  <a:cubicBezTo>
                    <a:pt x="28589" y="7025"/>
                    <a:pt x="28887" y="5886"/>
                    <a:pt x="28155" y="5452"/>
                  </a:cubicBezTo>
                  <a:lnTo>
                    <a:pt x="1920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54"/>
            <p:cNvSpPr/>
            <p:nvPr/>
          </p:nvSpPr>
          <p:spPr>
            <a:xfrm>
              <a:off x="1584856" y="0"/>
              <a:ext cx="1022900" cy="1707758"/>
            </a:xfrm>
            <a:custGeom>
              <a:avLst/>
              <a:gdLst/>
              <a:ahLst/>
              <a:cxnLst/>
              <a:rect l="l" t="t" r="r" b="b"/>
              <a:pathLst>
                <a:path w="1" h="48661" fill="none" extrusionOk="0">
                  <a:moveTo>
                    <a:pt x="0" y="48660"/>
                  </a:moveTo>
                  <a:lnTo>
                    <a:pt x="0" y="0"/>
                  </a:lnTo>
                </a:path>
              </a:pathLst>
            </a:custGeom>
            <a:noFill/>
            <a:ln w="8825" cap="flat" cmpd="sng">
              <a:solidFill>
                <a:srgbClr val="023330"/>
              </a:solidFill>
              <a:prstDash val="solid"/>
              <a:miter lim="2712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54"/>
            <p:cNvSpPr/>
            <p:nvPr/>
          </p:nvSpPr>
          <p:spPr>
            <a:xfrm>
              <a:off x="1535352" y="1706685"/>
              <a:ext cx="98586" cy="47781"/>
            </a:xfrm>
            <a:custGeom>
              <a:avLst/>
              <a:gdLst/>
              <a:ahLst/>
              <a:cxnLst/>
              <a:rect l="l" t="t" r="r" b="b"/>
              <a:pathLst>
                <a:path w="4368" h="2117" extrusionOk="0">
                  <a:moveTo>
                    <a:pt x="0" y="1"/>
                  </a:moveTo>
                  <a:lnTo>
                    <a:pt x="0" y="2116"/>
                  </a:lnTo>
                  <a:lnTo>
                    <a:pt x="4367" y="2116"/>
                  </a:lnTo>
                  <a:lnTo>
                    <a:pt x="4367" y="1"/>
                  </a:lnTo>
                  <a:close/>
                </a:path>
              </a:pathLst>
            </a:custGeom>
            <a:solidFill>
              <a:srgbClr val="77D4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54"/>
            <p:cNvSpPr/>
            <p:nvPr/>
          </p:nvSpPr>
          <p:spPr>
            <a:xfrm>
              <a:off x="1546676" y="1658927"/>
              <a:ext cx="75925" cy="47781"/>
            </a:xfrm>
            <a:custGeom>
              <a:avLst/>
              <a:gdLst/>
              <a:ahLst/>
              <a:cxnLst/>
              <a:rect l="l" t="t" r="r" b="b"/>
              <a:pathLst>
                <a:path w="3364" h="2117" extrusionOk="0">
                  <a:moveTo>
                    <a:pt x="1" y="1"/>
                  </a:moveTo>
                  <a:lnTo>
                    <a:pt x="1" y="2117"/>
                  </a:lnTo>
                  <a:lnTo>
                    <a:pt x="3364" y="2117"/>
                  </a:lnTo>
                  <a:lnTo>
                    <a:pt x="3364" y="1"/>
                  </a:lnTo>
                  <a:close/>
                </a:path>
              </a:pathLst>
            </a:custGeom>
            <a:solidFill>
              <a:srgbClr val="015B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62"/>
          <p:cNvSpPr txBox="1">
            <a:spLocks noGrp="1"/>
          </p:cNvSpPr>
          <p:nvPr>
            <p:ph type="title"/>
          </p:nvPr>
        </p:nvSpPr>
        <p:spPr>
          <a:xfrm>
            <a:off x="258098" y="404876"/>
            <a:ext cx="455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b="1" dirty="0"/>
              <a:t>I</a:t>
            </a:r>
            <a:r>
              <a:rPr lang="en" b="1" dirty="0"/>
              <a:t>nvestigaciones sobre Alzheimer</a:t>
            </a:r>
            <a:endParaRPr b="1" dirty="0"/>
          </a:p>
        </p:txBody>
      </p:sp>
      <p:sp>
        <p:nvSpPr>
          <p:cNvPr id="1227" name="Google Shape;1227;p62"/>
          <p:cNvSpPr txBox="1">
            <a:spLocks noGrp="1"/>
          </p:cNvSpPr>
          <p:nvPr>
            <p:ph type="title" idx="4294967295"/>
          </p:nvPr>
        </p:nvSpPr>
        <p:spPr>
          <a:xfrm>
            <a:off x="5596143" y="371302"/>
            <a:ext cx="3135382" cy="602529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500" b="1" dirty="0">
                <a:solidFill>
                  <a:schemeClr val="accent1"/>
                </a:solidFill>
              </a:rPr>
              <a:t>2,8 Billones </a:t>
            </a:r>
            <a:endParaRPr sz="5500" b="1" dirty="0">
              <a:solidFill>
                <a:schemeClr val="accent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EB45242-9CA8-414F-83A1-C177BD897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5564" y="2695430"/>
            <a:ext cx="1778003" cy="76422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0AC945B-2080-4235-A9F4-D1725A3A68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525" y="1414852"/>
            <a:ext cx="1227270" cy="122727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6385D74-EF9B-4734-BE62-C0A0DD091C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6869" y="3629211"/>
            <a:ext cx="1425131" cy="142513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E38C5E2-F6F3-4F03-96C9-9B21EC092E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4972" y="2987368"/>
            <a:ext cx="1381125" cy="82867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01E95D1-BA0A-439C-BAEA-4949D3F889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4973" y="1485818"/>
            <a:ext cx="1381125" cy="125770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8076A5E-6F1F-4348-8D4A-96B7DAC289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68501" y="1588187"/>
            <a:ext cx="1602891" cy="89761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DB1B254-D891-4F6D-8E85-DE471F7F083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2098" y="4117895"/>
            <a:ext cx="2553843" cy="60253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EFF00D2-463E-4157-B2C1-254CFACC78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63834" y="2658409"/>
            <a:ext cx="1812224" cy="80125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86DBC85D-0060-493C-AA82-DE83C01381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87502" y="3629211"/>
            <a:ext cx="1243184" cy="1243184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BAA2105D-681F-4E2D-AAB9-5713CF08660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1102" y="1743723"/>
            <a:ext cx="1724245" cy="1108443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675E3B9-6BA6-4602-A2A6-8AE9A19B53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297" y="3163663"/>
            <a:ext cx="1198817" cy="1304759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62"/>
          <p:cNvSpPr txBox="1">
            <a:spLocks noGrp="1"/>
          </p:cNvSpPr>
          <p:nvPr>
            <p:ph type="title"/>
          </p:nvPr>
        </p:nvSpPr>
        <p:spPr>
          <a:xfrm>
            <a:off x="258098" y="404876"/>
            <a:ext cx="455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b="1" dirty="0"/>
              <a:t>I</a:t>
            </a:r>
            <a:r>
              <a:rPr lang="en" b="1" dirty="0"/>
              <a:t>nvestigaciones sobre Alzheimer</a:t>
            </a:r>
            <a:endParaRPr b="1" dirty="0"/>
          </a:p>
        </p:txBody>
      </p:sp>
      <p:sp>
        <p:nvSpPr>
          <p:cNvPr id="1227" name="Google Shape;1227;p62"/>
          <p:cNvSpPr txBox="1">
            <a:spLocks noGrp="1"/>
          </p:cNvSpPr>
          <p:nvPr>
            <p:ph type="title" idx="4294967295"/>
          </p:nvPr>
        </p:nvSpPr>
        <p:spPr>
          <a:xfrm>
            <a:off x="5596143" y="371302"/>
            <a:ext cx="3135382" cy="602529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500" b="1" dirty="0">
                <a:solidFill>
                  <a:schemeClr val="accent1"/>
                </a:solidFill>
              </a:rPr>
              <a:t>2,8 Billones </a:t>
            </a:r>
            <a:endParaRPr sz="5500" b="1" dirty="0">
              <a:solidFill>
                <a:schemeClr val="accent1"/>
              </a:solidFill>
            </a:endParaRPr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35952BCA-09A1-4DCB-A30E-C266B47B27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805313"/>
            <a:ext cx="5262671" cy="215291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DB19025-B431-4C77-8CF2-34C3E2291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2671" y="2339507"/>
            <a:ext cx="3464198" cy="108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610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4" name="Google Shape;1974;p72"/>
          <p:cNvSpPr txBox="1">
            <a:spLocks noGrp="1"/>
          </p:cNvSpPr>
          <p:nvPr>
            <p:ph type="ctrTitle"/>
          </p:nvPr>
        </p:nvSpPr>
        <p:spPr>
          <a:xfrm rot="299">
            <a:off x="576593" y="1844913"/>
            <a:ext cx="3454500" cy="107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</a:t>
            </a:r>
            <a:endParaRPr dirty="0"/>
          </a:p>
        </p:txBody>
      </p:sp>
      <p:sp>
        <p:nvSpPr>
          <p:cNvPr id="1976" name="Google Shape;1976;p72"/>
          <p:cNvSpPr txBox="1"/>
          <p:nvPr/>
        </p:nvSpPr>
        <p:spPr>
          <a:xfrm>
            <a:off x="612650" y="4422273"/>
            <a:ext cx="36264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Please keep this slide for attribution</a:t>
            </a:r>
            <a:endParaRPr sz="1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977" name="Google Shape;1977;p72"/>
          <p:cNvGrpSpPr/>
          <p:nvPr/>
        </p:nvGrpSpPr>
        <p:grpSpPr>
          <a:xfrm>
            <a:off x="5943219" y="1078983"/>
            <a:ext cx="2296179" cy="3514513"/>
            <a:chOff x="5943219" y="1078983"/>
            <a:chExt cx="2296179" cy="3514513"/>
          </a:xfrm>
        </p:grpSpPr>
        <p:sp>
          <p:nvSpPr>
            <p:cNvPr id="1978" name="Google Shape;1978;p72"/>
            <p:cNvSpPr/>
            <p:nvPr/>
          </p:nvSpPr>
          <p:spPr>
            <a:xfrm>
              <a:off x="7830173" y="4203765"/>
              <a:ext cx="239020" cy="186889"/>
            </a:xfrm>
            <a:custGeom>
              <a:avLst/>
              <a:gdLst/>
              <a:ahLst/>
              <a:cxnLst/>
              <a:rect l="l" t="t" r="r" b="b"/>
              <a:pathLst>
                <a:path w="11476" h="8974" extrusionOk="0">
                  <a:moveTo>
                    <a:pt x="0" y="0"/>
                  </a:moveTo>
                  <a:lnTo>
                    <a:pt x="2502" y="8973"/>
                  </a:lnTo>
                  <a:lnTo>
                    <a:pt x="11475" y="8973"/>
                  </a:lnTo>
                  <a:lnTo>
                    <a:pt x="8974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72"/>
            <p:cNvSpPr/>
            <p:nvPr/>
          </p:nvSpPr>
          <p:spPr>
            <a:xfrm>
              <a:off x="7761400" y="4255163"/>
              <a:ext cx="371005" cy="299431"/>
            </a:xfrm>
            <a:custGeom>
              <a:avLst/>
              <a:gdLst/>
              <a:ahLst/>
              <a:cxnLst/>
              <a:rect l="l" t="t" r="r" b="b"/>
              <a:pathLst>
                <a:path w="17813" h="14378" extrusionOk="0">
                  <a:moveTo>
                    <a:pt x="13009" y="1"/>
                  </a:moveTo>
                  <a:lnTo>
                    <a:pt x="5537" y="5338"/>
                  </a:lnTo>
                  <a:lnTo>
                    <a:pt x="6038" y="8173"/>
                  </a:lnTo>
                  <a:lnTo>
                    <a:pt x="4403" y="8607"/>
                  </a:lnTo>
                  <a:cubicBezTo>
                    <a:pt x="1801" y="9307"/>
                    <a:pt x="0" y="11676"/>
                    <a:pt x="0" y="14377"/>
                  </a:cubicBezTo>
                  <a:lnTo>
                    <a:pt x="11141" y="14377"/>
                  </a:lnTo>
                  <a:lnTo>
                    <a:pt x="17813" y="7806"/>
                  </a:lnTo>
                  <a:lnTo>
                    <a:pt x="13009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72"/>
            <p:cNvSpPr/>
            <p:nvPr/>
          </p:nvSpPr>
          <p:spPr>
            <a:xfrm>
              <a:off x="7393165" y="3091572"/>
              <a:ext cx="686442" cy="1167089"/>
            </a:xfrm>
            <a:custGeom>
              <a:avLst/>
              <a:gdLst/>
              <a:ahLst/>
              <a:cxnLst/>
              <a:rect l="l" t="t" r="r" b="b"/>
              <a:pathLst>
                <a:path w="32958" h="56041" extrusionOk="0">
                  <a:moveTo>
                    <a:pt x="1" y="0"/>
                  </a:moveTo>
                  <a:lnTo>
                    <a:pt x="12510" y="56040"/>
                  </a:lnTo>
                  <a:lnTo>
                    <a:pt x="32958" y="56040"/>
                  </a:lnTo>
                  <a:lnTo>
                    <a:pt x="204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72"/>
            <p:cNvSpPr/>
            <p:nvPr/>
          </p:nvSpPr>
          <p:spPr>
            <a:xfrm>
              <a:off x="7750965" y="4404524"/>
              <a:ext cx="403684" cy="188285"/>
            </a:xfrm>
            <a:custGeom>
              <a:avLst/>
              <a:gdLst/>
              <a:ahLst/>
              <a:cxnLst/>
              <a:rect l="l" t="t" r="r" b="b"/>
              <a:pathLst>
                <a:path w="19382" h="9041" extrusionOk="0">
                  <a:moveTo>
                    <a:pt x="18180" y="0"/>
                  </a:moveTo>
                  <a:lnTo>
                    <a:pt x="10808" y="6438"/>
                  </a:lnTo>
                  <a:cubicBezTo>
                    <a:pt x="10241" y="6939"/>
                    <a:pt x="9508" y="7205"/>
                    <a:pt x="8740" y="7205"/>
                  </a:cubicBezTo>
                  <a:lnTo>
                    <a:pt x="1" y="7205"/>
                  </a:lnTo>
                  <a:lnTo>
                    <a:pt x="1" y="9040"/>
                  </a:lnTo>
                  <a:lnTo>
                    <a:pt x="9341" y="9040"/>
                  </a:lnTo>
                  <a:cubicBezTo>
                    <a:pt x="10175" y="9040"/>
                    <a:pt x="10975" y="8740"/>
                    <a:pt x="11609" y="8173"/>
                  </a:cubicBezTo>
                  <a:lnTo>
                    <a:pt x="19381" y="1368"/>
                  </a:lnTo>
                  <a:lnTo>
                    <a:pt x="1818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72"/>
            <p:cNvSpPr/>
            <p:nvPr/>
          </p:nvSpPr>
          <p:spPr>
            <a:xfrm>
              <a:off x="7803764" y="4382991"/>
              <a:ext cx="118822" cy="81303"/>
            </a:xfrm>
            <a:custGeom>
              <a:avLst/>
              <a:gdLst/>
              <a:ahLst/>
              <a:cxnLst/>
              <a:rect l="l" t="t" r="r" b="b"/>
              <a:pathLst>
                <a:path w="5705" h="3904" extrusionOk="0">
                  <a:moveTo>
                    <a:pt x="4971" y="0"/>
                  </a:moveTo>
                  <a:lnTo>
                    <a:pt x="1" y="2402"/>
                  </a:lnTo>
                  <a:lnTo>
                    <a:pt x="701" y="3903"/>
                  </a:lnTo>
                  <a:lnTo>
                    <a:pt x="5705" y="1501"/>
                  </a:lnTo>
                  <a:lnTo>
                    <a:pt x="497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72"/>
            <p:cNvSpPr/>
            <p:nvPr/>
          </p:nvSpPr>
          <p:spPr>
            <a:xfrm>
              <a:off x="7585614" y="4203765"/>
              <a:ext cx="221649" cy="186889"/>
            </a:xfrm>
            <a:custGeom>
              <a:avLst/>
              <a:gdLst/>
              <a:ahLst/>
              <a:cxnLst/>
              <a:rect l="l" t="t" r="r" b="b"/>
              <a:pathLst>
                <a:path w="10642" h="8974" extrusionOk="0">
                  <a:moveTo>
                    <a:pt x="1669" y="0"/>
                  </a:moveTo>
                  <a:lnTo>
                    <a:pt x="1" y="8973"/>
                  </a:lnTo>
                  <a:lnTo>
                    <a:pt x="8974" y="8973"/>
                  </a:lnTo>
                  <a:lnTo>
                    <a:pt x="10642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72"/>
            <p:cNvSpPr/>
            <p:nvPr/>
          </p:nvSpPr>
          <p:spPr>
            <a:xfrm>
              <a:off x="7352884" y="4390634"/>
              <a:ext cx="420346" cy="163960"/>
            </a:xfrm>
            <a:custGeom>
              <a:avLst/>
              <a:gdLst/>
              <a:ahLst/>
              <a:cxnLst/>
              <a:rect l="l" t="t" r="r" b="b"/>
              <a:pathLst>
                <a:path w="20182" h="7873" extrusionOk="0">
                  <a:moveTo>
                    <a:pt x="7872" y="0"/>
                  </a:moveTo>
                  <a:cubicBezTo>
                    <a:pt x="3536" y="0"/>
                    <a:pt x="0" y="3536"/>
                    <a:pt x="0" y="7872"/>
                  </a:cubicBezTo>
                  <a:lnTo>
                    <a:pt x="20181" y="7872"/>
                  </a:lnTo>
                  <a:lnTo>
                    <a:pt x="20181" y="0"/>
                  </a:lnTo>
                  <a:close/>
                </a:path>
              </a:pathLst>
            </a:custGeom>
            <a:solidFill>
              <a:schemeClr val="accent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72"/>
            <p:cNvSpPr/>
            <p:nvPr/>
          </p:nvSpPr>
          <p:spPr>
            <a:xfrm>
              <a:off x="7507114" y="3091572"/>
              <a:ext cx="598903" cy="1167089"/>
            </a:xfrm>
            <a:custGeom>
              <a:avLst/>
              <a:gdLst/>
              <a:ahLst/>
              <a:cxnLst/>
              <a:rect l="l" t="t" r="r" b="b"/>
              <a:pathLst>
                <a:path w="28755" h="56041" extrusionOk="0">
                  <a:moveTo>
                    <a:pt x="8340" y="0"/>
                  </a:moveTo>
                  <a:lnTo>
                    <a:pt x="0" y="56040"/>
                  </a:lnTo>
                  <a:lnTo>
                    <a:pt x="20415" y="56040"/>
                  </a:lnTo>
                  <a:lnTo>
                    <a:pt x="287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72"/>
            <p:cNvSpPr/>
            <p:nvPr/>
          </p:nvSpPr>
          <p:spPr>
            <a:xfrm>
              <a:off x="7756526" y="3223565"/>
              <a:ext cx="174412" cy="1035097"/>
            </a:xfrm>
            <a:custGeom>
              <a:avLst/>
              <a:gdLst/>
              <a:ahLst/>
              <a:cxnLst/>
              <a:rect l="l" t="t" r="r" b="b"/>
              <a:pathLst>
                <a:path w="8374" h="49703" fill="none" extrusionOk="0">
                  <a:moveTo>
                    <a:pt x="1" y="49702"/>
                  </a:moveTo>
                  <a:lnTo>
                    <a:pt x="8373" y="0"/>
                  </a:lnTo>
                </a:path>
              </a:pathLst>
            </a:custGeom>
            <a:noFill/>
            <a:ln w="10850" cap="flat" cmpd="sng">
              <a:solidFill>
                <a:schemeClr val="lt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72"/>
            <p:cNvSpPr/>
            <p:nvPr/>
          </p:nvSpPr>
          <p:spPr>
            <a:xfrm>
              <a:off x="7436237" y="1569510"/>
              <a:ext cx="526651" cy="712778"/>
            </a:xfrm>
            <a:custGeom>
              <a:avLst/>
              <a:gdLst/>
              <a:ahLst/>
              <a:cxnLst/>
              <a:rect l="l" t="t" r="r" b="b"/>
              <a:pathLst>
                <a:path w="25286" h="34226" extrusionOk="0">
                  <a:moveTo>
                    <a:pt x="1" y="1"/>
                  </a:moveTo>
                  <a:lnTo>
                    <a:pt x="1" y="34225"/>
                  </a:lnTo>
                  <a:lnTo>
                    <a:pt x="25286" y="34225"/>
                  </a:lnTo>
                  <a:lnTo>
                    <a:pt x="252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72"/>
            <p:cNvSpPr/>
            <p:nvPr/>
          </p:nvSpPr>
          <p:spPr>
            <a:xfrm>
              <a:off x="7937853" y="1600769"/>
              <a:ext cx="149398" cy="111167"/>
            </a:xfrm>
            <a:custGeom>
              <a:avLst/>
              <a:gdLst/>
              <a:ahLst/>
              <a:cxnLst/>
              <a:rect l="l" t="t" r="r" b="b"/>
              <a:pathLst>
                <a:path w="7173" h="5338" extrusionOk="0">
                  <a:moveTo>
                    <a:pt x="1" y="1"/>
                  </a:moveTo>
                  <a:lnTo>
                    <a:pt x="1" y="5338"/>
                  </a:lnTo>
                  <a:lnTo>
                    <a:pt x="4504" y="5338"/>
                  </a:lnTo>
                  <a:cubicBezTo>
                    <a:pt x="5972" y="5338"/>
                    <a:pt x="7173" y="4137"/>
                    <a:pt x="7173" y="2669"/>
                  </a:cubicBezTo>
                  <a:cubicBezTo>
                    <a:pt x="7173" y="1201"/>
                    <a:pt x="5972" y="1"/>
                    <a:pt x="4504" y="1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72"/>
            <p:cNvSpPr/>
            <p:nvPr/>
          </p:nvSpPr>
          <p:spPr>
            <a:xfrm>
              <a:off x="7937853" y="1666765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1" y="1"/>
                  </a:moveTo>
                  <a:lnTo>
                    <a:pt x="2436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72"/>
            <p:cNvSpPr/>
            <p:nvPr/>
          </p:nvSpPr>
          <p:spPr>
            <a:xfrm>
              <a:off x="7937853" y="1666765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1" y="1"/>
                  </a:moveTo>
                  <a:lnTo>
                    <a:pt x="2436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72"/>
            <p:cNvSpPr/>
            <p:nvPr/>
          </p:nvSpPr>
          <p:spPr>
            <a:xfrm>
              <a:off x="7329953" y="1600769"/>
              <a:ext cx="132027" cy="111167"/>
            </a:xfrm>
            <a:custGeom>
              <a:avLst/>
              <a:gdLst/>
              <a:ahLst/>
              <a:cxnLst/>
              <a:rect l="l" t="t" r="r" b="b"/>
              <a:pathLst>
                <a:path w="6339" h="5338" extrusionOk="0">
                  <a:moveTo>
                    <a:pt x="2669" y="1"/>
                  </a:moveTo>
                  <a:cubicBezTo>
                    <a:pt x="1201" y="1"/>
                    <a:pt x="0" y="1201"/>
                    <a:pt x="0" y="2669"/>
                  </a:cubicBezTo>
                  <a:cubicBezTo>
                    <a:pt x="0" y="4137"/>
                    <a:pt x="1201" y="5338"/>
                    <a:pt x="2669" y="5338"/>
                  </a:cubicBezTo>
                  <a:lnTo>
                    <a:pt x="6338" y="5338"/>
                  </a:lnTo>
                  <a:lnTo>
                    <a:pt x="6338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72"/>
            <p:cNvSpPr/>
            <p:nvPr/>
          </p:nvSpPr>
          <p:spPr>
            <a:xfrm>
              <a:off x="7410535" y="1666765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72"/>
            <p:cNvSpPr/>
            <p:nvPr/>
          </p:nvSpPr>
          <p:spPr>
            <a:xfrm>
              <a:off x="7410535" y="1666765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72"/>
            <p:cNvSpPr/>
            <p:nvPr/>
          </p:nvSpPr>
          <p:spPr>
            <a:xfrm>
              <a:off x="7340013" y="2031787"/>
              <a:ext cx="810804" cy="1199057"/>
            </a:xfrm>
            <a:custGeom>
              <a:avLst/>
              <a:gdLst/>
              <a:ahLst/>
              <a:cxnLst/>
              <a:rect l="l" t="t" r="r" b="b"/>
              <a:pathLst>
                <a:path w="38929" h="57576" extrusionOk="0">
                  <a:moveTo>
                    <a:pt x="19448" y="1"/>
                  </a:moveTo>
                  <a:cubicBezTo>
                    <a:pt x="8707" y="1"/>
                    <a:pt x="1" y="8707"/>
                    <a:pt x="1" y="19482"/>
                  </a:cubicBezTo>
                  <a:lnTo>
                    <a:pt x="1" y="57575"/>
                  </a:lnTo>
                  <a:lnTo>
                    <a:pt x="38929" y="57575"/>
                  </a:lnTo>
                  <a:lnTo>
                    <a:pt x="38929" y="19482"/>
                  </a:lnTo>
                  <a:cubicBezTo>
                    <a:pt x="38929" y="8707"/>
                    <a:pt x="30222" y="1"/>
                    <a:pt x="19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72"/>
            <p:cNvSpPr/>
            <p:nvPr/>
          </p:nvSpPr>
          <p:spPr>
            <a:xfrm>
              <a:off x="7631476" y="1900179"/>
              <a:ext cx="202196" cy="262611"/>
            </a:xfrm>
            <a:custGeom>
              <a:avLst/>
              <a:gdLst/>
              <a:ahLst/>
              <a:cxnLst/>
              <a:rect l="l" t="t" r="r" b="b"/>
              <a:pathLst>
                <a:path w="9708" h="12610" extrusionOk="0">
                  <a:moveTo>
                    <a:pt x="0" y="1"/>
                  </a:moveTo>
                  <a:lnTo>
                    <a:pt x="0" y="7773"/>
                  </a:lnTo>
                  <a:cubicBezTo>
                    <a:pt x="0" y="10441"/>
                    <a:pt x="2169" y="12610"/>
                    <a:pt x="4837" y="12610"/>
                  </a:cubicBezTo>
                  <a:cubicBezTo>
                    <a:pt x="7539" y="12610"/>
                    <a:pt x="9707" y="10441"/>
                    <a:pt x="9707" y="7773"/>
                  </a:cubicBezTo>
                  <a:lnTo>
                    <a:pt x="9707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72"/>
            <p:cNvSpPr/>
            <p:nvPr/>
          </p:nvSpPr>
          <p:spPr>
            <a:xfrm>
              <a:off x="7631476" y="1900179"/>
              <a:ext cx="202196" cy="170229"/>
            </a:xfrm>
            <a:custGeom>
              <a:avLst/>
              <a:gdLst/>
              <a:ahLst/>
              <a:cxnLst/>
              <a:rect l="l" t="t" r="r" b="b"/>
              <a:pathLst>
                <a:path w="9708" h="8174" extrusionOk="0">
                  <a:moveTo>
                    <a:pt x="0" y="1"/>
                  </a:moveTo>
                  <a:lnTo>
                    <a:pt x="0" y="8173"/>
                  </a:lnTo>
                  <a:lnTo>
                    <a:pt x="9707" y="4771"/>
                  </a:lnTo>
                  <a:lnTo>
                    <a:pt x="9707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72"/>
            <p:cNvSpPr/>
            <p:nvPr/>
          </p:nvSpPr>
          <p:spPr>
            <a:xfrm>
              <a:off x="7452920" y="1342344"/>
              <a:ext cx="484954" cy="657195"/>
            </a:xfrm>
            <a:custGeom>
              <a:avLst/>
              <a:gdLst/>
              <a:ahLst/>
              <a:cxnLst/>
              <a:rect l="l" t="t" r="r" b="b"/>
              <a:pathLst>
                <a:path w="23284" h="31557" extrusionOk="0">
                  <a:moveTo>
                    <a:pt x="11642" y="1"/>
                  </a:moveTo>
                  <a:cubicBezTo>
                    <a:pt x="5204" y="1"/>
                    <a:pt x="1" y="5204"/>
                    <a:pt x="1" y="11642"/>
                  </a:cubicBezTo>
                  <a:lnTo>
                    <a:pt x="1" y="19915"/>
                  </a:lnTo>
                  <a:cubicBezTo>
                    <a:pt x="1" y="26353"/>
                    <a:pt x="5204" y="31557"/>
                    <a:pt x="11642" y="31557"/>
                  </a:cubicBezTo>
                  <a:cubicBezTo>
                    <a:pt x="18080" y="31557"/>
                    <a:pt x="23284" y="26353"/>
                    <a:pt x="23284" y="19915"/>
                  </a:cubicBezTo>
                  <a:lnTo>
                    <a:pt x="23284" y="11642"/>
                  </a:lnTo>
                  <a:cubicBezTo>
                    <a:pt x="23284" y="5204"/>
                    <a:pt x="18080" y="1"/>
                    <a:pt x="11642" y="1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72"/>
            <p:cNvSpPr/>
            <p:nvPr/>
          </p:nvSpPr>
          <p:spPr>
            <a:xfrm>
              <a:off x="7452920" y="1342344"/>
              <a:ext cx="484954" cy="657195"/>
            </a:xfrm>
            <a:custGeom>
              <a:avLst/>
              <a:gdLst/>
              <a:ahLst/>
              <a:cxnLst/>
              <a:rect l="l" t="t" r="r" b="b"/>
              <a:pathLst>
                <a:path w="23284" h="31557" fill="none" extrusionOk="0">
                  <a:moveTo>
                    <a:pt x="11642" y="31557"/>
                  </a:moveTo>
                  <a:lnTo>
                    <a:pt x="11642" y="31557"/>
                  </a:lnTo>
                  <a:cubicBezTo>
                    <a:pt x="5204" y="31557"/>
                    <a:pt x="1" y="26353"/>
                    <a:pt x="1" y="19915"/>
                  </a:cubicBezTo>
                  <a:lnTo>
                    <a:pt x="1" y="11642"/>
                  </a:lnTo>
                  <a:cubicBezTo>
                    <a:pt x="1" y="5204"/>
                    <a:pt x="5204" y="1"/>
                    <a:pt x="11642" y="1"/>
                  </a:cubicBezTo>
                  <a:lnTo>
                    <a:pt x="11642" y="1"/>
                  </a:lnTo>
                  <a:cubicBezTo>
                    <a:pt x="18080" y="1"/>
                    <a:pt x="23284" y="5204"/>
                    <a:pt x="23284" y="11642"/>
                  </a:cubicBezTo>
                  <a:lnTo>
                    <a:pt x="23284" y="19915"/>
                  </a:lnTo>
                  <a:cubicBezTo>
                    <a:pt x="23284" y="26353"/>
                    <a:pt x="18080" y="31557"/>
                    <a:pt x="11642" y="31557"/>
                  </a:cubicBezTo>
                  <a:close/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72"/>
            <p:cNvSpPr/>
            <p:nvPr/>
          </p:nvSpPr>
          <p:spPr>
            <a:xfrm>
              <a:off x="7427218" y="1306919"/>
              <a:ext cx="536378" cy="268172"/>
            </a:xfrm>
            <a:custGeom>
              <a:avLst/>
              <a:gdLst/>
              <a:ahLst/>
              <a:cxnLst/>
              <a:rect l="l" t="t" r="r" b="b"/>
              <a:pathLst>
                <a:path w="25753" h="12877" extrusionOk="0">
                  <a:moveTo>
                    <a:pt x="12876" y="0"/>
                  </a:moveTo>
                  <a:cubicBezTo>
                    <a:pt x="5771" y="0"/>
                    <a:pt x="0" y="5771"/>
                    <a:pt x="0" y="12876"/>
                  </a:cubicBezTo>
                  <a:lnTo>
                    <a:pt x="18680" y="12876"/>
                  </a:lnTo>
                  <a:cubicBezTo>
                    <a:pt x="18680" y="12876"/>
                    <a:pt x="19181" y="11442"/>
                    <a:pt x="18614" y="9574"/>
                  </a:cubicBezTo>
                  <a:lnTo>
                    <a:pt x="18614" y="9574"/>
                  </a:lnTo>
                  <a:cubicBezTo>
                    <a:pt x="18614" y="9575"/>
                    <a:pt x="19414" y="11742"/>
                    <a:pt x="19414" y="12876"/>
                  </a:cubicBezTo>
                  <a:lnTo>
                    <a:pt x="25752" y="12876"/>
                  </a:lnTo>
                  <a:cubicBezTo>
                    <a:pt x="25752" y="5771"/>
                    <a:pt x="19981" y="0"/>
                    <a:pt x="128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72"/>
            <p:cNvSpPr/>
            <p:nvPr/>
          </p:nvSpPr>
          <p:spPr>
            <a:xfrm>
              <a:off x="7734303" y="1616055"/>
              <a:ext cx="29888" cy="29885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734" y="0"/>
                  </a:moveTo>
                  <a:cubicBezTo>
                    <a:pt x="334" y="0"/>
                    <a:pt x="0" y="301"/>
                    <a:pt x="0" y="701"/>
                  </a:cubicBezTo>
                  <a:cubicBezTo>
                    <a:pt x="0" y="1101"/>
                    <a:pt x="334" y="1435"/>
                    <a:pt x="734" y="1435"/>
                  </a:cubicBezTo>
                  <a:cubicBezTo>
                    <a:pt x="1134" y="1435"/>
                    <a:pt x="1435" y="1101"/>
                    <a:pt x="1435" y="701"/>
                  </a:cubicBezTo>
                  <a:cubicBezTo>
                    <a:pt x="1435" y="301"/>
                    <a:pt x="113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72"/>
            <p:cNvSpPr/>
            <p:nvPr/>
          </p:nvSpPr>
          <p:spPr>
            <a:xfrm>
              <a:off x="7605775" y="1616055"/>
              <a:ext cx="29888" cy="29885"/>
            </a:xfrm>
            <a:custGeom>
              <a:avLst/>
              <a:gdLst/>
              <a:ahLst/>
              <a:cxnLst/>
              <a:rect l="l" t="t" r="r" b="b"/>
              <a:pathLst>
                <a:path w="1435" h="1435" extrusionOk="0">
                  <a:moveTo>
                    <a:pt x="734" y="0"/>
                  </a:moveTo>
                  <a:cubicBezTo>
                    <a:pt x="334" y="0"/>
                    <a:pt x="0" y="301"/>
                    <a:pt x="0" y="701"/>
                  </a:cubicBezTo>
                  <a:cubicBezTo>
                    <a:pt x="0" y="1101"/>
                    <a:pt x="334" y="1435"/>
                    <a:pt x="734" y="1435"/>
                  </a:cubicBezTo>
                  <a:cubicBezTo>
                    <a:pt x="1134" y="1435"/>
                    <a:pt x="1434" y="1101"/>
                    <a:pt x="1434" y="701"/>
                  </a:cubicBezTo>
                  <a:cubicBezTo>
                    <a:pt x="1434" y="301"/>
                    <a:pt x="1134" y="0"/>
                    <a:pt x="7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72"/>
            <p:cNvSpPr/>
            <p:nvPr/>
          </p:nvSpPr>
          <p:spPr>
            <a:xfrm>
              <a:off x="7452233" y="1712623"/>
              <a:ext cx="485641" cy="21"/>
            </a:xfrm>
            <a:custGeom>
              <a:avLst/>
              <a:gdLst/>
              <a:ahLst/>
              <a:cxnLst/>
              <a:rect l="l" t="t" r="r" b="b"/>
              <a:pathLst>
                <a:path w="23317" h="1" fill="none" extrusionOk="0">
                  <a:moveTo>
                    <a:pt x="0" y="0"/>
                  </a:moveTo>
                  <a:lnTo>
                    <a:pt x="23317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72"/>
            <p:cNvSpPr/>
            <p:nvPr/>
          </p:nvSpPr>
          <p:spPr>
            <a:xfrm>
              <a:off x="7662052" y="1641754"/>
              <a:ext cx="18766" cy="70890"/>
            </a:xfrm>
            <a:custGeom>
              <a:avLst/>
              <a:gdLst/>
              <a:ahLst/>
              <a:cxnLst/>
              <a:rect l="l" t="t" r="r" b="b"/>
              <a:pathLst>
                <a:path w="901" h="3404" fill="none" extrusionOk="0">
                  <a:moveTo>
                    <a:pt x="901" y="1"/>
                  </a:moveTo>
                  <a:lnTo>
                    <a:pt x="0" y="3403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72"/>
            <p:cNvSpPr/>
            <p:nvPr/>
          </p:nvSpPr>
          <p:spPr>
            <a:xfrm>
              <a:off x="7452920" y="1757065"/>
              <a:ext cx="127862" cy="21"/>
            </a:xfrm>
            <a:custGeom>
              <a:avLst/>
              <a:gdLst/>
              <a:ahLst/>
              <a:cxnLst/>
              <a:rect l="l" t="t" r="r" b="b"/>
              <a:pathLst>
                <a:path w="6139" h="1" fill="none" extrusionOk="0">
                  <a:moveTo>
                    <a:pt x="1" y="1"/>
                  </a:moveTo>
                  <a:lnTo>
                    <a:pt x="6138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72"/>
            <p:cNvSpPr/>
            <p:nvPr/>
          </p:nvSpPr>
          <p:spPr>
            <a:xfrm>
              <a:off x="7516840" y="1783472"/>
              <a:ext cx="63941" cy="21"/>
            </a:xfrm>
            <a:custGeom>
              <a:avLst/>
              <a:gdLst/>
              <a:ahLst/>
              <a:cxnLst/>
              <a:rect l="l" t="t" r="r" b="b"/>
              <a:pathLst>
                <a:path w="3070" h="1" fill="none" extrusionOk="0">
                  <a:moveTo>
                    <a:pt x="0" y="1"/>
                  </a:moveTo>
                  <a:lnTo>
                    <a:pt x="3069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72"/>
            <p:cNvSpPr/>
            <p:nvPr/>
          </p:nvSpPr>
          <p:spPr>
            <a:xfrm>
              <a:off x="7785706" y="1833495"/>
              <a:ext cx="139671" cy="21"/>
            </a:xfrm>
            <a:custGeom>
              <a:avLst/>
              <a:gdLst/>
              <a:ahLst/>
              <a:cxnLst/>
              <a:rect l="l" t="t" r="r" b="b"/>
              <a:pathLst>
                <a:path w="6706" h="1" fill="none" extrusionOk="0">
                  <a:moveTo>
                    <a:pt x="6705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72"/>
            <p:cNvSpPr/>
            <p:nvPr/>
          </p:nvSpPr>
          <p:spPr>
            <a:xfrm>
              <a:off x="7749591" y="185988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5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72"/>
            <p:cNvSpPr/>
            <p:nvPr/>
          </p:nvSpPr>
          <p:spPr>
            <a:xfrm>
              <a:off x="7718328" y="1240236"/>
              <a:ext cx="71564" cy="98651"/>
            </a:xfrm>
            <a:custGeom>
              <a:avLst/>
              <a:gdLst/>
              <a:ahLst/>
              <a:cxnLst/>
              <a:rect l="l" t="t" r="r" b="b"/>
              <a:pathLst>
                <a:path w="3436" h="4737" extrusionOk="0">
                  <a:moveTo>
                    <a:pt x="2202" y="0"/>
                  </a:moveTo>
                  <a:cubicBezTo>
                    <a:pt x="2201" y="0"/>
                    <a:pt x="0" y="2702"/>
                    <a:pt x="1067" y="4737"/>
                  </a:cubicBezTo>
                  <a:cubicBezTo>
                    <a:pt x="1067" y="4737"/>
                    <a:pt x="3436" y="3903"/>
                    <a:pt x="22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72"/>
            <p:cNvSpPr/>
            <p:nvPr/>
          </p:nvSpPr>
          <p:spPr>
            <a:xfrm>
              <a:off x="7749591" y="1272182"/>
              <a:ext cx="74355" cy="70182"/>
            </a:xfrm>
            <a:custGeom>
              <a:avLst/>
              <a:gdLst/>
              <a:ahLst/>
              <a:cxnLst/>
              <a:rect l="l" t="t" r="r" b="b"/>
              <a:pathLst>
                <a:path w="3570" h="3370" extrusionOk="0">
                  <a:moveTo>
                    <a:pt x="3569" y="1"/>
                  </a:moveTo>
                  <a:cubicBezTo>
                    <a:pt x="3569" y="1"/>
                    <a:pt x="234" y="1068"/>
                    <a:pt x="0" y="3336"/>
                  </a:cubicBezTo>
                  <a:cubicBezTo>
                    <a:pt x="0" y="3336"/>
                    <a:pt x="131" y="3369"/>
                    <a:pt x="347" y="3369"/>
                  </a:cubicBezTo>
                  <a:cubicBezTo>
                    <a:pt x="1055" y="3369"/>
                    <a:pt x="2675" y="3017"/>
                    <a:pt x="35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72"/>
            <p:cNvSpPr/>
            <p:nvPr/>
          </p:nvSpPr>
          <p:spPr>
            <a:xfrm>
              <a:off x="7436237" y="2016886"/>
              <a:ext cx="66024" cy="339021"/>
            </a:xfrm>
            <a:custGeom>
              <a:avLst/>
              <a:gdLst/>
              <a:ahLst/>
              <a:cxnLst/>
              <a:rect l="l" t="t" r="r" b="b"/>
              <a:pathLst>
                <a:path w="3170" h="16279" extrusionOk="0">
                  <a:moveTo>
                    <a:pt x="1" y="1"/>
                  </a:moveTo>
                  <a:lnTo>
                    <a:pt x="1" y="16279"/>
                  </a:lnTo>
                  <a:lnTo>
                    <a:pt x="3170" y="16279"/>
                  </a:lnTo>
                  <a:lnTo>
                    <a:pt x="317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72"/>
            <p:cNvSpPr/>
            <p:nvPr/>
          </p:nvSpPr>
          <p:spPr>
            <a:xfrm>
              <a:off x="7887846" y="2165560"/>
              <a:ext cx="137567" cy="57666"/>
            </a:xfrm>
            <a:custGeom>
              <a:avLst/>
              <a:gdLst/>
              <a:ahLst/>
              <a:cxnLst/>
              <a:rect l="l" t="t" r="r" b="b"/>
              <a:pathLst>
                <a:path w="6605" h="2769" extrusionOk="0">
                  <a:moveTo>
                    <a:pt x="100" y="0"/>
                  </a:moveTo>
                  <a:lnTo>
                    <a:pt x="0" y="2769"/>
                  </a:lnTo>
                  <a:lnTo>
                    <a:pt x="6605" y="2769"/>
                  </a:lnTo>
                  <a:lnTo>
                    <a:pt x="40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72"/>
            <p:cNvSpPr/>
            <p:nvPr/>
          </p:nvSpPr>
          <p:spPr>
            <a:xfrm>
              <a:off x="7846856" y="2223206"/>
              <a:ext cx="88935" cy="330003"/>
            </a:xfrm>
            <a:custGeom>
              <a:avLst/>
              <a:gdLst/>
              <a:ahLst/>
              <a:cxnLst/>
              <a:rect l="l" t="t" r="r" b="b"/>
              <a:pathLst>
                <a:path w="4270" h="15846" extrusionOk="0">
                  <a:moveTo>
                    <a:pt x="0" y="1"/>
                  </a:moveTo>
                  <a:lnTo>
                    <a:pt x="0" y="15845"/>
                  </a:lnTo>
                  <a:lnTo>
                    <a:pt x="4270" y="15845"/>
                  </a:lnTo>
                  <a:lnTo>
                    <a:pt x="427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72"/>
            <p:cNvSpPr/>
            <p:nvPr/>
          </p:nvSpPr>
          <p:spPr>
            <a:xfrm>
              <a:off x="7846856" y="2165560"/>
              <a:ext cx="88935" cy="57666"/>
            </a:xfrm>
            <a:custGeom>
              <a:avLst/>
              <a:gdLst/>
              <a:ahLst/>
              <a:cxnLst/>
              <a:rect l="l" t="t" r="r" b="b"/>
              <a:pathLst>
                <a:path w="4270" h="2769" extrusionOk="0">
                  <a:moveTo>
                    <a:pt x="2001" y="0"/>
                  </a:moveTo>
                  <a:lnTo>
                    <a:pt x="0" y="2769"/>
                  </a:lnTo>
                  <a:lnTo>
                    <a:pt x="4270" y="2769"/>
                  </a:lnTo>
                  <a:lnTo>
                    <a:pt x="226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72"/>
            <p:cNvSpPr/>
            <p:nvPr/>
          </p:nvSpPr>
          <p:spPr>
            <a:xfrm>
              <a:off x="7935770" y="2223206"/>
              <a:ext cx="89643" cy="330003"/>
            </a:xfrm>
            <a:custGeom>
              <a:avLst/>
              <a:gdLst/>
              <a:ahLst/>
              <a:cxnLst/>
              <a:rect l="l" t="t" r="r" b="b"/>
              <a:pathLst>
                <a:path w="4304" h="15846" extrusionOk="0">
                  <a:moveTo>
                    <a:pt x="1" y="1"/>
                  </a:moveTo>
                  <a:lnTo>
                    <a:pt x="1" y="15845"/>
                  </a:lnTo>
                  <a:lnTo>
                    <a:pt x="4304" y="15845"/>
                  </a:lnTo>
                  <a:lnTo>
                    <a:pt x="430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72"/>
            <p:cNvSpPr/>
            <p:nvPr/>
          </p:nvSpPr>
          <p:spPr>
            <a:xfrm>
              <a:off x="7888533" y="2149566"/>
              <a:ext cx="84082" cy="16015"/>
            </a:xfrm>
            <a:custGeom>
              <a:avLst/>
              <a:gdLst/>
              <a:ahLst/>
              <a:cxnLst/>
              <a:rect l="l" t="t" r="r" b="b"/>
              <a:pathLst>
                <a:path w="4037" h="769" extrusionOk="0">
                  <a:moveTo>
                    <a:pt x="0" y="1"/>
                  </a:moveTo>
                  <a:lnTo>
                    <a:pt x="0" y="768"/>
                  </a:lnTo>
                  <a:lnTo>
                    <a:pt x="4037" y="768"/>
                  </a:lnTo>
                  <a:lnTo>
                    <a:pt x="40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72"/>
            <p:cNvSpPr/>
            <p:nvPr/>
          </p:nvSpPr>
          <p:spPr>
            <a:xfrm>
              <a:off x="7587696" y="2253778"/>
              <a:ext cx="148710" cy="149382"/>
            </a:xfrm>
            <a:custGeom>
              <a:avLst/>
              <a:gdLst/>
              <a:ahLst/>
              <a:cxnLst/>
              <a:rect l="l" t="t" r="r" b="b"/>
              <a:pathLst>
                <a:path w="7140" h="7173" extrusionOk="0">
                  <a:moveTo>
                    <a:pt x="3570" y="0"/>
                  </a:moveTo>
                  <a:cubicBezTo>
                    <a:pt x="1602" y="0"/>
                    <a:pt x="1" y="1602"/>
                    <a:pt x="1" y="3603"/>
                  </a:cubicBezTo>
                  <a:cubicBezTo>
                    <a:pt x="1" y="5571"/>
                    <a:pt x="1602" y="7172"/>
                    <a:pt x="3570" y="7172"/>
                  </a:cubicBezTo>
                  <a:cubicBezTo>
                    <a:pt x="5538" y="7172"/>
                    <a:pt x="7139" y="5571"/>
                    <a:pt x="7139" y="3603"/>
                  </a:cubicBezTo>
                  <a:cubicBezTo>
                    <a:pt x="7139" y="1602"/>
                    <a:pt x="5538" y="0"/>
                    <a:pt x="35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</a:t>
              </a:r>
              <a:endParaRPr/>
            </a:p>
          </p:txBody>
        </p:sp>
        <p:sp>
          <p:nvSpPr>
            <p:cNvPr id="2017" name="Google Shape;2017;p72"/>
            <p:cNvSpPr/>
            <p:nvPr/>
          </p:nvSpPr>
          <p:spPr>
            <a:xfrm>
              <a:off x="7737073" y="2226184"/>
              <a:ext cx="72272" cy="63539"/>
            </a:xfrm>
            <a:custGeom>
              <a:avLst/>
              <a:gdLst/>
              <a:ahLst/>
              <a:cxnLst/>
              <a:rect l="l" t="t" r="r" b="b"/>
              <a:pathLst>
                <a:path w="3470" h="3051" extrusionOk="0">
                  <a:moveTo>
                    <a:pt x="1742" y="1"/>
                  </a:moveTo>
                  <a:cubicBezTo>
                    <a:pt x="1151" y="1"/>
                    <a:pt x="584" y="351"/>
                    <a:pt x="334" y="925"/>
                  </a:cubicBezTo>
                  <a:cubicBezTo>
                    <a:pt x="1" y="1692"/>
                    <a:pt x="368" y="2593"/>
                    <a:pt x="1135" y="2927"/>
                  </a:cubicBezTo>
                  <a:cubicBezTo>
                    <a:pt x="1336" y="3010"/>
                    <a:pt x="1542" y="3050"/>
                    <a:pt x="1742" y="3050"/>
                  </a:cubicBezTo>
                  <a:cubicBezTo>
                    <a:pt x="2338" y="3050"/>
                    <a:pt x="2887" y="2700"/>
                    <a:pt x="3136" y="2126"/>
                  </a:cubicBezTo>
                  <a:cubicBezTo>
                    <a:pt x="3470" y="1325"/>
                    <a:pt x="3103" y="458"/>
                    <a:pt x="2336" y="125"/>
                  </a:cubicBezTo>
                  <a:cubicBezTo>
                    <a:pt x="2143" y="41"/>
                    <a:pt x="1941" y="1"/>
                    <a:pt x="17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72"/>
            <p:cNvSpPr/>
            <p:nvPr/>
          </p:nvSpPr>
          <p:spPr>
            <a:xfrm>
              <a:off x="7745404" y="2262983"/>
              <a:ext cx="68107" cy="59790"/>
            </a:xfrm>
            <a:custGeom>
              <a:avLst/>
              <a:gdLst/>
              <a:ahLst/>
              <a:cxnLst/>
              <a:rect l="l" t="t" r="r" b="b"/>
              <a:pathLst>
                <a:path w="3270" h="2871" extrusionOk="0">
                  <a:moveTo>
                    <a:pt x="1598" y="1"/>
                  </a:moveTo>
                  <a:cubicBezTo>
                    <a:pt x="1044" y="1"/>
                    <a:pt x="525" y="338"/>
                    <a:pt x="301" y="859"/>
                  </a:cubicBezTo>
                  <a:cubicBezTo>
                    <a:pt x="1" y="1593"/>
                    <a:pt x="334" y="2460"/>
                    <a:pt x="1068" y="2761"/>
                  </a:cubicBezTo>
                  <a:cubicBezTo>
                    <a:pt x="1250" y="2835"/>
                    <a:pt x="1439" y="2871"/>
                    <a:pt x="1624" y="2871"/>
                  </a:cubicBezTo>
                  <a:cubicBezTo>
                    <a:pt x="2183" y="2871"/>
                    <a:pt x="2711" y="2545"/>
                    <a:pt x="2936" y="1993"/>
                  </a:cubicBezTo>
                  <a:cubicBezTo>
                    <a:pt x="3270" y="1260"/>
                    <a:pt x="2903" y="426"/>
                    <a:pt x="2169" y="125"/>
                  </a:cubicBezTo>
                  <a:cubicBezTo>
                    <a:pt x="1982" y="40"/>
                    <a:pt x="1788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72"/>
            <p:cNvSpPr/>
            <p:nvPr/>
          </p:nvSpPr>
          <p:spPr>
            <a:xfrm>
              <a:off x="7769731" y="2230203"/>
              <a:ext cx="58380" cy="52022"/>
            </a:xfrm>
            <a:custGeom>
              <a:avLst/>
              <a:gdLst/>
              <a:ahLst/>
              <a:cxnLst/>
              <a:rect l="l" t="t" r="r" b="b"/>
              <a:pathLst>
                <a:path w="2803" h="2498" extrusionOk="0">
                  <a:moveTo>
                    <a:pt x="1421" y="1"/>
                  </a:moveTo>
                  <a:cubicBezTo>
                    <a:pt x="933" y="1"/>
                    <a:pt x="468" y="289"/>
                    <a:pt x="267" y="765"/>
                  </a:cubicBezTo>
                  <a:cubicBezTo>
                    <a:pt x="0" y="1399"/>
                    <a:pt x="301" y="2133"/>
                    <a:pt x="934" y="2400"/>
                  </a:cubicBezTo>
                  <a:cubicBezTo>
                    <a:pt x="1092" y="2466"/>
                    <a:pt x="1253" y="2497"/>
                    <a:pt x="1411" y="2497"/>
                  </a:cubicBezTo>
                  <a:cubicBezTo>
                    <a:pt x="1889" y="2497"/>
                    <a:pt x="2335" y="2209"/>
                    <a:pt x="2536" y="1733"/>
                  </a:cubicBezTo>
                  <a:cubicBezTo>
                    <a:pt x="2802" y="1099"/>
                    <a:pt x="2536" y="365"/>
                    <a:pt x="1902" y="98"/>
                  </a:cubicBezTo>
                  <a:cubicBezTo>
                    <a:pt x="1745" y="32"/>
                    <a:pt x="1581" y="1"/>
                    <a:pt x="14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72"/>
            <p:cNvSpPr/>
            <p:nvPr/>
          </p:nvSpPr>
          <p:spPr>
            <a:xfrm>
              <a:off x="7773209" y="2277623"/>
              <a:ext cx="79208" cy="69620"/>
            </a:xfrm>
            <a:custGeom>
              <a:avLst/>
              <a:gdLst/>
              <a:ahLst/>
              <a:cxnLst/>
              <a:rect l="l" t="t" r="r" b="b"/>
              <a:pathLst>
                <a:path w="3803" h="3343" extrusionOk="0">
                  <a:moveTo>
                    <a:pt x="1919" y="1"/>
                  </a:moveTo>
                  <a:cubicBezTo>
                    <a:pt x="1261" y="1"/>
                    <a:pt x="643" y="370"/>
                    <a:pt x="367" y="1024"/>
                  </a:cubicBezTo>
                  <a:cubicBezTo>
                    <a:pt x="0" y="1858"/>
                    <a:pt x="400" y="2858"/>
                    <a:pt x="1268" y="3225"/>
                  </a:cubicBezTo>
                  <a:cubicBezTo>
                    <a:pt x="1467" y="3305"/>
                    <a:pt x="1676" y="3343"/>
                    <a:pt x="1883" y="3343"/>
                  </a:cubicBezTo>
                  <a:cubicBezTo>
                    <a:pt x="2542" y="3343"/>
                    <a:pt x="3182" y="2959"/>
                    <a:pt x="3436" y="2325"/>
                  </a:cubicBezTo>
                  <a:cubicBezTo>
                    <a:pt x="3803" y="1457"/>
                    <a:pt x="3403" y="490"/>
                    <a:pt x="2569" y="123"/>
                  </a:cubicBezTo>
                  <a:cubicBezTo>
                    <a:pt x="2355" y="41"/>
                    <a:pt x="2135" y="1"/>
                    <a:pt x="19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72"/>
            <p:cNvSpPr/>
            <p:nvPr/>
          </p:nvSpPr>
          <p:spPr>
            <a:xfrm>
              <a:off x="7802389" y="2298178"/>
              <a:ext cx="79208" cy="69599"/>
            </a:xfrm>
            <a:custGeom>
              <a:avLst/>
              <a:gdLst/>
              <a:ahLst/>
              <a:cxnLst/>
              <a:rect l="l" t="t" r="r" b="b"/>
              <a:pathLst>
                <a:path w="3803" h="3342" extrusionOk="0">
                  <a:moveTo>
                    <a:pt x="1884" y="0"/>
                  </a:moveTo>
                  <a:cubicBezTo>
                    <a:pt x="1238" y="0"/>
                    <a:pt x="616" y="381"/>
                    <a:pt x="367" y="1004"/>
                  </a:cubicBezTo>
                  <a:cubicBezTo>
                    <a:pt x="0" y="1871"/>
                    <a:pt x="400" y="2839"/>
                    <a:pt x="1234" y="3206"/>
                  </a:cubicBezTo>
                  <a:cubicBezTo>
                    <a:pt x="1453" y="3298"/>
                    <a:pt x="1677" y="3342"/>
                    <a:pt x="1897" y="3342"/>
                  </a:cubicBezTo>
                  <a:cubicBezTo>
                    <a:pt x="2550" y="3342"/>
                    <a:pt x="3161" y="2954"/>
                    <a:pt x="3436" y="2305"/>
                  </a:cubicBezTo>
                  <a:cubicBezTo>
                    <a:pt x="3803" y="1471"/>
                    <a:pt x="3403" y="504"/>
                    <a:pt x="2535" y="137"/>
                  </a:cubicBezTo>
                  <a:cubicBezTo>
                    <a:pt x="2324" y="44"/>
                    <a:pt x="2103" y="0"/>
                    <a:pt x="18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72"/>
            <p:cNvSpPr/>
            <p:nvPr/>
          </p:nvSpPr>
          <p:spPr>
            <a:xfrm>
              <a:off x="7837130" y="2280080"/>
              <a:ext cx="45175" cy="39923"/>
            </a:xfrm>
            <a:custGeom>
              <a:avLst/>
              <a:gdLst/>
              <a:ahLst/>
              <a:cxnLst/>
              <a:rect l="l" t="t" r="r" b="b"/>
              <a:pathLst>
                <a:path w="2169" h="1917" extrusionOk="0">
                  <a:moveTo>
                    <a:pt x="1099" y="0"/>
                  </a:moveTo>
                  <a:cubicBezTo>
                    <a:pt x="714" y="0"/>
                    <a:pt x="352" y="226"/>
                    <a:pt x="200" y="605"/>
                  </a:cubicBezTo>
                  <a:cubicBezTo>
                    <a:pt x="0" y="1072"/>
                    <a:pt x="234" y="1639"/>
                    <a:pt x="701" y="1840"/>
                  </a:cubicBezTo>
                  <a:cubicBezTo>
                    <a:pt x="830" y="1891"/>
                    <a:pt x="964" y="1916"/>
                    <a:pt x="1094" y="1916"/>
                  </a:cubicBezTo>
                  <a:cubicBezTo>
                    <a:pt x="1469" y="1916"/>
                    <a:pt x="1820" y="1710"/>
                    <a:pt x="1968" y="1339"/>
                  </a:cubicBezTo>
                  <a:cubicBezTo>
                    <a:pt x="2168" y="839"/>
                    <a:pt x="1935" y="305"/>
                    <a:pt x="1468" y="72"/>
                  </a:cubicBezTo>
                  <a:cubicBezTo>
                    <a:pt x="1347" y="23"/>
                    <a:pt x="1222" y="0"/>
                    <a:pt x="10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72"/>
            <p:cNvSpPr/>
            <p:nvPr/>
          </p:nvSpPr>
          <p:spPr>
            <a:xfrm>
              <a:off x="7709289" y="2262004"/>
              <a:ext cx="45175" cy="39923"/>
            </a:xfrm>
            <a:custGeom>
              <a:avLst/>
              <a:gdLst/>
              <a:ahLst/>
              <a:cxnLst/>
              <a:rect l="l" t="t" r="r" b="b"/>
              <a:pathLst>
                <a:path w="2169" h="1917" extrusionOk="0">
                  <a:moveTo>
                    <a:pt x="1099" y="1"/>
                  </a:moveTo>
                  <a:cubicBezTo>
                    <a:pt x="715" y="1"/>
                    <a:pt x="352" y="227"/>
                    <a:pt x="200" y="606"/>
                  </a:cubicBezTo>
                  <a:cubicBezTo>
                    <a:pt x="0" y="1073"/>
                    <a:pt x="234" y="1640"/>
                    <a:pt x="701" y="1840"/>
                  </a:cubicBezTo>
                  <a:cubicBezTo>
                    <a:pt x="830" y="1892"/>
                    <a:pt x="964" y="1917"/>
                    <a:pt x="1095" y="1917"/>
                  </a:cubicBezTo>
                  <a:cubicBezTo>
                    <a:pt x="1470" y="1917"/>
                    <a:pt x="1820" y="1711"/>
                    <a:pt x="1968" y="1340"/>
                  </a:cubicBezTo>
                  <a:cubicBezTo>
                    <a:pt x="2169" y="840"/>
                    <a:pt x="1935" y="306"/>
                    <a:pt x="1468" y="72"/>
                  </a:cubicBezTo>
                  <a:cubicBezTo>
                    <a:pt x="1347" y="24"/>
                    <a:pt x="1222" y="1"/>
                    <a:pt x="10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72"/>
            <p:cNvSpPr/>
            <p:nvPr/>
          </p:nvSpPr>
          <p:spPr>
            <a:xfrm>
              <a:off x="7812116" y="2247405"/>
              <a:ext cx="54215" cy="51668"/>
            </a:xfrm>
            <a:custGeom>
              <a:avLst/>
              <a:gdLst/>
              <a:ahLst/>
              <a:cxnLst/>
              <a:rect l="l" t="t" r="r" b="b"/>
              <a:pathLst>
                <a:path w="2603" h="2481" extrusionOk="0">
                  <a:moveTo>
                    <a:pt x="1282" y="0"/>
                  </a:moveTo>
                  <a:cubicBezTo>
                    <a:pt x="664" y="0"/>
                    <a:pt x="130" y="482"/>
                    <a:pt x="67" y="1140"/>
                  </a:cubicBezTo>
                  <a:cubicBezTo>
                    <a:pt x="0" y="1807"/>
                    <a:pt x="501" y="2408"/>
                    <a:pt x="1168" y="2475"/>
                  </a:cubicBezTo>
                  <a:cubicBezTo>
                    <a:pt x="1210" y="2479"/>
                    <a:pt x="1252" y="2481"/>
                    <a:pt x="1293" y="2481"/>
                  </a:cubicBezTo>
                  <a:cubicBezTo>
                    <a:pt x="1938" y="2481"/>
                    <a:pt x="2473" y="2001"/>
                    <a:pt x="2535" y="1374"/>
                  </a:cubicBezTo>
                  <a:cubicBezTo>
                    <a:pt x="2602" y="673"/>
                    <a:pt x="2102" y="73"/>
                    <a:pt x="1401" y="6"/>
                  </a:cubicBezTo>
                  <a:cubicBezTo>
                    <a:pt x="1361" y="2"/>
                    <a:pt x="1321" y="0"/>
                    <a:pt x="12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72"/>
            <p:cNvSpPr/>
            <p:nvPr/>
          </p:nvSpPr>
          <p:spPr>
            <a:xfrm>
              <a:off x="7710684" y="2284308"/>
              <a:ext cx="81999" cy="72640"/>
            </a:xfrm>
            <a:custGeom>
              <a:avLst/>
              <a:gdLst/>
              <a:ahLst/>
              <a:cxnLst/>
              <a:rect l="l" t="t" r="r" b="b"/>
              <a:pathLst>
                <a:path w="3937" h="3488" extrusionOk="0">
                  <a:moveTo>
                    <a:pt x="1967" y="0"/>
                  </a:moveTo>
                  <a:cubicBezTo>
                    <a:pt x="1293" y="0"/>
                    <a:pt x="642" y="394"/>
                    <a:pt x="367" y="1070"/>
                  </a:cubicBezTo>
                  <a:cubicBezTo>
                    <a:pt x="0" y="1937"/>
                    <a:pt x="400" y="2971"/>
                    <a:pt x="1301" y="3338"/>
                  </a:cubicBezTo>
                  <a:cubicBezTo>
                    <a:pt x="1523" y="3440"/>
                    <a:pt x="1755" y="3488"/>
                    <a:pt x="1985" y="3488"/>
                  </a:cubicBezTo>
                  <a:cubicBezTo>
                    <a:pt x="2653" y="3488"/>
                    <a:pt x="3296" y="3083"/>
                    <a:pt x="3569" y="2437"/>
                  </a:cubicBezTo>
                  <a:cubicBezTo>
                    <a:pt x="3936" y="1537"/>
                    <a:pt x="3536" y="502"/>
                    <a:pt x="2635" y="136"/>
                  </a:cubicBezTo>
                  <a:cubicBezTo>
                    <a:pt x="2418" y="44"/>
                    <a:pt x="2191" y="0"/>
                    <a:pt x="19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72"/>
            <p:cNvSpPr/>
            <p:nvPr/>
          </p:nvSpPr>
          <p:spPr>
            <a:xfrm>
              <a:off x="7751674" y="2329041"/>
              <a:ext cx="78521" cy="68912"/>
            </a:xfrm>
            <a:custGeom>
              <a:avLst/>
              <a:gdLst/>
              <a:ahLst/>
              <a:cxnLst/>
              <a:rect l="l" t="t" r="r" b="b"/>
              <a:pathLst>
                <a:path w="3770" h="3309" extrusionOk="0">
                  <a:moveTo>
                    <a:pt x="1904" y="0"/>
                  </a:moveTo>
                  <a:cubicBezTo>
                    <a:pt x="1260" y="0"/>
                    <a:pt x="643" y="370"/>
                    <a:pt x="367" y="1023"/>
                  </a:cubicBezTo>
                  <a:cubicBezTo>
                    <a:pt x="0" y="1857"/>
                    <a:pt x="400" y="2824"/>
                    <a:pt x="1234" y="3191"/>
                  </a:cubicBezTo>
                  <a:cubicBezTo>
                    <a:pt x="1442" y="3271"/>
                    <a:pt x="1655" y="3309"/>
                    <a:pt x="1863" y="3309"/>
                  </a:cubicBezTo>
                  <a:cubicBezTo>
                    <a:pt x="2528" y="3309"/>
                    <a:pt x="3149" y="2925"/>
                    <a:pt x="3403" y="2291"/>
                  </a:cubicBezTo>
                  <a:cubicBezTo>
                    <a:pt x="3769" y="1457"/>
                    <a:pt x="3369" y="489"/>
                    <a:pt x="2535" y="122"/>
                  </a:cubicBezTo>
                  <a:cubicBezTo>
                    <a:pt x="2329" y="40"/>
                    <a:pt x="2116" y="0"/>
                    <a:pt x="1904" y="0"/>
                  </a:cubicBezTo>
                  <a:close/>
                </a:path>
              </a:pathLst>
            </a:custGeom>
            <a:solidFill>
              <a:srgbClr val="7BCE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72"/>
            <p:cNvSpPr/>
            <p:nvPr/>
          </p:nvSpPr>
          <p:spPr>
            <a:xfrm>
              <a:off x="7587696" y="2314214"/>
              <a:ext cx="446756" cy="618980"/>
            </a:xfrm>
            <a:custGeom>
              <a:avLst/>
              <a:gdLst/>
              <a:ahLst/>
              <a:cxnLst/>
              <a:rect l="l" t="t" r="r" b="b"/>
              <a:pathLst>
                <a:path w="21450" h="29722" extrusionOk="0">
                  <a:moveTo>
                    <a:pt x="2036" y="0"/>
                  </a:moveTo>
                  <a:lnTo>
                    <a:pt x="1" y="1135"/>
                  </a:lnTo>
                  <a:lnTo>
                    <a:pt x="1" y="29722"/>
                  </a:lnTo>
                  <a:lnTo>
                    <a:pt x="21449" y="29722"/>
                  </a:lnTo>
                  <a:lnTo>
                    <a:pt x="21449" y="1135"/>
                  </a:lnTo>
                  <a:lnTo>
                    <a:pt x="19415" y="0"/>
                  </a:lnTo>
                  <a:lnTo>
                    <a:pt x="17680" y="801"/>
                  </a:lnTo>
                  <a:lnTo>
                    <a:pt x="15946" y="0"/>
                  </a:lnTo>
                  <a:lnTo>
                    <a:pt x="14211" y="801"/>
                  </a:lnTo>
                  <a:lnTo>
                    <a:pt x="12476" y="0"/>
                  </a:lnTo>
                  <a:lnTo>
                    <a:pt x="10742" y="801"/>
                  </a:lnTo>
                  <a:lnTo>
                    <a:pt x="8974" y="0"/>
                  </a:lnTo>
                  <a:lnTo>
                    <a:pt x="7239" y="801"/>
                  </a:lnTo>
                  <a:lnTo>
                    <a:pt x="5505" y="0"/>
                  </a:lnTo>
                  <a:lnTo>
                    <a:pt x="3770" y="801"/>
                  </a:lnTo>
                  <a:lnTo>
                    <a:pt x="20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72"/>
            <p:cNvSpPr/>
            <p:nvPr/>
          </p:nvSpPr>
          <p:spPr>
            <a:xfrm>
              <a:off x="8076816" y="2382980"/>
              <a:ext cx="158416" cy="384191"/>
            </a:xfrm>
            <a:custGeom>
              <a:avLst/>
              <a:gdLst/>
              <a:ahLst/>
              <a:cxnLst/>
              <a:rect l="l" t="t" r="r" b="b"/>
              <a:pathLst>
                <a:path w="7606" h="18448" extrusionOk="0">
                  <a:moveTo>
                    <a:pt x="2469" y="1"/>
                  </a:moveTo>
                  <a:lnTo>
                    <a:pt x="0" y="2836"/>
                  </a:lnTo>
                  <a:lnTo>
                    <a:pt x="0" y="18447"/>
                  </a:lnTo>
                  <a:lnTo>
                    <a:pt x="7606" y="16946"/>
                  </a:lnTo>
                  <a:lnTo>
                    <a:pt x="246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72"/>
            <p:cNvSpPr/>
            <p:nvPr/>
          </p:nvSpPr>
          <p:spPr>
            <a:xfrm>
              <a:off x="7727347" y="2653213"/>
              <a:ext cx="512051" cy="227874"/>
            </a:xfrm>
            <a:custGeom>
              <a:avLst/>
              <a:gdLst/>
              <a:ahLst/>
              <a:cxnLst/>
              <a:rect l="l" t="t" r="r" b="b"/>
              <a:pathLst>
                <a:path w="24585" h="10942" extrusionOk="0">
                  <a:moveTo>
                    <a:pt x="1" y="10942"/>
                  </a:moveTo>
                  <a:lnTo>
                    <a:pt x="19114" y="10942"/>
                  </a:lnTo>
                  <a:cubicBezTo>
                    <a:pt x="22150" y="10942"/>
                    <a:pt x="24585" y="8507"/>
                    <a:pt x="24585" y="5471"/>
                  </a:cubicBezTo>
                  <a:lnTo>
                    <a:pt x="24585" y="5471"/>
                  </a:lnTo>
                  <a:cubicBezTo>
                    <a:pt x="24585" y="2436"/>
                    <a:pt x="22150" y="1"/>
                    <a:pt x="19114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72"/>
            <p:cNvSpPr/>
            <p:nvPr/>
          </p:nvSpPr>
          <p:spPr>
            <a:xfrm>
              <a:off x="7407765" y="2660856"/>
              <a:ext cx="264721" cy="212588"/>
            </a:xfrm>
            <a:custGeom>
              <a:avLst/>
              <a:gdLst/>
              <a:ahLst/>
              <a:cxnLst/>
              <a:rect l="l" t="t" r="r" b="b"/>
              <a:pathLst>
                <a:path w="12710" h="10208" extrusionOk="0">
                  <a:moveTo>
                    <a:pt x="1735" y="1"/>
                  </a:moveTo>
                  <a:cubicBezTo>
                    <a:pt x="768" y="1"/>
                    <a:pt x="0" y="768"/>
                    <a:pt x="0" y="1702"/>
                  </a:cubicBezTo>
                  <a:cubicBezTo>
                    <a:pt x="0" y="2569"/>
                    <a:pt x="667" y="3303"/>
                    <a:pt x="1501" y="3403"/>
                  </a:cubicBezTo>
                  <a:cubicBezTo>
                    <a:pt x="667" y="3537"/>
                    <a:pt x="0" y="4237"/>
                    <a:pt x="0" y="5104"/>
                  </a:cubicBezTo>
                  <a:cubicBezTo>
                    <a:pt x="0" y="5972"/>
                    <a:pt x="667" y="6706"/>
                    <a:pt x="1501" y="6806"/>
                  </a:cubicBezTo>
                  <a:cubicBezTo>
                    <a:pt x="667" y="6906"/>
                    <a:pt x="0" y="7640"/>
                    <a:pt x="0" y="8507"/>
                  </a:cubicBezTo>
                  <a:cubicBezTo>
                    <a:pt x="0" y="9441"/>
                    <a:pt x="768" y="10208"/>
                    <a:pt x="1735" y="10208"/>
                  </a:cubicBezTo>
                  <a:lnTo>
                    <a:pt x="12709" y="10208"/>
                  </a:lnTo>
                  <a:lnTo>
                    <a:pt x="12709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72"/>
            <p:cNvSpPr/>
            <p:nvPr/>
          </p:nvSpPr>
          <p:spPr>
            <a:xfrm>
              <a:off x="7433467" y="2732413"/>
              <a:ext cx="94516" cy="21"/>
            </a:xfrm>
            <a:custGeom>
              <a:avLst/>
              <a:gdLst/>
              <a:ahLst/>
              <a:cxnLst/>
              <a:rect l="l" t="t" r="r" b="b"/>
              <a:pathLst>
                <a:path w="4538" h="1" extrusionOk="0">
                  <a:moveTo>
                    <a:pt x="4537" y="0"/>
                  </a:moveTo>
                  <a:lnTo>
                    <a:pt x="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72"/>
            <p:cNvSpPr/>
            <p:nvPr/>
          </p:nvSpPr>
          <p:spPr>
            <a:xfrm>
              <a:off x="7433467" y="2732413"/>
              <a:ext cx="94516" cy="21"/>
            </a:xfrm>
            <a:custGeom>
              <a:avLst/>
              <a:gdLst/>
              <a:ahLst/>
              <a:cxnLst/>
              <a:rect l="l" t="t" r="r" b="b"/>
              <a:pathLst>
                <a:path w="4538" h="1" fill="none" extrusionOk="0">
                  <a:moveTo>
                    <a:pt x="4537" y="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72"/>
            <p:cNvSpPr/>
            <p:nvPr/>
          </p:nvSpPr>
          <p:spPr>
            <a:xfrm>
              <a:off x="7433467" y="2802575"/>
              <a:ext cx="94516" cy="21"/>
            </a:xfrm>
            <a:custGeom>
              <a:avLst/>
              <a:gdLst/>
              <a:ahLst/>
              <a:cxnLst/>
              <a:rect l="l" t="t" r="r" b="b"/>
              <a:pathLst>
                <a:path w="4538" h="1" extrusionOk="0">
                  <a:moveTo>
                    <a:pt x="4537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72"/>
            <p:cNvSpPr/>
            <p:nvPr/>
          </p:nvSpPr>
          <p:spPr>
            <a:xfrm>
              <a:off x="7433467" y="2802575"/>
              <a:ext cx="94516" cy="21"/>
            </a:xfrm>
            <a:custGeom>
              <a:avLst/>
              <a:gdLst/>
              <a:ahLst/>
              <a:cxnLst/>
              <a:rect l="l" t="t" r="r" b="b"/>
              <a:pathLst>
                <a:path w="4538" h="1" fill="none" extrusionOk="0">
                  <a:moveTo>
                    <a:pt x="4537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72"/>
            <p:cNvSpPr/>
            <p:nvPr/>
          </p:nvSpPr>
          <p:spPr>
            <a:xfrm>
              <a:off x="7621042" y="2642800"/>
              <a:ext cx="102160" cy="238287"/>
            </a:xfrm>
            <a:custGeom>
              <a:avLst/>
              <a:gdLst/>
              <a:ahLst/>
              <a:cxnLst/>
              <a:rect l="l" t="t" r="r" b="b"/>
              <a:pathLst>
                <a:path w="4905" h="11442" extrusionOk="0">
                  <a:moveTo>
                    <a:pt x="1" y="0"/>
                  </a:moveTo>
                  <a:lnTo>
                    <a:pt x="1" y="11442"/>
                  </a:lnTo>
                  <a:lnTo>
                    <a:pt x="4904" y="11442"/>
                  </a:lnTo>
                  <a:lnTo>
                    <a:pt x="4904" y="0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72"/>
            <p:cNvSpPr/>
            <p:nvPr/>
          </p:nvSpPr>
          <p:spPr>
            <a:xfrm>
              <a:off x="7252827" y="2330187"/>
              <a:ext cx="157729" cy="325130"/>
            </a:xfrm>
            <a:custGeom>
              <a:avLst/>
              <a:gdLst/>
              <a:ahLst/>
              <a:cxnLst/>
              <a:rect l="l" t="t" r="r" b="b"/>
              <a:pathLst>
                <a:path w="7573" h="15612" extrusionOk="0">
                  <a:moveTo>
                    <a:pt x="4771" y="1"/>
                  </a:moveTo>
                  <a:lnTo>
                    <a:pt x="1" y="14111"/>
                  </a:lnTo>
                  <a:lnTo>
                    <a:pt x="7573" y="15612"/>
                  </a:lnTo>
                  <a:lnTo>
                    <a:pt x="757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72"/>
            <p:cNvSpPr/>
            <p:nvPr/>
          </p:nvSpPr>
          <p:spPr>
            <a:xfrm>
              <a:off x="7248662" y="2541380"/>
              <a:ext cx="512051" cy="227874"/>
            </a:xfrm>
            <a:custGeom>
              <a:avLst/>
              <a:gdLst/>
              <a:ahLst/>
              <a:cxnLst/>
              <a:rect l="l" t="t" r="r" b="b"/>
              <a:pathLst>
                <a:path w="24585" h="10942" extrusionOk="0">
                  <a:moveTo>
                    <a:pt x="24585" y="10941"/>
                  </a:moveTo>
                  <a:lnTo>
                    <a:pt x="5471" y="10941"/>
                  </a:lnTo>
                  <a:cubicBezTo>
                    <a:pt x="2436" y="10941"/>
                    <a:pt x="1" y="8506"/>
                    <a:pt x="1" y="5471"/>
                  </a:cubicBezTo>
                  <a:lnTo>
                    <a:pt x="1" y="5471"/>
                  </a:lnTo>
                  <a:cubicBezTo>
                    <a:pt x="1" y="2435"/>
                    <a:pt x="2436" y="0"/>
                    <a:pt x="5471" y="0"/>
                  </a:cubicBezTo>
                  <a:lnTo>
                    <a:pt x="245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72"/>
            <p:cNvSpPr/>
            <p:nvPr/>
          </p:nvSpPr>
          <p:spPr>
            <a:xfrm>
              <a:off x="7475851" y="2463575"/>
              <a:ext cx="284861" cy="77825"/>
            </a:xfrm>
            <a:custGeom>
              <a:avLst/>
              <a:gdLst/>
              <a:ahLst/>
              <a:cxnLst/>
              <a:rect l="l" t="t" r="r" b="b"/>
              <a:pathLst>
                <a:path w="13677" h="3737" fill="none" extrusionOk="0">
                  <a:moveTo>
                    <a:pt x="1368" y="0"/>
                  </a:moveTo>
                  <a:lnTo>
                    <a:pt x="234" y="2602"/>
                  </a:lnTo>
                  <a:cubicBezTo>
                    <a:pt x="0" y="3136"/>
                    <a:pt x="401" y="3736"/>
                    <a:pt x="1001" y="3736"/>
                  </a:cubicBezTo>
                  <a:lnTo>
                    <a:pt x="13677" y="3736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72"/>
            <p:cNvSpPr/>
            <p:nvPr/>
          </p:nvSpPr>
          <p:spPr>
            <a:xfrm>
              <a:off x="7860040" y="2519846"/>
              <a:ext cx="112574" cy="57666"/>
            </a:xfrm>
            <a:custGeom>
              <a:avLst/>
              <a:gdLst/>
              <a:ahLst/>
              <a:cxnLst/>
              <a:rect l="l" t="t" r="r" b="b"/>
              <a:pathLst>
                <a:path w="5405" h="2769" extrusionOk="0">
                  <a:moveTo>
                    <a:pt x="1368" y="0"/>
                  </a:moveTo>
                  <a:cubicBezTo>
                    <a:pt x="601" y="0"/>
                    <a:pt x="1" y="634"/>
                    <a:pt x="1" y="1401"/>
                  </a:cubicBezTo>
                  <a:cubicBezTo>
                    <a:pt x="1" y="2168"/>
                    <a:pt x="601" y="2769"/>
                    <a:pt x="1368" y="2769"/>
                  </a:cubicBezTo>
                  <a:lnTo>
                    <a:pt x="4037" y="2769"/>
                  </a:lnTo>
                  <a:cubicBezTo>
                    <a:pt x="4804" y="2769"/>
                    <a:pt x="5405" y="2168"/>
                    <a:pt x="5405" y="1401"/>
                  </a:cubicBezTo>
                  <a:cubicBezTo>
                    <a:pt x="5405" y="634"/>
                    <a:pt x="4804" y="0"/>
                    <a:pt x="4037" y="0"/>
                  </a:cubicBez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72"/>
            <p:cNvSpPr/>
            <p:nvPr/>
          </p:nvSpPr>
          <p:spPr>
            <a:xfrm>
              <a:off x="7815573" y="2548315"/>
              <a:ext cx="264034" cy="213296"/>
            </a:xfrm>
            <a:custGeom>
              <a:avLst/>
              <a:gdLst/>
              <a:ahLst/>
              <a:cxnLst/>
              <a:rect l="l" t="t" r="r" b="b"/>
              <a:pathLst>
                <a:path w="12677" h="10242" extrusionOk="0">
                  <a:moveTo>
                    <a:pt x="1" y="1"/>
                  </a:moveTo>
                  <a:lnTo>
                    <a:pt x="1" y="10241"/>
                  </a:lnTo>
                  <a:lnTo>
                    <a:pt x="10975" y="10241"/>
                  </a:lnTo>
                  <a:cubicBezTo>
                    <a:pt x="11909" y="10241"/>
                    <a:pt x="12677" y="9474"/>
                    <a:pt x="12677" y="8540"/>
                  </a:cubicBezTo>
                  <a:cubicBezTo>
                    <a:pt x="12677" y="7673"/>
                    <a:pt x="12043" y="6939"/>
                    <a:pt x="11209" y="6839"/>
                  </a:cubicBezTo>
                  <a:cubicBezTo>
                    <a:pt x="12043" y="6706"/>
                    <a:pt x="12677" y="6005"/>
                    <a:pt x="12677" y="5138"/>
                  </a:cubicBezTo>
                  <a:cubicBezTo>
                    <a:pt x="12677" y="4271"/>
                    <a:pt x="12043" y="3537"/>
                    <a:pt x="11209" y="3437"/>
                  </a:cubicBezTo>
                  <a:cubicBezTo>
                    <a:pt x="12043" y="3337"/>
                    <a:pt x="12677" y="2603"/>
                    <a:pt x="12677" y="1735"/>
                  </a:cubicBezTo>
                  <a:cubicBezTo>
                    <a:pt x="12677" y="801"/>
                    <a:pt x="11909" y="34"/>
                    <a:pt x="10975" y="34"/>
                  </a:cubicBezTo>
                  <a:lnTo>
                    <a:pt x="4538" y="34"/>
                  </a:lnTo>
                  <a:lnTo>
                    <a:pt x="4538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72"/>
            <p:cNvSpPr/>
            <p:nvPr/>
          </p:nvSpPr>
          <p:spPr>
            <a:xfrm>
              <a:off x="7959389" y="2620559"/>
              <a:ext cx="95204" cy="21"/>
            </a:xfrm>
            <a:custGeom>
              <a:avLst/>
              <a:gdLst/>
              <a:ahLst/>
              <a:cxnLst/>
              <a:rect l="l" t="t" r="r" b="b"/>
              <a:pathLst>
                <a:path w="4571" h="1" extrusionOk="0">
                  <a:moveTo>
                    <a:pt x="1" y="1"/>
                  </a:moveTo>
                  <a:lnTo>
                    <a:pt x="457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72"/>
            <p:cNvSpPr/>
            <p:nvPr/>
          </p:nvSpPr>
          <p:spPr>
            <a:xfrm>
              <a:off x="7959389" y="2620559"/>
              <a:ext cx="95204" cy="21"/>
            </a:xfrm>
            <a:custGeom>
              <a:avLst/>
              <a:gdLst/>
              <a:ahLst/>
              <a:cxnLst/>
              <a:rect l="l" t="t" r="r" b="b"/>
              <a:pathLst>
                <a:path w="4571" h="1" fill="none" extrusionOk="0">
                  <a:moveTo>
                    <a:pt x="1" y="1"/>
                  </a:moveTo>
                  <a:lnTo>
                    <a:pt x="457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72"/>
            <p:cNvSpPr/>
            <p:nvPr/>
          </p:nvSpPr>
          <p:spPr>
            <a:xfrm>
              <a:off x="7959389" y="2690741"/>
              <a:ext cx="95204" cy="21"/>
            </a:xfrm>
            <a:custGeom>
              <a:avLst/>
              <a:gdLst/>
              <a:ahLst/>
              <a:cxnLst/>
              <a:rect l="l" t="t" r="r" b="b"/>
              <a:pathLst>
                <a:path w="4571" h="1" extrusionOk="0">
                  <a:moveTo>
                    <a:pt x="1" y="0"/>
                  </a:moveTo>
                  <a:lnTo>
                    <a:pt x="457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72"/>
            <p:cNvSpPr/>
            <p:nvPr/>
          </p:nvSpPr>
          <p:spPr>
            <a:xfrm>
              <a:off x="7959389" y="2690741"/>
              <a:ext cx="95204" cy="21"/>
            </a:xfrm>
            <a:custGeom>
              <a:avLst/>
              <a:gdLst/>
              <a:ahLst/>
              <a:cxnLst/>
              <a:rect l="l" t="t" r="r" b="b"/>
              <a:pathLst>
                <a:path w="4571" h="1" fill="none" extrusionOk="0">
                  <a:moveTo>
                    <a:pt x="1" y="0"/>
                  </a:moveTo>
                  <a:lnTo>
                    <a:pt x="4571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72"/>
            <p:cNvSpPr/>
            <p:nvPr/>
          </p:nvSpPr>
          <p:spPr>
            <a:xfrm>
              <a:off x="7764170" y="2530259"/>
              <a:ext cx="102848" cy="238995"/>
            </a:xfrm>
            <a:custGeom>
              <a:avLst/>
              <a:gdLst/>
              <a:ahLst/>
              <a:cxnLst/>
              <a:rect l="l" t="t" r="r" b="b"/>
              <a:pathLst>
                <a:path w="4938" h="11476" extrusionOk="0">
                  <a:moveTo>
                    <a:pt x="1" y="1"/>
                  </a:moveTo>
                  <a:lnTo>
                    <a:pt x="1" y="11475"/>
                  </a:lnTo>
                  <a:lnTo>
                    <a:pt x="4937" y="11475"/>
                  </a:lnTo>
                  <a:lnTo>
                    <a:pt x="4937" y="1"/>
                  </a:lnTo>
                  <a:close/>
                </a:path>
              </a:pathLst>
            </a:custGeom>
            <a:solidFill>
              <a:schemeClr val="accent4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72"/>
            <p:cNvSpPr/>
            <p:nvPr/>
          </p:nvSpPr>
          <p:spPr>
            <a:xfrm>
              <a:off x="7480704" y="4370474"/>
              <a:ext cx="143837" cy="34758"/>
            </a:xfrm>
            <a:custGeom>
              <a:avLst/>
              <a:gdLst/>
              <a:ahLst/>
              <a:cxnLst/>
              <a:rect l="l" t="t" r="r" b="b"/>
              <a:pathLst>
                <a:path w="6906" h="1669" extrusionOk="0">
                  <a:moveTo>
                    <a:pt x="1" y="1"/>
                  </a:moveTo>
                  <a:lnTo>
                    <a:pt x="1" y="1669"/>
                  </a:lnTo>
                  <a:lnTo>
                    <a:pt x="6906" y="1669"/>
                  </a:lnTo>
                  <a:lnTo>
                    <a:pt x="690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72"/>
            <p:cNvSpPr/>
            <p:nvPr/>
          </p:nvSpPr>
          <p:spPr>
            <a:xfrm>
              <a:off x="7348010" y="4554573"/>
              <a:ext cx="430073" cy="38236"/>
            </a:xfrm>
            <a:custGeom>
              <a:avLst/>
              <a:gdLst/>
              <a:ahLst/>
              <a:cxnLst/>
              <a:rect l="l" t="t" r="r" b="b"/>
              <a:pathLst>
                <a:path w="20649" h="1836" extrusionOk="0">
                  <a:moveTo>
                    <a:pt x="1" y="0"/>
                  </a:moveTo>
                  <a:lnTo>
                    <a:pt x="1" y="1835"/>
                  </a:lnTo>
                  <a:lnTo>
                    <a:pt x="20649" y="1835"/>
                  </a:lnTo>
                  <a:lnTo>
                    <a:pt x="2064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72"/>
            <p:cNvSpPr/>
            <p:nvPr/>
          </p:nvSpPr>
          <p:spPr>
            <a:xfrm>
              <a:off x="6106487" y="3384026"/>
              <a:ext cx="203592" cy="225104"/>
            </a:xfrm>
            <a:custGeom>
              <a:avLst/>
              <a:gdLst/>
              <a:ahLst/>
              <a:cxnLst/>
              <a:rect l="l" t="t" r="r" b="b"/>
              <a:pathLst>
                <a:path w="9775" h="10809" extrusionOk="0">
                  <a:moveTo>
                    <a:pt x="0" y="1"/>
                  </a:moveTo>
                  <a:lnTo>
                    <a:pt x="0" y="5938"/>
                  </a:lnTo>
                  <a:lnTo>
                    <a:pt x="0" y="7239"/>
                  </a:lnTo>
                  <a:lnTo>
                    <a:pt x="0" y="9174"/>
                  </a:lnTo>
                  <a:cubicBezTo>
                    <a:pt x="0" y="10074"/>
                    <a:pt x="734" y="10808"/>
                    <a:pt x="1635" y="10808"/>
                  </a:cubicBezTo>
                  <a:cubicBezTo>
                    <a:pt x="2536" y="10808"/>
                    <a:pt x="3236" y="10074"/>
                    <a:pt x="3236" y="9174"/>
                  </a:cubicBezTo>
                  <a:cubicBezTo>
                    <a:pt x="3236" y="10074"/>
                    <a:pt x="3970" y="10808"/>
                    <a:pt x="4871" y="10808"/>
                  </a:cubicBezTo>
                  <a:cubicBezTo>
                    <a:pt x="5805" y="10808"/>
                    <a:pt x="6505" y="10074"/>
                    <a:pt x="6505" y="9174"/>
                  </a:cubicBezTo>
                  <a:cubicBezTo>
                    <a:pt x="6505" y="10074"/>
                    <a:pt x="7239" y="10808"/>
                    <a:pt x="8140" y="10808"/>
                  </a:cubicBezTo>
                  <a:cubicBezTo>
                    <a:pt x="9074" y="10808"/>
                    <a:pt x="9774" y="10074"/>
                    <a:pt x="9774" y="9174"/>
                  </a:cubicBezTo>
                  <a:lnTo>
                    <a:pt x="9774" y="7239"/>
                  </a:lnTo>
                  <a:lnTo>
                    <a:pt x="9774" y="5938"/>
                  </a:lnTo>
                  <a:lnTo>
                    <a:pt x="9774" y="1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72"/>
            <p:cNvSpPr/>
            <p:nvPr/>
          </p:nvSpPr>
          <p:spPr>
            <a:xfrm>
              <a:off x="6072434" y="3380549"/>
              <a:ext cx="68107" cy="101442"/>
            </a:xfrm>
            <a:custGeom>
              <a:avLst/>
              <a:gdLst/>
              <a:ahLst/>
              <a:cxnLst/>
              <a:rect l="l" t="t" r="r" b="b"/>
              <a:pathLst>
                <a:path w="3270" h="4871" extrusionOk="0">
                  <a:moveTo>
                    <a:pt x="1" y="1"/>
                  </a:moveTo>
                  <a:lnTo>
                    <a:pt x="1" y="3236"/>
                  </a:lnTo>
                  <a:cubicBezTo>
                    <a:pt x="1" y="4137"/>
                    <a:pt x="701" y="4871"/>
                    <a:pt x="1635" y="4871"/>
                  </a:cubicBezTo>
                  <a:cubicBezTo>
                    <a:pt x="2536" y="4871"/>
                    <a:pt x="3270" y="4137"/>
                    <a:pt x="3270" y="3236"/>
                  </a:cubicBezTo>
                  <a:lnTo>
                    <a:pt x="3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72"/>
            <p:cNvSpPr/>
            <p:nvPr/>
          </p:nvSpPr>
          <p:spPr>
            <a:xfrm>
              <a:off x="6072434" y="3380549"/>
              <a:ext cx="68107" cy="101442"/>
            </a:xfrm>
            <a:custGeom>
              <a:avLst/>
              <a:gdLst/>
              <a:ahLst/>
              <a:cxnLst/>
              <a:rect l="l" t="t" r="r" b="b"/>
              <a:pathLst>
                <a:path w="3270" h="4871" fill="none" extrusionOk="0">
                  <a:moveTo>
                    <a:pt x="3270" y="1"/>
                  </a:moveTo>
                  <a:lnTo>
                    <a:pt x="3270" y="3236"/>
                  </a:lnTo>
                  <a:cubicBezTo>
                    <a:pt x="3270" y="4137"/>
                    <a:pt x="2536" y="4871"/>
                    <a:pt x="1635" y="4871"/>
                  </a:cubicBezTo>
                  <a:lnTo>
                    <a:pt x="1635" y="4871"/>
                  </a:lnTo>
                  <a:cubicBezTo>
                    <a:pt x="701" y="4871"/>
                    <a:pt x="1" y="4137"/>
                    <a:pt x="1" y="3236"/>
                  </a:cubicBez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72"/>
            <p:cNvSpPr/>
            <p:nvPr/>
          </p:nvSpPr>
          <p:spPr>
            <a:xfrm>
              <a:off x="6174573" y="3468079"/>
              <a:ext cx="21" cy="113958"/>
            </a:xfrm>
            <a:custGeom>
              <a:avLst/>
              <a:gdLst/>
              <a:ahLst/>
              <a:cxnLst/>
              <a:rect l="l" t="t" r="r" b="b"/>
              <a:pathLst>
                <a:path w="1" h="5472" extrusionOk="0">
                  <a:moveTo>
                    <a:pt x="0" y="5471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72"/>
            <p:cNvSpPr/>
            <p:nvPr/>
          </p:nvSpPr>
          <p:spPr>
            <a:xfrm>
              <a:off x="6174573" y="3468079"/>
              <a:ext cx="21" cy="113958"/>
            </a:xfrm>
            <a:custGeom>
              <a:avLst/>
              <a:gdLst/>
              <a:ahLst/>
              <a:cxnLst/>
              <a:rect l="l" t="t" r="r" b="b"/>
              <a:pathLst>
                <a:path w="1" h="5472" fill="none" extrusionOk="0">
                  <a:moveTo>
                    <a:pt x="0" y="547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72"/>
            <p:cNvSpPr/>
            <p:nvPr/>
          </p:nvSpPr>
          <p:spPr>
            <a:xfrm>
              <a:off x="6241972" y="3468079"/>
              <a:ext cx="21" cy="113958"/>
            </a:xfrm>
            <a:custGeom>
              <a:avLst/>
              <a:gdLst/>
              <a:ahLst/>
              <a:cxnLst/>
              <a:rect l="l" t="t" r="r" b="b"/>
              <a:pathLst>
                <a:path w="1" h="5472" extrusionOk="0">
                  <a:moveTo>
                    <a:pt x="0" y="5471"/>
                  </a:moveTo>
                  <a:lnTo>
                    <a:pt x="0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72"/>
            <p:cNvSpPr/>
            <p:nvPr/>
          </p:nvSpPr>
          <p:spPr>
            <a:xfrm>
              <a:off x="6241972" y="3468079"/>
              <a:ext cx="21" cy="113958"/>
            </a:xfrm>
            <a:custGeom>
              <a:avLst/>
              <a:gdLst/>
              <a:ahLst/>
              <a:cxnLst/>
              <a:rect l="l" t="t" r="r" b="b"/>
              <a:pathLst>
                <a:path w="1" h="5472" fill="none" extrusionOk="0">
                  <a:moveTo>
                    <a:pt x="0" y="547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72"/>
            <p:cNvSpPr/>
            <p:nvPr/>
          </p:nvSpPr>
          <p:spPr>
            <a:xfrm>
              <a:off x="6074517" y="1882123"/>
              <a:ext cx="132027" cy="110480"/>
            </a:xfrm>
            <a:custGeom>
              <a:avLst/>
              <a:gdLst/>
              <a:ahLst/>
              <a:cxnLst/>
              <a:rect l="l" t="t" r="r" b="b"/>
              <a:pathLst>
                <a:path w="6339" h="5305" extrusionOk="0">
                  <a:moveTo>
                    <a:pt x="2670" y="0"/>
                  </a:moveTo>
                  <a:cubicBezTo>
                    <a:pt x="1202" y="0"/>
                    <a:pt x="1" y="1168"/>
                    <a:pt x="1" y="2635"/>
                  </a:cubicBezTo>
                  <a:cubicBezTo>
                    <a:pt x="1" y="4137"/>
                    <a:pt x="1202" y="5304"/>
                    <a:pt x="2670" y="5304"/>
                  </a:cubicBezTo>
                  <a:lnTo>
                    <a:pt x="6339" y="5304"/>
                  </a:lnTo>
                  <a:lnTo>
                    <a:pt x="6339" y="0"/>
                  </a:lnTo>
                  <a:close/>
                </a:path>
              </a:pathLst>
            </a:custGeom>
            <a:solidFill>
              <a:schemeClr val="dk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72"/>
            <p:cNvSpPr/>
            <p:nvPr/>
          </p:nvSpPr>
          <p:spPr>
            <a:xfrm>
              <a:off x="6155808" y="194741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72"/>
            <p:cNvSpPr/>
            <p:nvPr/>
          </p:nvSpPr>
          <p:spPr>
            <a:xfrm>
              <a:off x="6155808" y="194741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2436" y="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72"/>
            <p:cNvSpPr/>
            <p:nvPr/>
          </p:nvSpPr>
          <p:spPr>
            <a:xfrm>
              <a:off x="6140520" y="1711207"/>
              <a:ext cx="132027" cy="129952"/>
            </a:xfrm>
            <a:custGeom>
              <a:avLst/>
              <a:gdLst/>
              <a:ahLst/>
              <a:cxnLst/>
              <a:rect l="l" t="t" r="r" b="b"/>
              <a:pathLst>
                <a:path w="6339" h="6240" extrusionOk="0">
                  <a:moveTo>
                    <a:pt x="3165" y="1"/>
                  </a:moveTo>
                  <a:cubicBezTo>
                    <a:pt x="3145" y="1"/>
                    <a:pt x="3124" y="1"/>
                    <a:pt x="3103" y="1"/>
                  </a:cubicBezTo>
                  <a:cubicBezTo>
                    <a:pt x="1369" y="35"/>
                    <a:pt x="1" y="1469"/>
                    <a:pt x="34" y="3204"/>
                  </a:cubicBezTo>
                  <a:cubicBezTo>
                    <a:pt x="67" y="4885"/>
                    <a:pt x="1468" y="6240"/>
                    <a:pt x="3174" y="6240"/>
                  </a:cubicBezTo>
                  <a:cubicBezTo>
                    <a:pt x="3195" y="6240"/>
                    <a:pt x="3216" y="6240"/>
                    <a:pt x="3237" y="6239"/>
                  </a:cubicBezTo>
                  <a:cubicBezTo>
                    <a:pt x="4971" y="6206"/>
                    <a:pt x="6339" y="4771"/>
                    <a:pt x="6305" y="3037"/>
                  </a:cubicBezTo>
                  <a:cubicBezTo>
                    <a:pt x="6272" y="1356"/>
                    <a:pt x="4872" y="1"/>
                    <a:pt x="31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72"/>
            <p:cNvSpPr/>
            <p:nvPr/>
          </p:nvSpPr>
          <p:spPr>
            <a:xfrm>
              <a:off x="6205836" y="1760543"/>
              <a:ext cx="131319" cy="129952"/>
            </a:xfrm>
            <a:custGeom>
              <a:avLst/>
              <a:gdLst/>
              <a:ahLst/>
              <a:cxnLst/>
              <a:rect l="l" t="t" r="r" b="b"/>
              <a:pathLst>
                <a:path w="6305" h="6240" extrusionOk="0">
                  <a:moveTo>
                    <a:pt x="3174" y="0"/>
                  </a:moveTo>
                  <a:cubicBezTo>
                    <a:pt x="1467" y="0"/>
                    <a:pt x="67" y="1356"/>
                    <a:pt x="34" y="3070"/>
                  </a:cubicBezTo>
                  <a:cubicBezTo>
                    <a:pt x="0" y="4804"/>
                    <a:pt x="1368" y="6205"/>
                    <a:pt x="3103" y="6239"/>
                  </a:cubicBezTo>
                  <a:cubicBezTo>
                    <a:pt x="3123" y="6239"/>
                    <a:pt x="3144" y="6239"/>
                    <a:pt x="3165" y="6239"/>
                  </a:cubicBezTo>
                  <a:cubicBezTo>
                    <a:pt x="4871" y="6239"/>
                    <a:pt x="6272" y="4884"/>
                    <a:pt x="6305" y="3170"/>
                  </a:cubicBezTo>
                  <a:cubicBezTo>
                    <a:pt x="6305" y="1435"/>
                    <a:pt x="4937" y="34"/>
                    <a:pt x="3236" y="1"/>
                  </a:cubicBezTo>
                  <a:cubicBezTo>
                    <a:pt x="3215" y="0"/>
                    <a:pt x="3195" y="0"/>
                    <a:pt x="317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72"/>
            <p:cNvSpPr/>
            <p:nvPr/>
          </p:nvSpPr>
          <p:spPr>
            <a:xfrm>
              <a:off x="6138437" y="1764000"/>
              <a:ext cx="131340" cy="130660"/>
            </a:xfrm>
            <a:custGeom>
              <a:avLst/>
              <a:gdLst/>
              <a:ahLst/>
              <a:cxnLst/>
              <a:rect l="l" t="t" r="r" b="b"/>
              <a:pathLst>
                <a:path w="6306" h="6274" extrusionOk="0">
                  <a:moveTo>
                    <a:pt x="3174" y="1"/>
                  </a:moveTo>
                  <a:cubicBezTo>
                    <a:pt x="1468" y="1"/>
                    <a:pt x="67" y="1357"/>
                    <a:pt x="34" y="3070"/>
                  </a:cubicBezTo>
                  <a:cubicBezTo>
                    <a:pt x="1" y="4805"/>
                    <a:pt x="1368" y="6239"/>
                    <a:pt x="3103" y="6273"/>
                  </a:cubicBezTo>
                  <a:cubicBezTo>
                    <a:pt x="3123" y="6273"/>
                    <a:pt x="3144" y="6273"/>
                    <a:pt x="3164" y="6273"/>
                  </a:cubicBezTo>
                  <a:cubicBezTo>
                    <a:pt x="4838" y="6273"/>
                    <a:pt x="6239" y="4918"/>
                    <a:pt x="6272" y="3204"/>
                  </a:cubicBezTo>
                  <a:cubicBezTo>
                    <a:pt x="6305" y="1469"/>
                    <a:pt x="4938" y="35"/>
                    <a:pt x="3236" y="2"/>
                  </a:cubicBezTo>
                  <a:cubicBezTo>
                    <a:pt x="3216" y="1"/>
                    <a:pt x="3195" y="1"/>
                    <a:pt x="317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72"/>
            <p:cNvSpPr/>
            <p:nvPr/>
          </p:nvSpPr>
          <p:spPr>
            <a:xfrm>
              <a:off x="6073830" y="1758461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1"/>
                  </a:moveTo>
                  <a:cubicBezTo>
                    <a:pt x="1201" y="1"/>
                    <a:pt x="1" y="1202"/>
                    <a:pt x="1" y="2669"/>
                  </a:cubicBezTo>
                  <a:cubicBezTo>
                    <a:pt x="1" y="4137"/>
                    <a:pt x="1201" y="5338"/>
                    <a:pt x="2669" y="5338"/>
                  </a:cubicBezTo>
                  <a:cubicBezTo>
                    <a:pt x="4137" y="5338"/>
                    <a:pt x="5338" y="4137"/>
                    <a:pt x="5338" y="2669"/>
                  </a:cubicBezTo>
                  <a:cubicBezTo>
                    <a:pt x="5338" y="1202"/>
                    <a:pt x="4137" y="1"/>
                    <a:pt x="26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72"/>
            <p:cNvSpPr/>
            <p:nvPr/>
          </p:nvSpPr>
          <p:spPr>
            <a:xfrm>
              <a:off x="6206523" y="1722349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0"/>
                  </a:moveTo>
                  <a:cubicBezTo>
                    <a:pt x="1202" y="0"/>
                    <a:pt x="1" y="1201"/>
                    <a:pt x="1" y="2669"/>
                  </a:cubicBezTo>
                  <a:cubicBezTo>
                    <a:pt x="1" y="4136"/>
                    <a:pt x="1202" y="5337"/>
                    <a:pt x="2669" y="5337"/>
                  </a:cubicBezTo>
                  <a:cubicBezTo>
                    <a:pt x="4137" y="5337"/>
                    <a:pt x="5338" y="4136"/>
                    <a:pt x="5338" y="2669"/>
                  </a:cubicBezTo>
                  <a:cubicBezTo>
                    <a:pt x="5338" y="1201"/>
                    <a:pt x="4137" y="0"/>
                    <a:pt x="2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72"/>
            <p:cNvSpPr/>
            <p:nvPr/>
          </p:nvSpPr>
          <p:spPr>
            <a:xfrm>
              <a:off x="6105092" y="1814044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0"/>
                  </a:moveTo>
                  <a:cubicBezTo>
                    <a:pt x="1168" y="0"/>
                    <a:pt x="1" y="1201"/>
                    <a:pt x="1" y="2669"/>
                  </a:cubicBezTo>
                  <a:cubicBezTo>
                    <a:pt x="1" y="4137"/>
                    <a:pt x="1168" y="5337"/>
                    <a:pt x="2669" y="5337"/>
                  </a:cubicBezTo>
                  <a:cubicBezTo>
                    <a:pt x="4137" y="5337"/>
                    <a:pt x="5338" y="4137"/>
                    <a:pt x="5338" y="2669"/>
                  </a:cubicBezTo>
                  <a:cubicBezTo>
                    <a:pt x="5338" y="1201"/>
                    <a:pt x="4137" y="0"/>
                    <a:pt x="2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72"/>
            <p:cNvSpPr/>
            <p:nvPr/>
          </p:nvSpPr>
          <p:spPr>
            <a:xfrm>
              <a:off x="6200962" y="1852239"/>
              <a:ext cx="79229" cy="78533"/>
            </a:xfrm>
            <a:custGeom>
              <a:avLst/>
              <a:gdLst/>
              <a:ahLst/>
              <a:cxnLst/>
              <a:rect l="l" t="t" r="r" b="b"/>
              <a:pathLst>
                <a:path w="3804" h="3771" extrusionOk="0">
                  <a:moveTo>
                    <a:pt x="1902" y="1"/>
                  </a:moveTo>
                  <a:cubicBezTo>
                    <a:pt x="868" y="1"/>
                    <a:pt x="1" y="835"/>
                    <a:pt x="1" y="1902"/>
                  </a:cubicBezTo>
                  <a:cubicBezTo>
                    <a:pt x="1" y="2936"/>
                    <a:pt x="868" y="3770"/>
                    <a:pt x="1902" y="3770"/>
                  </a:cubicBezTo>
                  <a:cubicBezTo>
                    <a:pt x="2936" y="3770"/>
                    <a:pt x="3804" y="2936"/>
                    <a:pt x="3804" y="1902"/>
                  </a:cubicBezTo>
                  <a:cubicBezTo>
                    <a:pt x="3804" y="835"/>
                    <a:pt x="2936" y="1"/>
                    <a:pt x="19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72"/>
            <p:cNvSpPr/>
            <p:nvPr/>
          </p:nvSpPr>
          <p:spPr>
            <a:xfrm>
              <a:off x="6196797" y="1686217"/>
              <a:ext cx="72272" cy="72265"/>
            </a:xfrm>
            <a:custGeom>
              <a:avLst/>
              <a:gdLst/>
              <a:ahLst/>
              <a:cxnLst/>
              <a:rect l="l" t="t" r="r" b="b"/>
              <a:pathLst>
                <a:path w="3470" h="3470" extrusionOk="0">
                  <a:moveTo>
                    <a:pt x="1735" y="1"/>
                  </a:moveTo>
                  <a:cubicBezTo>
                    <a:pt x="768" y="1"/>
                    <a:pt x="1" y="768"/>
                    <a:pt x="1" y="1735"/>
                  </a:cubicBezTo>
                  <a:cubicBezTo>
                    <a:pt x="1" y="2702"/>
                    <a:pt x="768" y="3470"/>
                    <a:pt x="1735" y="3470"/>
                  </a:cubicBezTo>
                  <a:cubicBezTo>
                    <a:pt x="2669" y="3470"/>
                    <a:pt x="3470" y="2702"/>
                    <a:pt x="3470" y="1735"/>
                  </a:cubicBezTo>
                  <a:cubicBezTo>
                    <a:pt x="3470" y="768"/>
                    <a:pt x="2669" y="1"/>
                    <a:pt x="17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72"/>
            <p:cNvSpPr/>
            <p:nvPr/>
          </p:nvSpPr>
          <p:spPr>
            <a:xfrm>
              <a:off x="6588651" y="4203765"/>
              <a:ext cx="239020" cy="186889"/>
            </a:xfrm>
            <a:custGeom>
              <a:avLst/>
              <a:gdLst/>
              <a:ahLst/>
              <a:cxnLst/>
              <a:rect l="l" t="t" r="r" b="b"/>
              <a:pathLst>
                <a:path w="11476" h="8974" extrusionOk="0">
                  <a:moveTo>
                    <a:pt x="0" y="0"/>
                  </a:moveTo>
                  <a:lnTo>
                    <a:pt x="2502" y="8973"/>
                  </a:lnTo>
                  <a:lnTo>
                    <a:pt x="11475" y="8973"/>
                  </a:lnTo>
                  <a:lnTo>
                    <a:pt x="8973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72"/>
            <p:cNvSpPr/>
            <p:nvPr/>
          </p:nvSpPr>
          <p:spPr>
            <a:xfrm>
              <a:off x="6519169" y="4255163"/>
              <a:ext cx="371713" cy="299431"/>
            </a:xfrm>
            <a:custGeom>
              <a:avLst/>
              <a:gdLst/>
              <a:ahLst/>
              <a:cxnLst/>
              <a:rect l="l" t="t" r="r" b="b"/>
              <a:pathLst>
                <a:path w="17847" h="14378" extrusionOk="0">
                  <a:moveTo>
                    <a:pt x="13043" y="1"/>
                  </a:moveTo>
                  <a:lnTo>
                    <a:pt x="5338" y="5638"/>
                  </a:lnTo>
                  <a:lnTo>
                    <a:pt x="6072" y="8173"/>
                  </a:lnTo>
                  <a:lnTo>
                    <a:pt x="4437" y="8607"/>
                  </a:lnTo>
                  <a:cubicBezTo>
                    <a:pt x="1835" y="9307"/>
                    <a:pt x="1" y="11676"/>
                    <a:pt x="1" y="14377"/>
                  </a:cubicBezTo>
                  <a:lnTo>
                    <a:pt x="11175" y="14377"/>
                  </a:lnTo>
                  <a:lnTo>
                    <a:pt x="17847" y="7806"/>
                  </a:lnTo>
                  <a:lnTo>
                    <a:pt x="1304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72"/>
            <p:cNvSpPr/>
            <p:nvPr/>
          </p:nvSpPr>
          <p:spPr>
            <a:xfrm>
              <a:off x="6151642" y="3378466"/>
              <a:ext cx="685755" cy="880195"/>
            </a:xfrm>
            <a:custGeom>
              <a:avLst/>
              <a:gdLst/>
              <a:ahLst/>
              <a:cxnLst/>
              <a:rect l="l" t="t" r="r" b="b"/>
              <a:pathLst>
                <a:path w="32925" h="42265" extrusionOk="0">
                  <a:moveTo>
                    <a:pt x="1" y="1"/>
                  </a:moveTo>
                  <a:lnTo>
                    <a:pt x="12510" y="42264"/>
                  </a:lnTo>
                  <a:lnTo>
                    <a:pt x="32924" y="42264"/>
                  </a:lnTo>
                  <a:lnTo>
                    <a:pt x="204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72"/>
            <p:cNvSpPr/>
            <p:nvPr/>
          </p:nvSpPr>
          <p:spPr>
            <a:xfrm>
              <a:off x="6509442" y="4404524"/>
              <a:ext cx="403684" cy="188285"/>
            </a:xfrm>
            <a:custGeom>
              <a:avLst/>
              <a:gdLst/>
              <a:ahLst/>
              <a:cxnLst/>
              <a:rect l="l" t="t" r="r" b="b"/>
              <a:pathLst>
                <a:path w="19382" h="9041" extrusionOk="0">
                  <a:moveTo>
                    <a:pt x="18180" y="0"/>
                  </a:moveTo>
                  <a:lnTo>
                    <a:pt x="10808" y="6438"/>
                  </a:lnTo>
                  <a:cubicBezTo>
                    <a:pt x="10241" y="6939"/>
                    <a:pt x="9474" y="7205"/>
                    <a:pt x="8707" y="7205"/>
                  </a:cubicBezTo>
                  <a:lnTo>
                    <a:pt x="1" y="7205"/>
                  </a:lnTo>
                  <a:lnTo>
                    <a:pt x="1" y="9040"/>
                  </a:lnTo>
                  <a:lnTo>
                    <a:pt x="9307" y="9040"/>
                  </a:lnTo>
                  <a:cubicBezTo>
                    <a:pt x="10141" y="9040"/>
                    <a:pt x="10975" y="8740"/>
                    <a:pt x="11575" y="8173"/>
                  </a:cubicBezTo>
                  <a:lnTo>
                    <a:pt x="19381" y="1368"/>
                  </a:lnTo>
                  <a:lnTo>
                    <a:pt x="181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72"/>
            <p:cNvSpPr/>
            <p:nvPr/>
          </p:nvSpPr>
          <p:spPr>
            <a:xfrm>
              <a:off x="6344091" y="4203765"/>
              <a:ext cx="220962" cy="186889"/>
            </a:xfrm>
            <a:custGeom>
              <a:avLst/>
              <a:gdLst/>
              <a:ahLst/>
              <a:cxnLst/>
              <a:rect l="l" t="t" r="r" b="b"/>
              <a:pathLst>
                <a:path w="10609" h="8974" extrusionOk="0">
                  <a:moveTo>
                    <a:pt x="1668" y="0"/>
                  </a:moveTo>
                  <a:lnTo>
                    <a:pt x="1" y="8973"/>
                  </a:lnTo>
                  <a:lnTo>
                    <a:pt x="8940" y="8973"/>
                  </a:lnTo>
                  <a:lnTo>
                    <a:pt x="10608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72"/>
            <p:cNvSpPr/>
            <p:nvPr/>
          </p:nvSpPr>
          <p:spPr>
            <a:xfrm>
              <a:off x="6110653" y="4390634"/>
              <a:ext cx="420346" cy="163960"/>
            </a:xfrm>
            <a:custGeom>
              <a:avLst/>
              <a:gdLst/>
              <a:ahLst/>
              <a:cxnLst/>
              <a:rect l="l" t="t" r="r" b="b"/>
              <a:pathLst>
                <a:path w="20182" h="7873" extrusionOk="0">
                  <a:moveTo>
                    <a:pt x="7906" y="0"/>
                  </a:moveTo>
                  <a:cubicBezTo>
                    <a:pt x="3536" y="0"/>
                    <a:pt x="1" y="3536"/>
                    <a:pt x="1" y="7872"/>
                  </a:cubicBezTo>
                  <a:lnTo>
                    <a:pt x="20182" y="7872"/>
                  </a:lnTo>
                  <a:lnTo>
                    <a:pt x="20182" y="0"/>
                  </a:lnTo>
                  <a:close/>
                </a:path>
              </a:pathLst>
            </a:custGeom>
            <a:solidFill>
              <a:schemeClr val="accent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72"/>
            <p:cNvSpPr/>
            <p:nvPr/>
          </p:nvSpPr>
          <p:spPr>
            <a:xfrm>
              <a:off x="6264883" y="3378466"/>
              <a:ext cx="599611" cy="880195"/>
            </a:xfrm>
            <a:custGeom>
              <a:avLst/>
              <a:gdLst/>
              <a:ahLst/>
              <a:cxnLst/>
              <a:rect l="l" t="t" r="r" b="b"/>
              <a:pathLst>
                <a:path w="28789" h="42265" extrusionOk="0">
                  <a:moveTo>
                    <a:pt x="8340" y="1"/>
                  </a:moveTo>
                  <a:lnTo>
                    <a:pt x="1" y="42264"/>
                  </a:lnTo>
                  <a:lnTo>
                    <a:pt x="20449" y="42264"/>
                  </a:lnTo>
                  <a:lnTo>
                    <a:pt x="2878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72"/>
            <p:cNvSpPr/>
            <p:nvPr/>
          </p:nvSpPr>
          <p:spPr>
            <a:xfrm>
              <a:off x="6523335" y="3412516"/>
              <a:ext cx="134110" cy="795435"/>
            </a:xfrm>
            <a:custGeom>
              <a:avLst/>
              <a:gdLst/>
              <a:ahLst/>
              <a:cxnLst/>
              <a:rect l="l" t="t" r="r" b="b"/>
              <a:pathLst>
                <a:path w="6439" h="38195" fill="none" extrusionOk="0">
                  <a:moveTo>
                    <a:pt x="1" y="38194"/>
                  </a:moveTo>
                  <a:lnTo>
                    <a:pt x="6439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72"/>
            <p:cNvSpPr/>
            <p:nvPr/>
          </p:nvSpPr>
          <p:spPr>
            <a:xfrm>
              <a:off x="6660215" y="3378466"/>
              <a:ext cx="2791" cy="17389"/>
            </a:xfrm>
            <a:custGeom>
              <a:avLst/>
              <a:gdLst/>
              <a:ahLst/>
              <a:cxnLst/>
              <a:rect l="l" t="t" r="r" b="b"/>
              <a:pathLst>
                <a:path w="134" h="835" fill="none" extrusionOk="0">
                  <a:moveTo>
                    <a:pt x="0" y="835"/>
                  </a:moveTo>
                  <a:lnTo>
                    <a:pt x="133" y="1"/>
                  </a:lnTo>
                </a:path>
              </a:pathLst>
            </a:custGeom>
            <a:noFill/>
            <a:ln w="10850" cap="flat" cmpd="sng">
              <a:solidFill>
                <a:srgbClr val="B2864D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72"/>
            <p:cNvSpPr/>
            <p:nvPr/>
          </p:nvSpPr>
          <p:spPr>
            <a:xfrm>
              <a:off x="6682438" y="1882123"/>
              <a:ext cx="149398" cy="110480"/>
            </a:xfrm>
            <a:custGeom>
              <a:avLst/>
              <a:gdLst/>
              <a:ahLst/>
              <a:cxnLst/>
              <a:rect l="l" t="t" r="r" b="b"/>
              <a:pathLst>
                <a:path w="7173" h="5305" extrusionOk="0">
                  <a:moveTo>
                    <a:pt x="0" y="0"/>
                  </a:moveTo>
                  <a:lnTo>
                    <a:pt x="0" y="5304"/>
                  </a:lnTo>
                  <a:lnTo>
                    <a:pt x="4504" y="5304"/>
                  </a:lnTo>
                  <a:cubicBezTo>
                    <a:pt x="5971" y="5304"/>
                    <a:pt x="7172" y="4137"/>
                    <a:pt x="7172" y="2635"/>
                  </a:cubicBezTo>
                  <a:cubicBezTo>
                    <a:pt x="7172" y="1168"/>
                    <a:pt x="5971" y="0"/>
                    <a:pt x="4504" y="0"/>
                  </a:cubicBezTo>
                  <a:close/>
                </a:path>
              </a:pathLst>
            </a:custGeom>
            <a:solidFill>
              <a:schemeClr val="dk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72"/>
            <p:cNvSpPr/>
            <p:nvPr/>
          </p:nvSpPr>
          <p:spPr>
            <a:xfrm>
              <a:off x="6682438" y="194741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extrusionOk="0">
                  <a:moveTo>
                    <a:pt x="0" y="1"/>
                  </a:moveTo>
                  <a:lnTo>
                    <a:pt x="2436" y="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72"/>
            <p:cNvSpPr/>
            <p:nvPr/>
          </p:nvSpPr>
          <p:spPr>
            <a:xfrm>
              <a:off x="6682438" y="1947412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0" y="1"/>
                  </a:moveTo>
                  <a:lnTo>
                    <a:pt x="2436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72"/>
            <p:cNvSpPr/>
            <p:nvPr/>
          </p:nvSpPr>
          <p:spPr>
            <a:xfrm>
              <a:off x="6065498" y="2327417"/>
              <a:ext cx="892783" cy="1080955"/>
            </a:xfrm>
            <a:custGeom>
              <a:avLst/>
              <a:gdLst/>
              <a:ahLst/>
              <a:cxnLst/>
              <a:rect l="l" t="t" r="r" b="b"/>
              <a:pathLst>
                <a:path w="42865" h="51905" extrusionOk="0">
                  <a:moveTo>
                    <a:pt x="21416" y="0"/>
                  </a:moveTo>
                  <a:cubicBezTo>
                    <a:pt x="9607" y="0"/>
                    <a:pt x="0" y="9607"/>
                    <a:pt x="0" y="21449"/>
                  </a:cubicBezTo>
                  <a:lnTo>
                    <a:pt x="0" y="51904"/>
                  </a:lnTo>
                  <a:lnTo>
                    <a:pt x="42864" y="51904"/>
                  </a:lnTo>
                  <a:lnTo>
                    <a:pt x="42864" y="21449"/>
                  </a:lnTo>
                  <a:cubicBezTo>
                    <a:pt x="42864" y="9607"/>
                    <a:pt x="33257" y="0"/>
                    <a:pt x="214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72"/>
            <p:cNvSpPr/>
            <p:nvPr/>
          </p:nvSpPr>
          <p:spPr>
            <a:xfrm>
              <a:off x="6216250" y="2803262"/>
              <a:ext cx="21" cy="605110"/>
            </a:xfrm>
            <a:custGeom>
              <a:avLst/>
              <a:gdLst/>
              <a:ahLst/>
              <a:cxnLst/>
              <a:rect l="l" t="t" r="r" b="b"/>
              <a:pathLst>
                <a:path w="1" h="29056" fill="none" extrusionOk="0">
                  <a:moveTo>
                    <a:pt x="1" y="29055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72"/>
            <p:cNvSpPr/>
            <p:nvPr/>
          </p:nvSpPr>
          <p:spPr>
            <a:xfrm>
              <a:off x="6402450" y="2181533"/>
              <a:ext cx="202196" cy="262611"/>
            </a:xfrm>
            <a:custGeom>
              <a:avLst/>
              <a:gdLst/>
              <a:ahLst/>
              <a:cxnLst/>
              <a:rect l="l" t="t" r="r" b="b"/>
              <a:pathLst>
                <a:path w="9708" h="12610" extrusionOk="0">
                  <a:moveTo>
                    <a:pt x="1" y="0"/>
                  </a:moveTo>
                  <a:lnTo>
                    <a:pt x="1" y="7739"/>
                  </a:lnTo>
                  <a:cubicBezTo>
                    <a:pt x="1" y="10441"/>
                    <a:pt x="2169" y="12609"/>
                    <a:pt x="4837" y="12609"/>
                  </a:cubicBezTo>
                  <a:cubicBezTo>
                    <a:pt x="7539" y="12609"/>
                    <a:pt x="9707" y="10441"/>
                    <a:pt x="9707" y="7739"/>
                  </a:cubicBezTo>
                  <a:lnTo>
                    <a:pt x="9707" y="0"/>
                  </a:lnTo>
                  <a:close/>
                </a:path>
              </a:pathLst>
            </a:custGeom>
            <a:solidFill>
              <a:srgbClr val="FFFFFF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72"/>
            <p:cNvSpPr/>
            <p:nvPr/>
          </p:nvSpPr>
          <p:spPr>
            <a:xfrm>
              <a:off x="6402450" y="2181533"/>
              <a:ext cx="202196" cy="169521"/>
            </a:xfrm>
            <a:custGeom>
              <a:avLst/>
              <a:gdLst/>
              <a:ahLst/>
              <a:cxnLst/>
              <a:rect l="l" t="t" r="r" b="b"/>
              <a:pathLst>
                <a:path w="9708" h="8140" extrusionOk="0">
                  <a:moveTo>
                    <a:pt x="1" y="0"/>
                  </a:moveTo>
                  <a:lnTo>
                    <a:pt x="1" y="8139"/>
                  </a:lnTo>
                  <a:lnTo>
                    <a:pt x="9707" y="4737"/>
                  </a:lnTo>
                  <a:lnTo>
                    <a:pt x="970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72"/>
            <p:cNvSpPr/>
            <p:nvPr/>
          </p:nvSpPr>
          <p:spPr>
            <a:xfrm>
              <a:off x="6197505" y="1623011"/>
              <a:ext cx="484954" cy="657174"/>
            </a:xfrm>
            <a:custGeom>
              <a:avLst/>
              <a:gdLst/>
              <a:ahLst/>
              <a:cxnLst/>
              <a:rect l="l" t="t" r="r" b="b"/>
              <a:pathLst>
                <a:path w="23284" h="31556" extrusionOk="0">
                  <a:moveTo>
                    <a:pt x="11642" y="0"/>
                  </a:moveTo>
                  <a:cubicBezTo>
                    <a:pt x="5204" y="0"/>
                    <a:pt x="0" y="5204"/>
                    <a:pt x="0" y="11642"/>
                  </a:cubicBezTo>
                  <a:lnTo>
                    <a:pt x="0" y="19914"/>
                  </a:lnTo>
                  <a:cubicBezTo>
                    <a:pt x="0" y="26352"/>
                    <a:pt x="5204" y="31556"/>
                    <a:pt x="11642" y="31556"/>
                  </a:cubicBezTo>
                  <a:cubicBezTo>
                    <a:pt x="18080" y="31556"/>
                    <a:pt x="23283" y="26352"/>
                    <a:pt x="23283" y="19914"/>
                  </a:cubicBezTo>
                  <a:lnTo>
                    <a:pt x="23283" y="11642"/>
                  </a:lnTo>
                  <a:cubicBezTo>
                    <a:pt x="23283" y="5204"/>
                    <a:pt x="18080" y="0"/>
                    <a:pt x="11642" y="0"/>
                  </a:cubicBezTo>
                  <a:close/>
                </a:path>
              </a:pathLst>
            </a:custGeom>
            <a:solidFill>
              <a:schemeClr val="lt1"/>
            </a:solidFill>
            <a:ln w="10850" cap="flat" cmpd="sng">
              <a:solidFill>
                <a:srgbClr val="2D1500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72"/>
            <p:cNvSpPr/>
            <p:nvPr/>
          </p:nvSpPr>
          <p:spPr>
            <a:xfrm>
              <a:off x="6197505" y="1623011"/>
              <a:ext cx="484954" cy="657174"/>
            </a:xfrm>
            <a:custGeom>
              <a:avLst/>
              <a:gdLst/>
              <a:ahLst/>
              <a:cxnLst/>
              <a:rect l="l" t="t" r="r" b="b"/>
              <a:pathLst>
                <a:path w="23284" h="31556" fill="none" extrusionOk="0">
                  <a:moveTo>
                    <a:pt x="11642" y="31556"/>
                  </a:moveTo>
                  <a:lnTo>
                    <a:pt x="11642" y="31556"/>
                  </a:lnTo>
                  <a:cubicBezTo>
                    <a:pt x="5204" y="31556"/>
                    <a:pt x="0" y="26352"/>
                    <a:pt x="0" y="19914"/>
                  </a:cubicBezTo>
                  <a:lnTo>
                    <a:pt x="0" y="11642"/>
                  </a:lnTo>
                  <a:cubicBezTo>
                    <a:pt x="0" y="5204"/>
                    <a:pt x="5204" y="0"/>
                    <a:pt x="11642" y="0"/>
                  </a:cubicBezTo>
                  <a:lnTo>
                    <a:pt x="11642" y="0"/>
                  </a:lnTo>
                  <a:cubicBezTo>
                    <a:pt x="18080" y="0"/>
                    <a:pt x="23283" y="5204"/>
                    <a:pt x="23283" y="11642"/>
                  </a:cubicBezTo>
                  <a:lnTo>
                    <a:pt x="23283" y="19914"/>
                  </a:lnTo>
                  <a:cubicBezTo>
                    <a:pt x="23283" y="26352"/>
                    <a:pt x="18080" y="31556"/>
                    <a:pt x="11642" y="31556"/>
                  </a:cubicBezTo>
                  <a:close/>
                </a:path>
              </a:pathLst>
            </a:custGeom>
            <a:solidFill>
              <a:schemeClr val="dk2"/>
            </a:solidFill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72"/>
            <p:cNvSpPr/>
            <p:nvPr/>
          </p:nvSpPr>
          <p:spPr>
            <a:xfrm>
              <a:off x="6479575" y="1896701"/>
              <a:ext cx="29888" cy="29906"/>
            </a:xfrm>
            <a:custGeom>
              <a:avLst/>
              <a:gdLst/>
              <a:ahLst/>
              <a:cxnLst/>
              <a:rect l="l" t="t" r="r" b="b"/>
              <a:pathLst>
                <a:path w="1435" h="1436" extrusionOk="0">
                  <a:moveTo>
                    <a:pt x="701" y="1"/>
                  </a:moveTo>
                  <a:cubicBezTo>
                    <a:pt x="300" y="1"/>
                    <a:pt x="0" y="334"/>
                    <a:pt x="0" y="735"/>
                  </a:cubicBezTo>
                  <a:cubicBezTo>
                    <a:pt x="0" y="1102"/>
                    <a:pt x="300" y="1435"/>
                    <a:pt x="701" y="1435"/>
                  </a:cubicBezTo>
                  <a:cubicBezTo>
                    <a:pt x="1101" y="1435"/>
                    <a:pt x="1435" y="1102"/>
                    <a:pt x="1435" y="735"/>
                  </a:cubicBezTo>
                  <a:cubicBezTo>
                    <a:pt x="1435" y="334"/>
                    <a:pt x="1101" y="1"/>
                    <a:pt x="70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72"/>
            <p:cNvSpPr/>
            <p:nvPr/>
          </p:nvSpPr>
          <p:spPr>
            <a:xfrm>
              <a:off x="6351047" y="1896701"/>
              <a:ext cx="29888" cy="29906"/>
            </a:xfrm>
            <a:custGeom>
              <a:avLst/>
              <a:gdLst/>
              <a:ahLst/>
              <a:cxnLst/>
              <a:rect l="l" t="t" r="r" b="b"/>
              <a:pathLst>
                <a:path w="1435" h="1436" extrusionOk="0">
                  <a:moveTo>
                    <a:pt x="701" y="1"/>
                  </a:moveTo>
                  <a:cubicBezTo>
                    <a:pt x="300" y="1"/>
                    <a:pt x="0" y="334"/>
                    <a:pt x="0" y="735"/>
                  </a:cubicBezTo>
                  <a:cubicBezTo>
                    <a:pt x="0" y="1102"/>
                    <a:pt x="300" y="1435"/>
                    <a:pt x="701" y="1435"/>
                  </a:cubicBezTo>
                  <a:cubicBezTo>
                    <a:pt x="1101" y="1435"/>
                    <a:pt x="1434" y="1102"/>
                    <a:pt x="1434" y="735"/>
                  </a:cubicBezTo>
                  <a:cubicBezTo>
                    <a:pt x="1434" y="334"/>
                    <a:pt x="1101" y="1"/>
                    <a:pt x="701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72"/>
            <p:cNvSpPr/>
            <p:nvPr/>
          </p:nvSpPr>
          <p:spPr>
            <a:xfrm>
              <a:off x="6196797" y="1993957"/>
              <a:ext cx="485662" cy="21"/>
            </a:xfrm>
            <a:custGeom>
              <a:avLst/>
              <a:gdLst/>
              <a:ahLst/>
              <a:cxnLst/>
              <a:rect l="l" t="t" r="r" b="b"/>
              <a:pathLst>
                <a:path w="23318" h="1" fill="none" extrusionOk="0">
                  <a:moveTo>
                    <a:pt x="1" y="1"/>
                  </a:moveTo>
                  <a:lnTo>
                    <a:pt x="23317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72"/>
            <p:cNvSpPr/>
            <p:nvPr/>
          </p:nvSpPr>
          <p:spPr>
            <a:xfrm>
              <a:off x="6406616" y="1922400"/>
              <a:ext cx="18787" cy="71578"/>
            </a:xfrm>
            <a:custGeom>
              <a:avLst/>
              <a:gdLst/>
              <a:ahLst/>
              <a:cxnLst/>
              <a:rect l="l" t="t" r="r" b="b"/>
              <a:pathLst>
                <a:path w="902" h="3437" fill="none" extrusionOk="0">
                  <a:moveTo>
                    <a:pt x="901" y="1"/>
                  </a:moveTo>
                  <a:lnTo>
                    <a:pt x="1" y="3437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72"/>
            <p:cNvSpPr/>
            <p:nvPr/>
          </p:nvSpPr>
          <p:spPr>
            <a:xfrm>
              <a:off x="6197505" y="2037732"/>
              <a:ext cx="127841" cy="21"/>
            </a:xfrm>
            <a:custGeom>
              <a:avLst/>
              <a:gdLst/>
              <a:ahLst/>
              <a:cxnLst/>
              <a:rect l="l" t="t" r="r" b="b"/>
              <a:pathLst>
                <a:path w="6138" h="1" fill="none" extrusionOk="0">
                  <a:moveTo>
                    <a:pt x="0" y="0"/>
                  </a:moveTo>
                  <a:lnTo>
                    <a:pt x="6138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72"/>
            <p:cNvSpPr/>
            <p:nvPr/>
          </p:nvSpPr>
          <p:spPr>
            <a:xfrm>
              <a:off x="6261425" y="2064119"/>
              <a:ext cx="63920" cy="21"/>
            </a:xfrm>
            <a:custGeom>
              <a:avLst/>
              <a:gdLst/>
              <a:ahLst/>
              <a:cxnLst/>
              <a:rect l="l" t="t" r="r" b="b"/>
              <a:pathLst>
                <a:path w="3069" h="1" fill="none" extrusionOk="0">
                  <a:moveTo>
                    <a:pt x="0" y="1"/>
                  </a:moveTo>
                  <a:lnTo>
                    <a:pt x="3069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72"/>
            <p:cNvSpPr/>
            <p:nvPr/>
          </p:nvSpPr>
          <p:spPr>
            <a:xfrm>
              <a:off x="6530291" y="2114142"/>
              <a:ext cx="139671" cy="21"/>
            </a:xfrm>
            <a:custGeom>
              <a:avLst/>
              <a:gdLst/>
              <a:ahLst/>
              <a:cxnLst/>
              <a:rect l="l" t="t" r="r" b="b"/>
              <a:pathLst>
                <a:path w="6706" h="1" fill="none" extrusionOk="0">
                  <a:moveTo>
                    <a:pt x="6705" y="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72"/>
            <p:cNvSpPr/>
            <p:nvPr/>
          </p:nvSpPr>
          <p:spPr>
            <a:xfrm>
              <a:off x="6494155" y="2140549"/>
              <a:ext cx="50736" cy="21"/>
            </a:xfrm>
            <a:custGeom>
              <a:avLst/>
              <a:gdLst/>
              <a:ahLst/>
              <a:cxnLst/>
              <a:rect l="l" t="t" r="r" b="b"/>
              <a:pathLst>
                <a:path w="2436" h="1" fill="none" extrusionOk="0">
                  <a:moveTo>
                    <a:pt x="1" y="0"/>
                  </a:moveTo>
                  <a:lnTo>
                    <a:pt x="2436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72"/>
            <p:cNvSpPr/>
            <p:nvPr/>
          </p:nvSpPr>
          <p:spPr>
            <a:xfrm>
              <a:off x="5943219" y="3055440"/>
              <a:ext cx="290423" cy="1537369"/>
            </a:xfrm>
            <a:custGeom>
              <a:avLst/>
              <a:gdLst/>
              <a:ahLst/>
              <a:cxnLst/>
              <a:rect l="l" t="t" r="r" b="b"/>
              <a:pathLst>
                <a:path w="13944" h="73821" fill="none" extrusionOk="0">
                  <a:moveTo>
                    <a:pt x="2302" y="73820"/>
                  </a:moveTo>
                  <a:lnTo>
                    <a:pt x="13343" y="8240"/>
                  </a:lnTo>
                  <a:cubicBezTo>
                    <a:pt x="13944" y="4637"/>
                    <a:pt x="11509" y="1201"/>
                    <a:pt x="7906" y="601"/>
                  </a:cubicBezTo>
                  <a:lnTo>
                    <a:pt x="7906" y="601"/>
                  </a:lnTo>
                  <a:cubicBezTo>
                    <a:pt x="4304" y="1"/>
                    <a:pt x="901" y="2436"/>
                    <a:pt x="267" y="6038"/>
                  </a:cubicBezTo>
                  <a:lnTo>
                    <a:pt x="0" y="7706"/>
                  </a:lnTo>
                </a:path>
              </a:pathLst>
            </a:custGeom>
            <a:noFill/>
            <a:ln w="525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72"/>
            <p:cNvSpPr/>
            <p:nvPr/>
          </p:nvSpPr>
          <p:spPr>
            <a:xfrm>
              <a:off x="6041172" y="2687950"/>
              <a:ext cx="830945" cy="456227"/>
            </a:xfrm>
            <a:custGeom>
              <a:avLst/>
              <a:gdLst/>
              <a:ahLst/>
              <a:cxnLst/>
              <a:rect l="l" t="t" r="r" b="b"/>
              <a:pathLst>
                <a:path w="39896" h="21907" extrusionOk="0">
                  <a:moveTo>
                    <a:pt x="27854" y="1"/>
                  </a:moveTo>
                  <a:lnTo>
                    <a:pt x="26520" y="10108"/>
                  </a:lnTo>
                  <a:lnTo>
                    <a:pt x="27721" y="10275"/>
                  </a:lnTo>
                  <a:lnTo>
                    <a:pt x="27687" y="10542"/>
                  </a:lnTo>
                  <a:lnTo>
                    <a:pt x="11642" y="8373"/>
                  </a:lnTo>
                  <a:cubicBezTo>
                    <a:pt x="11346" y="8336"/>
                    <a:pt x="11051" y="8317"/>
                    <a:pt x="10758" y="8317"/>
                  </a:cubicBezTo>
                  <a:cubicBezTo>
                    <a:pt x="9235" y="8317"/>
                    <a:pt x="7770" y="8818"/>
                    <a:pt x="6539" y="9741"/>
                  </a:cubicBezTo>
                  <a:lnTo>
                    <a:pt x="4738" y="11142"/>
                  </a:lnTo>
                  <a:lnTo>
                    <a:pt x="735" y="14177"/>
                  </a:lnTo>
                  <a:cubicBezTo>
                    <a:pt x="101" y="14678"/>
                    <a:pt x="1" y="15578"/>
                    <a:pt x="468" y="16212"/>
                  </a:cubicBezTo>
                  <a:cubicBezTo>
                    <a:pt x="760" y="16582"/>
                    <a:pt x="1187" y="16770"/>
                    <a:pt x="1619" y="16770"/>
                  </a:cubicBezTo>
                  <a:cubicBezTo>
                    <a:pt x="1928" y="16770"/>
                    <a:pt x="2238" y="16674"/>
                    <a:pt x="2503" y="16479"/>
                  </a:cubicBezTo>
                  <a:lnTo>
                    <a:pt x="6139" y="13677"/>
                  </a:lnTo>
                  <a:lnTo>
                    <a:pt x="6205" y="13744"/>
                  </a:lnTo>
                  <a:lnTo>
                    <a:pt x="6305" y="13877"/>
                  </a:lnTo>
                  <a:lnTo>
                    <a:pt x="6339" y="13977"/>
                  </a:lnTo>
                  <a:lnTo>
                    <a:pt x="2703" y="16746"/>
                  </a:lnTo>
                  <a:cubicBezTo>
                    <a:pt x="2069" y="17246"/>
                    <a:pt x="1936" y="18147"/>
                    <a:pt x="2436" y="18781"/>
                  </a:cubicBezTo>
                  <a:cubicBezTo>
                    <a:pt x="2708" y="19150"/>
                    <a:pt x="3139" y="19338"/>
                    <a:pt x="3577" y="19338"/>
                  </a:cubicBezTo>
                  <a:cubicBezTo>
                    <a:pt x="3890" y="19338"/>
                    <a:pt x="4206" y="19242"/>
                    <a:pt x="4471" y="19048"/>
                  </a:cubicBezTo>
                  <a:lnTo>
                    <a:pt x="8240" y="16146"/>
                  </a:lnTo>
                  <a:lnTo>
                    <a:pt x="8273" y="16212"/>
                  </a:lnTo>
                  <a:lnTo>
                    <a:pt x="8373" y="16346"/>
                  </a:lnTo>
                  <a:lnTo>
                    <a:pt x="8440" y="16412"/>
                  </a:lnTo>
                  <a:lnTo>
                    <a:pt x="4671" y="19314"/>
                  </a:lnTo>
                  <a:cubicBezTo>
                    <a:pt x="4037" y="19781"/>
                    <a:pt x="3904" y="20715"/>
                    <a:pt x="4404" y="21349"/>
                  </a:cubicBezTo>
                  <a:cubicBezTo>
                    <a:pt x="4676" y="21719"/>
                    <a:pt x="5096" y="21907"/>
                    <a:pt x="5524" y="21907"/>
                  </a:cubicBezTo>
                  <a:cubicBezTo>
                    <a:pt x="5831" y="21907"/>
                    <a:pt x="6141" y="21811"/>
                    <a:pt x="6405" y="21616"/>
                  </a:cubicBezTo>
                  <a:lnTo>
                    <a:pt x="9207" y="19481"/>
                  </a:lnTo>
                  <a:cubicBezTo>
                    <a:pt x="10008" y="18847"/>
                    <a:pt x="10975" y="18447"/>
                    <a:pt x="11976" y="18280"/>
                  </a:cubicBezTo>
                  <a:cubicBezTo>
                    <a:pt x="12307" y="18225"/>
                    <a:pt x="12647" y="18201"/>
                    <a:pt x="12987" y="18201"/>
                  </a:cubicBezTo>
                  <a:cubicBezTo>
                    <a:pt x="13264" y="18201"/>
                    <a:pt x="13541" y="18217"/>
                    <a:pt x="13811" y="18247"/>
                  </a:cubicBezTo>
                  <a:lnTo>
                    <a:pt x="28955" y="20282"/>
                  </a:lnTo>
                  <a:cubicBezTo>
                    <a:pt x="29326" y="20332"/>
                    <a:pt x="29698" y="20357"/>
                    <a:pt x="30068" y="20357"/>
                  </a:cubicBezTo>
                  <a:cubicBezTo>
                    <a:pt x="31888" y="20357"/>
                    <a:pt x="33662" y="19751"/>
                    <a:pt x="35159" y="18614"/>
                  </a:cubicBezTo>
                  <a:cubicBezTo>
                    <a:pt x="36927" y="17280"/>
                    <a:pt x="38061" y="15278"/>
                    <a:pt x="38362" y="13077"/>
                  </a:cubicBezTo>
                  <a:lnTo>
                    <a:pt x="39896" y="1502"/>
                  </a:lnTo>
                  <a:lnTo>
                    <a:pt x="278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72"/>
            <p:cNvSpPr/>
            <p:nvPr/>
          </p:nvSpPr>
          <p:spPr>
            <a:xfrm>
              <a:off x="6041172" y="2861157"/>
              <a:ext cx="366173" cy="283020"/>
            </a:xfrm>
            <a:custGeom>
              <a:avLst/>
              <a:gdLst/>
              <a:ahLst/>
              <a:cxnLst/>
              <a:rect l="l" t="t" r="r" b="b"/>
              <a:pathLst>
                <a:path w="17581" h="13590" extrusionOk="0">
                  <a:moveTo>
                    <a:pt x="10758" y="0"/>
                  </a:moveTo>
                  <a:cubicBezTo>
                    <a:pt x="9235" y="0"/>
                    <a:pt x="7770" y="501"/>
                    <a:pt x="6539" y="1424"/>
                  </a:cubicBezTo>
                  <a:lnTo>
                    <a:pt x="4738" y="2825"/>
                  </a:lnTo>
                  <a:lnTo>
                    <a:pt x="735" y="5860"/>
                  </a:lnTo>
                  <a:cubicBezTo>
                    <a:pt x="101" y="6361"/>
                    <a:pt x="1" y="7261"/>
                    <a:pt x="468" y="7895"/>
                  </a:cubicBezTo>
                  <a:cubicBezTo>
                    <a:pt x="760" y="8265"/>
                    <a:pt x="1187" y="8453"/>
                    <a:pt x="1619" y="8453"/>
                  </a:cubicBezTo>
                  <a:cubicBezTo>
                    <a:pt x="1928" y="8453"/>
                    <a:pt x="2238" y="8357"/>
                    <a:pt x="2503" y="8162"/>
                  </a:cubicBezTo>
                  <a:lnTo>
                    <a:pt x="6139" y="5360"/>
                  </a:lnTo>
                  <a:lnTo>
                    <a:pt x="6205" y="5427"/>
                  </a:lnTo>
                  <a:lnTo>
                    <a:pt x="6305" y="5560"/>
                  </a:lnTo>
                  <a:lnTo>
                    <a:pt x="6339" y="5660"/>
                  </a:lnTo>
                  <a:lnTo>
                    <a:pt x="2703" y="8429"/>
                  </a:lnTo>
                  <a:cubicBezTo>
                    <a:pt x="2069" y="8929"/>
                    <a:pt x="1936" y="9830"/>
                    <a:pt x="2436" y="10464"/>
                  </a:cubicBezTo>
                  <a:cubicBezTo>
                    <a:pt x="2708" y="10833"/>
                    <a:pt x="3139" y="11021"/>
                    <a:pt x="3577" y="11021"/>
                  </a:cubicBezTo>
                  <a:cubicBezTo>
                    <a:pt x="3890" y="11021"/>
                    <a:pt x="4206" y="10925"/>
                    <a:pt x="4471" y="10731"/>
                  </a:cubicBezTo>
                  <a:lnTo>
                    <a:pt x="8240" y="7829"/>
                  </a:lnTo>
                  <a:lnTo>
                    <a:pt x="8273" y="7895"/>
                  </a:lnTo>
                  <a:lnTo>
                    <a:pt x="8373" y="8029"/>
                  </a:lnTo>
                  <a:lnTo>
                    <a:pt x="8440" y="8095"/>
                  </a:lnTo>
                  <a:lnTo>
                    <a:pt x="4671" y="10997"/>
                  </a:lnTo>
                  <a:cubicBezTo>
                    <a:pt x="4037" y="11464"/>
                    <a:pt x="3904" y="12398"/>
                    <a:pt x="4404" y="13032"/>
                  </a:cubicBezTo>
                  <a:cubicBezTo>
                    <a:pt x="4676" y="13402"/>
                    <a:pt x="5096" y="13590"/>
                    <a:pt x="5524" y="13590"/>
                  </a:cubicBezTo>
                  <a:cubicBezTo>
                    <a:pt x="5831" y="13590"/>
                    <a:pt x="6141" y="13494"/>
                    <a:pt x="6405" y="13299"/>
                  </a:cubicBezTo>
                  <a:lnTo>
                    <a:pt x="9174" y="11164"/>
                  </a:lnTo>
                  <a:cubicBezTo>
                    <a:pt x="10008" y="10530"/>
                    <a:pt x="10975" y="10130"/>
                    <a:pt x="11976" y="9963"/>
                  </a:cubicBezTo>
                  <a:cubicBezTo>
                    <a:pt x="12307" y="9908"/>
                    <a:pt x="12647" y="9884"/>
                    <a:pt x="12987" y="9884"/>
                  </a:cubicBezTo>
                  <a:cubicBezTo>
                    <a:pt x="13264" y="9884"/>
                    <a:pt x="13541" y="9900"/>
                    <a:pt x="13811" y="9930"/>
                  </a:cubicBezTo>
                  <a:lnTo>
                    <a:pt x="16846" y="10330"/>
                  </a:lnTo>
                  <a:lnTo>
                    <a:pt x="17580" y="857"/>
                  </a:lnTo>
                  <a:lnTo>
                    <a:pt x="11642" y="56"/>
                  </a:lnTo>
                  <a:cubicBezTo>
                    <a:pt x="11346" y="19"/>
                    <a:pt x="11051" y="0"/>
                    <a:pt x="107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72"/>
            <p:cNvSpPr/>
            <p:nvPr/>
          </p:nvSpPr>
          <p:spPr>
            <a:xfrm>
              <a:off x="6112049" y="2845642"/>
              <a:ext cx="111866" cy="74348"/>
            </a:xfrm>
            <a:custGeom>
              <a:avLst/>
              <a:gdLst/>
              <a:ahLst/>
              <a:cxnLst/>
              <a:rect l="l" t="t" r="r" b="b"/>
              <a:pathLst>
                <a:path w="5371" h="3570" extrusionOk="0">
                  <a:moveTo>
                    <a:pt x="3703" y="1"/>
                  </a:moveTo>
                  <a:lnTo>
                    <a:pt x="1868" y="67"/>
                  </a:lnTo>
                  <a:cubicBezTo>
                    <a:pt x="834" y="67"/>
                    <a:pt x="0" y="935"/>
                    <a:pt x="34" y="1969"/>
                  </a:cubicBezTo>
                  <a:cubicBezTo>
                    <a:pt x="67" y="2669"/>
                    <a:pt x="467" y="3303"/>
                    <a:pt x="1101" y="3570"/>
                  </a:cubicBezTo>
                  <a:lnTo>
                    <a:pt x="5371" y="901"/>
                  </a:lnTo>
                  <a:cubicBezTo>
                    <a:pt x="5037" y="368"/>
                    <a:pt x="4403" y="1"/>
                    <a:pt x="370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72"/>
            <p:cNvSpPr/>
            <p:nvPr/>
          </p:nvSpPr>
          <p:spPr>
            <a:xfrm>
              <a:off x="6037714" y="2917886"/>
              <a:ext cx="132715" cy="126453"/>
            </a:xfrm>
            <a:custGeom>
              <a:avLst/>
              <a:gdLst/>
              <a:ahLst/>
              <a:cxnLst/>
              <a:rect l="l" t="t" r="r" b="b"/>
              <a:pathLst>
                <a:path w="6372" h="6072" fill="none" extrusionOk="0">
                  <a:moveTo>
                    <a:pt x="6371" y="2736"/>
                  </a:moveTo>
                  <a:lnTo>
                    <a:pt x="2735" y="5538"/>
                  </a:lnTo>
                  <a:cubicBezTo>
                    <a:pt x="2035" y="6072"/>
                    <a:pt x="1067" y="5938"/>
                    <a:pt x="534" y="5238"/>
                  </a:cubicBezTo>
                  <a:lnTo>
                    <a:pt x="534" y="5238"/>
                  </a:lnTo>
                  <a:cubicBezTo>
                    <a:pt x="0" y="4571"/>
                    <a:pt x="133" y="3570"/>
                    <a:pt x="834" y="3036"/>
                  </a:cubicBezTo>
                  <a:lnTo>
                    <a:pt x="4803" y="1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72"/>
            <p:cNvSpPr/>
            <p:nvPr/>
          </p:nvSpPr>
          <p:spPr>
            <a:xfrm>
              <a:off x="6078703" y="2976948"/>
              <a:ext cx="135485" cy="120893"/>
            </a:xfrm>
            <a:custGeom>
              <a:avLst/>
              <a:gdLst/>
              <a:ahLst/>
              <a:cxnLst/>
              <a:rect l="l" t="t" r="r" b="b"/>
              <a:pathLst>
                <a:path w="6505" h="5805" fill="none" extrusionOk="0">
                  <a:moveTo>
                    <a:pt x="6505" y="2369"/>
                  </a:moveTo>
                  <a:lnTo>
                    <a:pt x="2735" y="5271"/>
                  </a:lnTo>
                  <a:cubicBezTo>
                    <a:pt x="2035" y="5804"/>
                    <a:pt x="1068" y="5671"/>
                    <a:pt x="534" y="4970"/>
                  </a:cubicBezTo>
                  <a:lnTo>
                    <a:pt x="534" y="4970"/>
                  </a:lnTo>
                  <a:cubicBezTo>
                    <a:pt x="0" y="4303"/>
                    <a:pt x="134" y="3303"/>
                    <a:pt x="834" y="2769"/>
                  </a:cubicBezTo>
                  <a:lnTo>
                    <a:pt x="4470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72"/>
            <p:cNvSpPr/>
            <p:nvPr/>
          </p:nvSpPr>
          <p:spPr>
            <a:xfrm>
              <a:off x="6138437" y="2854680"/>
              <a:ext cx="500242" cy="62539"/>
            </a:xfrm>
            <a:custGeom>
              <a:avLst/>
              <a:gdLst/>
              <a:ahLst/>
              <a:cxnLst/>
              <a:rect l="l" t="t" r="r" b="b"/>
              <a:pathLst>
                <a:path w="24018" h="3003" fill="none" extrusionOk="0">
                  <a:moveTo>
                    <a:pt x="1" y="3003"/>
                  </a:moveTo>
                  <a:lnTo>
                    <a:pt x="1802" y="1635"/>
                  </a:lnTo>
                  <a:cubicBezTo>
                    <a:pt x="3270" y="501"/>
                    <a:pt x="5138" y="0"/>
                    <a:pt x="6972" y="267"/>
                  </a:cubicBezTo>
                  <a:lnTo>
                    <a:pt x="24018" y="2502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72"/>
            <p:cNvSpPr/>
            <p:nvPr/>
          </p:nvSpPr>
          <p:spPr>
            <a:xfrm>
              <a:off x="6119692" y="2717127"/>
              <a:ext cx="755902" cy="434194"/>
            </a:xfrm>
            <a:custGeom>
              <a:avLst/>
              <a:gdLst/>
              <a:ahLst/>
              <a:cxnLst/>
              <a:rect l="l" t="t" r="r" b="b"/>
              <a:pathLst>
                <a:path w="36293" h="20849" fill="none" extrusionOk="0">
                  <a:moveTo>
                    <a:pt x="36293" y="1"/>
                  </a:moveTo>
                  <a:lnTo>
                    <a:pt x="34725" y="11709"/>
                  </a:lnTo>
                  <a:cubicBezTo>
                    <a:pt x="34091" y="16346"/>
                    <a:pt x="29821" y="19615"/>
                    <a:pt x="25151" y="19014"/>
                  </a:cubicBezTo>
                  <a:lnTo>
                    <a:pt x="10007" y="16979"/>
                  </a:lnTo>
                  <a:cubicBezTo>
                    <a:pt x="9440" y="16913"/>
                    <a:pt x="8840" y="16913"/>
                    <a:pt x="8239" y="17013"/>
                  </a:cubicBezTo>
                  <a:lnTo>
                    <a:pt x="8239" y="17013"/>
                  </a:lnTo>
                  <a:cubicBezTo>
                    <a:pt x="7239" y="17180"/>
                    <a:pt x="6305" y="17580"/>
                    <a:pt x="5504" y="18180"/>
                  </a:cubicBezTo>
                  <a:lnTo>
                    <a:pt x="2735" y="20315"/>
                  </a:lnTo>
                  <a:cubicBezTo>
                    <a:pt x="2035" y="20849"/>
                    <a:pt x="1034" y="20715"/>
                    <a:pt x="534" y="20015"/>
                  </a:cubicBezTo>
                  <a:lnTo>
                    <a:pt x="534" y="20015"/>
                  </a:lnTo>
                  <a:cubicBezTo>
                    <a:pt x="0" y="19348"/>
                    <a:pt x="134" y="18347"/>
                    <a:pt x="801" y="17813"/>
                  </a:cubicBezTo>
                  <a:lnTo>
                    <a:pt x="4603" y="14945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72"/>
            <p:cNvSpPr/>
            <p:nvPr/>
          </p:nvSpPr>
          <p:spPr>
            <a:xfrm>
              <a:off x="6590733" y="2685181"/>
              <a:ext cx="28492" cy="213275"/>
            </a:xfrm>
            <a:custGeom>
              <a:avLst/>
              <a:gdLst/>
              <a:ahLst/>
              <a:cxnLst/>
              <a:rect l="l" t="t" r="r" b="b"/>
              <a:pathLst>
                <a:path w="1368" h="10241" fill="none" extrusionOk="0">
                  <a:moveTo>
                    <a:pt x="0" y="10241"/>
                  </a:moveTo>
                  <a:lnTo>
                    <a:pt x="1368" y="0"/>
                  </a:lnTo>
                </a:path>
              </a:pathLst>
            </a:custGeom>
            <a:noFill/>
            <a:ln w="10850" cap="flat" cmpd="sng">
              <a:solidFill>
                <a:schemeClr val="dk2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72"/>
            <p:cNvSpPr/>
            <p:nvPr/>
          </p:nvSpPr>
          <p:spPr>
            <a:xfrm>
              <a:off x="6849872" y="2716440"/>
              <a:ext cx="74355" cy="173686"/>
            </a:xfrm>
            <a:custGeom>
              <a:avLst/>
              <a:gdLst/>
              <a:ahLst/>
              <a:cxnLst/>
              <a:rect l="l" t="t" r="r" b="b"/>
              <a:pathLst>
                <a:path w="3570" h="8340" extrusionOk="0">
                  <a:moveTo>
                    <a:pt x="1101" y="0"/>
                  </a:moveTo>
                  <a:lnTo>
                    <a:pt x="1" y="8340"/>
                  </a:lnTo>
                  <a:lnTo>
                    <a:pt x="3570" y="401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72"/>
            <p:cNvSpPr/>
            <p:nvPr/>
          </p:nvSpPr>
          <p:spPr>
            <a:xfrm>
              <a:off x="6596982" y="1711207"/>
              <a:ext cx="132027" cy="129952"/>
            </a:xfrm>
            <a:custGeom>
              <a:avLst/>
              <a:gdLst/>
              <a:ahLst/>
              <a:cxnLst/>
              <a:rect l="l" t="t" r="r" b="b"/>
              <a:pathLst>
                <a:path w="6339" h="6240" extrusionOk="0">
                  <a:moveTo>
                    <a:pt x="3165" y="1"/>
                  </a:moveTo>
                  <a:cubicBezTo>
                    <a:pt x="3144" y="1"/>
                    <a:pt x="3123" y="1"/>
                    <a:pt x="3103" y="1"/>
                  </a:cubicBezTo>
                  <a:cubicBezTo>
                    <a:pt x="1368" y="35"/>
                    <a:pt x="1" y="1469"/>
                    <a:pt x="34" y="3170"/>
                  </a:cubicBezTo>
                  <a:cubicBezTo>
                    <a:pt x="67" y="4884"/>
                    <a:pt x="1468" y="6240"/>
                    <a:pt x="3174" y="6240"/>
                  </a:cubicBezTo>
                  <a:cubicBezTo>
                    <a:pt x="3195" y="6240"/>
                    <a:pt x="3215" y="6240"/>
                    <a:pt x="3236" y="6239"/>
                  </a:cubicBezTo>
                  <a:cubicBezTo>
                    <a:pt x="4971" y="6206"/>
                    <a:pt x="6338" y="4805"/>
                    <a:pt x="6305" y="3070"/>
                  </a:cubicBezTo>
                  <a:cubicBezTo>
                    <a:pt x="6272" y="1356"/>
                    <a:pt x="4871" y="1"/>
                    <a:pt x="31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72"/>
            <p:cNvSpPr/>
            <p:nvPr/>
          </p:nvSpPr>
          <p:spPr>
            <a:xfrm>
              <a:off x="6662298" y="1760543"/>
              <a:ext cx="131319" cy="129952"/>
            </a:xfrm>
            <a:custGeom>
              <a:avLst/>
              <a:gdLst/>
              <a:ahLst/>
              <a:cxnLst/>
              <a:rect l="l" t="t" r="r" b="b"/>
              <a:pathLst>
                <a:path w="6305" h="6240" extrusionOk="0">
                  <a:moveTo>
                    <a:pt x="3140" y="0"/>
                  </a:moveTo>
                  <a:cubicBezTo>
                    <a:pt x="1435" y="0"/>
                    <a:pt x="66" y="1356"/>
                    <a:pt x="33" y="3070"/>
                  </a:cubicBezTo>
                  <a:cubicBezTo>
                    <a:pt x="0" y="4771"/>
                    <a:pt x="1368" y="6205"/>
                    <a:pt x="3102" y="6239"/>
                  </a:cubicBezTo>
                  <a:cubicBezTo>
                    <a:pt x="3123" y="6239"/>
                    <a:pt x="3144" y="6239"/>
                    <a:pt x="3164" y="6239"/>
                  </a:cubicBezTo>
                  <a:cubicBezTo>
                    <a:pt x="4870" y="6239"/>
                    <a:pt x="6238" y="4884"/>
                    <a:pt x="6271" y="3170"/>
                  </a:cubicBezTo>
                  <a:cubicBezTo>
                    <a:pt x="6305" y="1435"/>
                    <a:pt x="4937" y="34"/>
                    <a:pt x="3202" y="1"/>
                  </a:cubicBezTo>
                  <a:cubicBezTo>
                    <a:pt x="3182" y="0"/>
                    <a:pt x="3161" y="0"/>
                    <a:pt x="31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72"/>
            <p:cNvSpPr/>
            <p:nvPr/>
          </p:nvSpPr>
          <p:spPr>
            <a:xfrm>
              <a:off x="6594899" y="1764021"/>
              <a:ext cx="131319" cy="130639"/>
            </a:xfrm>
            <a:custGeom>
              <a:avLst/>
              <a:gdLst/>
              <a:ahLst/>
              <a:cxnLst/>
              <a:rect l="l" t="t" r="r" b="b"/>
              <a:pathLst>
                <a:path w="6305" h="6273" extrusionOk="0">
                  <a:moveTo>
                    <a:pt x="3203" y="1"/>
                  </a:moveTo>
                  <a:cubicBezTo>
                    <a:pt x="1468" y="1"/>
                    <a:pt x="67" y="1368"/>
                    <a:pt x="34" y="3069"/>
                  </a:cubicBezTo>
                  <a:cubicBezTo>
                    <a:pt x="0" y="4804"/>
                    <a:pt x="1368" y="6238"/>
                    <a:pt x="3103" y="6272"/>
                  </a:cubicBezTo>
                  <a:cubicBezTo>
                    <a:pt x="3123" y="6272"/>
                    <a:pt x="3143" y="6272"/>
                    <a:pt x="3164" y="6272"/>
                  </a:cubicBezTo>
                  <a:cubicBezTo>
                    <a:pt x="4838" y="6272"/>
                    <a:pt x="6239" y="4917"/>
                    <a:pt x="6272" y="3203"/>
                  </a:cubicBezTo>
                  <a:cubicBezTo>
                    <a:pt x="6305" y="1468"/>
                    <a:pt x="4937" y="34"/>
                    <a:pt x="3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72"/>
            <p:cNvSpPr/>
            <p:nvPr/>
          </p:nvSpPr>
          <p:spPr>
            <a:xfrm>
              <a:off x="6530291" y="1758461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1"/>
                  </a:moveTo>
                  <a:cubicBezTo>
                    <a:pt x="1201" y="1"/>
                    <a:pt x="0" y="1202"/>
                    <a:pt x="0" y="2669"/>
                  </a:cubicBezTo>
                  <a:cubicBezTo>
                    <a:pt x="0" y="4137"/>
                    <a:pt x="1201" y="5338"/>
                    <a:pt x="2669" y="5338"/>
                  </a:cubicBezTo>
                  <a:cubicBezTo>
                    <a:pt x="4137" y="5338"/>
                    <a:pt x="5337" y="4137"/>
                    <a:pt x="5337" y="2669"/>
                  </a:cubicBezTo>
                  <a:cubicBezTo>
                    <a:pt x="5337" y="1202"/>
                    <a:pt x="4137" y="1"/>
                    <a:pt x="26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72"/>
            <p:cNvSpPr/>
            <p:nvPr/>
          </p:nvSpPr>
          <p:spPr>
            <a:xfrm>
              <a:off x="6662985" y="1722349"/>
              <a:ext cx="111179" cy="111167"/>
            </a:xfrm>
            <a:custGeom>
              <a:avLst/>
              <a:gdLst/>
              <a:ahLst/>
              <a:cxnLst/>
              <a:rect l="l" t="t" r="r" b="b"/>
              <a:pathLst>
                <a:path w="5338" h="5338" extrusionOk="0">
                  <a:moveTo>
                    <a:pt x="2669" y="0"/>
                  </a:moveTo>
                  <a:cubicBezTo>
                    <a:pt x="1201" y="0"/>
                    <a:pt x="0" y="1201"/>
                    <a:pt x="0" y="2669"/>
                  </a:cubicBezTo>
                  <a:cubicBezTo>
                    <a:pt x="0" y="4136"/>
                    <a:pt x="1201" y="5337"/>
                    <a:pt x="2669" y="5337"/>
                  </a:cubicBezTo>
                  <a:cubicBezTo>
                    <a:pt x="4137" y="5337"/>
                    <a:pt x="5338" y="4136"/>
                    <a:pt x="5338" y="2669"/>
                  </a:cubicBezTo>
                  <a:cubicBezTo>
                    <a:pt x="5338" y="1201"/>
                    <a:pt x="4137" y="0"/>
                    <a:pt x="2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72"/>
            <p:cNvSpPr/>
            <p:nvPr/>
          </p:nvSpPr>
          <p:spPr>
            <a:xfrm>
              <a:off x="6560845" y="1814044"/>
              <a:ext cx="111199" cy="111167"/>
            </a:xfrm>
            <a:custGeom>
              <a:avLst/>
              <a:gdLst/>
              <a:ahLst/>
              <a:cxnLst/>
              <a:rect l="l" t="t" r="r" b="b"/>
              <a:pathLst>
                <a:path w="5339" h="5338" extrusionOk="0">
                  <a:moveTo>
                    <a:pt x="2670" y="0"/>
                  </a:moveTo>
                  <a:cubicBezTo>
                    <a:pt x="1202" y="0"/>
                    <a:pt x="1" y="1201"/>
                    <a:pt x="1" y="2669"/>
                  </a:cubicBezTo>
                  <a:cubicBezTo>
                    <a:pt x="1" y="4137"/>
                    <a:pt x="1202" y="5337"/>
                    <a:pt x="2670" y="5337"/>
                  </a:cubicBezTo>
                  <a:cubicBezTo>
                    <a:pt x="4137" y="5337"/>
                    <a:pt x="5338" y="4137"/>
                    <a:pt x="5338" y="2669"/>
                  </a:cubicBezTo>
                  <a:cubicBezTo>
                    <a:pt x="5338" y="1201"/>
                    <a:pt x="4171" y="0"/>
                    <a:pt x="267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72"/>
            <p:cNvSpPr/>
            <p:nvPr/>
          </p:nvSpPr>
          <p:spPr>
            <a:xfrm>
              <a:off x="6657424" y="1852239"/>
              <a:ext cx="78521" cy="78533"/>
            </a:xfrm>
            <a:custGeom>
              <a:avLst/>
              <a:gdLst/>
              <a:ahLst/>
              <a:cxnLst/>
              <a:rect l="l" t="t" r="r" b="b"/>
              <a:pathLst>
                <a:path w="3770" h="3771" extrusionOk="0">
                  <a:moveTo>
                    <a:pt x="1902" y="1"/>
                  </a:moveTo>
                  <a:cubicBezTo>
                    <a:pt x="868" y="1"/>
                    <a:pt x="1" y="835"/>
                    <a:pt x="1" y="1902"/>
                  </a:cubicBezTo>
                  <a:cubicBezTo>
                    <a:pt x="1" y="2936"/>
                    <a:pt x="868" y="3770"/>
                    <a:pt x="1902" y="3770"/>
                  </a:cubicBezTo>
                  <a:cubicBezTo>
                    <a:pt x="2936" y="3770"/>
                    <a:pt x="3770" y="2936"/>
                    <a:pt x="3770" y="1902"/>
                  </a:cubicBezTo>
                  <a:cubicBezTo>
                    <a:pt x="3770" y="835"/>
                    <a:pt x="2936" y="1"/>
                    <a:pt x="19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72"/>
            <p:cNvSpPr/>
            <p:nvPr/>
          </p:nvSpPr>
          <p:spPr>
            <a:xfrm>
              <a:off x="6652571" y="1686217"/>
              <a:ext cx="72272" cy="72265"/>
            </a:xfrm>
            <a:custGeom>
              <a:avLst/>
              <a:gdLst/>
              <a:ahLst/>
              <a:cxnLst/>
              <a:rect l="l" t="t" r="r" b="b"/>
              <a:pathLst>
                <a:path w="3470" h="3470" extrusionOk="0">
                  <a:moveTo>
                    <a:pt x="1735" y="1"/>
                  </a:moveTo>
                  <a:cubicBezTo>
                    <a:pt x="767" y="1"/>
                    <a:pt x="0" y="768"/>
                    <a:pt x="0" y="1735"/>
                  </a:cubicBezTo>
                  <a:cubicBezTo>
                    <a:pt x="0" y="2702"/>
                    <a:pt x="767" y="3470"/>
                    <a:pt x="1735" y="3470"/>
                  </a:cubicBezTo>
                  <a:cubicBezTo>
                    <a:pt x="2702" y="3470"/>
                    <a:pt x="3469" y="2702"/>
                    <a:pt x="3469" y="1735"/>
                  </a:cubicBezTo>
                  <a:cubicBezTo>
                    <a:pt x="3469" y="768"/>
                    <a:pt x="2702" y="1"/>
                    <a:pt x="17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72"/>
            <p:cNvSpPr/>
            <p:nvPr/>
          </p:nvSpPr>
          <p:spPr>
            <a:xfrm>
              <a:off x="6105800" y="4554573"/>
              <a:ext cx="430760" cy="38923"/>
            </a:xfrm>
            <a:custGeom>
              <a:avLst/>
              <a:gdLst/>
              <a:ahLst/>
              <a:cxnLst/>
              <a:rect l="l" t="t" r="r" b="b"/>
              <a:pathLst>
                <a:path w="20682" h="1869" extrusionOk="0">
                  <a:moveTo>
                    <a:pt x="0" y="0"/>
                  </a:moveTo>
                  <a:lnTo>
                    <a:pt x="0" y="1868"/>
                  </a:lnTo>
                  <a:lnTo>
                    <a:pt x="20681" y="1868"/>
                  </a:lnTo>
                  <a:lnTo>
                    <a:pt x="206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72"/>
            <p:cNvSpPr/>
            <p:nvPr/>
          </p:nvSpPr>
          <p:spPr>
            <a:xfrm>
              <a:off x="6318306" y="1238819"/>
              <a:ext cx="141754" cy="170208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72"/>
            <p:cNvSpPr/>
            <p:nvPr/>
          </p:nvSpPr>
          <p:spPr>
            <a:xfrm>
              <a:off x="6069945" y="1456968"/>
              <a:ext cx="88268" cy="105607"/>
            </a:xfrm>
            <a:custGeom>
              <a:avLst/>
              <a:gdLst/>
              <a:ahLst/>
              <a:cxnLst/>
              <a:rect l="l" t="t" r="r" b="b"/>
              <a:pathLst>
                <a:path w="4238" h="5071" extrusionOk="0">
                  <a:moveTo>
                    <a:pt x="2136" y="0"/>
                  </a:moveTo>
                  <a:lnTo>
                    <a:pt x="1369" y="1768"/>
                  </a:lnTo>
                  <a:lnTo>
                    <a:pt x="1" y="2535"/>
                  </a:lnTo>
                  <a:lnTo>
                    <a:pt x="1369" y="3269"/>
                  </a:lnTo>
                  <a:lnTo>
                    <a:pt x="2136" y="5071"/>
                  </a:lnTo>
                  <a:lnTo>
                    <a:pt x="2870" y="3269"/>
                  </a:lnTo>
                  <a:lnTo>
                    <a:pt x="4237" y="2535"/>
                  </a:lnTo>
                  <a:lnTo>
                    <a:pt x="2870" y="1768"/>
                  </a:lnTo>
                  <a:lnTo>
                    <a:pt x="21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72"/>
            <p:cNvSpPr/>
            <p:nvPr/>
          </p:nvSpPr>
          <p:spPr>
            <a:xfrm>
              <a:off x="6524386" y="1078983"/>
              <a:ext cx="110491" cy="132014"/>
            </a:xfrm>
            <a:custGeom>
              <a:avLst/>
              <a:gdLst/>
              <a:ahLst/>
              <a:cxnLst/>
              <a:rect l="l" t="t" r="r" b="b"/>
              <a:pathLst>
                <a:path w="5305" h="6339" extrusionOk="0">
                  <a:moveTo>
                    <a:pt x="2636" y="1"/>
                  </a:moveTo>
                  <a:lnTo>
                    <a:pt x="1702" y="2236"/>
                  </a:lnTo>
                  <a:lnTo>
                    <a:pt x="0" y="3170"/>
                  </a:lnTo>
                  <a:lnTo>
                    <a:pt x="1702" y="4104"/>
                  </a:lnTo>
                  <a:lnTo>
                    <a:pt x="2636" y="6339"/>
                  </a:lnTo>
                  <a:lnTo>
                    <a:pt x="3570" y="4104"/>
                  </a:lnTo>
                  <a:lnTo>
                    <a:pt x="5304" y="3170"/>
                  </a:lnTo>
                  <a:lnTo>
                    <a:pt x="3570" y="2236"/>
                  </a:lnTo>
                  <a:lnTo>
                    <a:pt x="26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72"/>
            <p:cNvSpPr/>
            <p:nvPr/>
          </p:nvSpPr>
          <p:spPr>
            <a:xfrm>
              <a:off x="6572238" y="1365773"/>
              <a:ext cx="141754" cy="170208"/>
            </a:xfrm>
            <a:custGeom>
              <a:avLst/>
              <a:gdLst/>
              <a:ahLst/>
              <a:cxnLst/>
              <a:rect l="l" t="t" r="r" b="b"/>
              <a:pathLst>
                <a:path w="6806" h="8173" extrusionOk="0">
                  <a:moveTo>
                    <a:pt x="3403" y="0"/>
                  </a:moveTo>
                  <a:lnTo>
                    <a:pt x="2202" y="2869"/>
                  </a:lnTo>
                  <a:lnTo>
                    <a:pt x="0" y="4070"/>
                  </a:lnTo>
                  <a:lnTo>
                    <a:pt x="2202" y="5304"/>
                  </a:lnTo>
                  <a:lnTo>
                    <a:pt x="3403" y="8173"/>
                  </a:lnTo>
                  <a:lnTo>
                    <a:pt x="4603" y="5304"/>
                  </a:lnTo>
                  <a:lnTo>
                    <a:pt x="6805" y="4070"/>
                  </a:lnTo>
                  <a:lnTo>
                    <a:pt x="4603" y="2869"/>
                  </a:lnTo>
                  <a:lnTo>
                    <a:pt x="34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CA19FABE-6F15-409C-B1F5-4604ECAEB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78550"/>
            <a:ext cx="9144000" cy="4586400"/>
          </a:xfrm>
          <a:prstGeom prst="rect">
            <a:avLst/>
          </a:prstGeom>
        </p:spPr>
      </p:pic>
      <p:pic>
        <p:nvPicPr>
          <p:cNvPr id="30" name="Imagen 29" descr="Imagen que contiene Forma&#10;&#10;Descripción generada automáticamente">
            <a:extLst>
              <a:ext uri="{FF2B5EF4-FFF2-40B4-BE49-F238E27FC236}">
                <a16:creationId xmlns:a16="http://schemas.microsoft.com/office/drawing/2014/main" id="{C3CCEABE-737D-4C0D-9EF4-4ED7914722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4519842">
            <a:off x="6212826" y="3829359"/>
            <a:ext cx="1226035" cy="816864"/>
          </a:xfrm>
          <a:prstGeom prst="rect">
            <a:avLst/>
          </a:prstGeom>
        </p:spPr>
      </p:pic>
      <p:sp>
        <p:nvSpPr>
          <p:cNvPr id="49" name="Google Shape;942;p56">
            <a:extLst>
              <a:ext uri="{FF2B5EF4-FFF2-40B4-BE49-F238E27FC236}">
                <a16:creationId xmlns:a16="http://schemas.microsoft.com/office/drawing/2014/main" id="{932BA08C-CC00-41BE-90AB-DDF577B875C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 flipH="1">
            <a:off x="7376203" y="4420362"/>
            <a:ext cx="1308300" cy="36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Membrana celular</a:t>
            </a:r>
            <a:endParaRPr dirty="0"/>
          </a:p>
        </p:txBody>
      </p:sp>
      <p:pic>
        <p:nvPicPr>
          <p:cNvPr id="31" name="Imagen 30" descr="Imagen que contiene Forma&#10;&#10;Descripción generada automáticamente">
            <a:extLst>
              <a:ext uri="{FF2B5EF4-FFF2-40B4-BE49-F238E27FC236}">
                <a16:creationId xmlns:a16="http://schemas.microsoft.com/office/drawing/2014/main" id="{DF630A01-B00B-43CF-8171-B2A9C735A47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21360266">
            <a:off x="4463275" y="1395222"/>
            <a:ext cx="1226035" cy="816864"/>
          </a:xfrm>
          <a:prstGeom prst="rect">
            <a:avLst/>
          </a:prstGeom>
        </p:spPr>
      </p:pic>
      <p:sp>
        <p:nvSpPr>
          <p:cNvPr id="52" name="Google Shape;942;p56">
            <a:extLst>
              <a:ext uri="{FF2B5EF4-FFF2-40B4-BE49-F238E27FC236}">
                <a16:creationId xmlns:a16="http://schemas.microsoft.com/office/drawing/2014/main" id="{E72ED91D-4082-4F37-8F69-D54711DE2ACF}"/>
              </a:ext>
            </a:extLst>
          </p:cNvPr>
          <p:cNvSpPr txBox="1">
            <a:spLocks/>
          </p:cNvSpPr>
          <p:nvPr/>
        </p:nvSpPr>
        <p:spPr>
          <a:xfrm flipH="1">
            <a:off x="5621334" y="1236476"/>
            <a:ext cx="208401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CO" dirty="0"/>
              <a:t>Proteína precursora amiloide (APP)</a:t>
            </a:r>
          </a:p>
        </p:txBody>
      </p:sp>
    </p:spTree>
    <p:extLst>
      <p:ext uri="{BB962C8B-B14F-4D97-AF65-F5344CB8AC3E}">
        <p14:creationId xmlns:p14="http://schemas.microsoft.com/office/powerpoint/2010/main" val="343967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uild="p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CA19FABE-6F15-409C-B1F5-4604ECAEB60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78550"/>
            <a:ext cx="9144000" cy="4586400"/>
          </a:xfrm>
          <a:prstGeom prst="rect">
            <a:avLst/>
          </a:prstGeom>
        </p:spPr>
      </p:pic>
      <p:sp>
        <p:nvSpPr>
          <p:cNvPr id="52" name="Google Shape;942;p56">
            <a:extLst>
              <a:ext uri="{FF2B5EF4-FFF2-40B4-BE49-F238E27FC236}">
                <a16:creationId xmlns:a16="http://schemas.microsoft.com/office/drawing/2014/main" id="{E72ED91D-4082-4F37-8F69-D54711DE2ACF}"/>
              </a:ext>
            </a:extLst>
          </p:cNvPr>
          <p:cNvSpPr txBox="1">
            <a:spLocks/>
          </p:cNvSpPr>
          <p:nvPr/>
        </p:nvSpPr>
        <p:spPr>
          <a:xfrm flipH="1">
            <a:off x="2016503" y="2127484"/>
            <a:ext cx="1662529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/>
              <a:t> </a:t>
            </a:r>
            <a:r>
              <a:rPr lang="el-GR" dirty="0"/>
              <a:t>α </a:t>
            </a:r>
            <a:r>
              <a:rPr lang="es-ES" dirty="0"/>
              <a:t>-</a:t>
            </a:r>
            <a:r>
              <a:rPr lang="es-ES" dirty="0" err="1"/>
              <a:t>secretasa</a:t>
            </a:r>
            <a:endParaRPr lang="es-CO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A6D6EE6-1562-4754-9D31-1D5A7842A9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</a14:backgroundRemoval>
                    </a14:imgEffect>
                  </a14:imgLayer>
                </a14:imgProps>
              </a:ext>
            </a:extLst>
          </a:blip>
          <a:srcRect l="45037" t="47197" r="47561" b="31931"/>
          <a:stretch/>
        </p:blipFill>
        <p:spPr>
          <a:xfrm>
            <a:off x="4118246" y="2443164"/>
            <a:ext cx="676783" cy="95726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E5A9F23-F426-4064-8BD3-7423798F7B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41250" t="627" r="44752" b="51367"/>
          <a:stretch/>
        </p:blipFill>
        <p:spPr>
          <a:xfrm>
            <a:off x="3771900" y="307358"/>
            <a:ext cx="1279975" cy="220171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4E7A31C-AB60-488D-A142-52C3853421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46797" t="68068" r="47109"/>
          <a:stretch/>
        </p:blipFill>
        <p:spPr>
          <a:xfrm>
            <a:off x="4279106" y="3400424"/>
            <a:ext cx="557213" cy="1464525"/>
          </a:xfrm>
          <a:prstGeom prst="rect">
            <a:avLst/>
          </a:prstGeom>
        </p:spPr>
      </p:pic>
      <p:pic>
        <p:nvPicPr>
          <p:cNvPr id="31" name="Imagen 30" descr="Imagen que contiene Forma&#10;&#10;Descripción generada automáticamente">
            <a:extLst>
              <a:ext uri="{FF2B5EF4-FFF2-40B4-BE49-F238E27FC236}">
                <a16:creationId xmlns:a16="http://schemas.microsoft.com/office/drawing/2014/main" id="{DF630A01-B00B-43CF-8171-B2A9C735A4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2242393">
            <a:off x="3530360" y="2015583"/>
            <a:ext cx="1226035" cy="816864"/>
          </a:xfrm>
          <a:prstGeom prst="rect">
            <a:avLst/>
          </a:prstGeom>
        </p:spPr>
      </p:pic>
      <p:pic>
        <p:nvPicPr>
          <p:cNvPr id="5" name="Imagen 4" descr="Imagen que contiene Forma&#10;&#10;Descripción generada automáticamente">
            <a:extLst>
              <a:ext uri="{FF2B5EF4-FFF2-40B4-BE49-F238E27FC236}">
                <a16:creationId xmlns:a16="http://schemas.microsoft.com/office/drawing/2014/main" id="{BE563556-E37B-4A13-9673-7C018EA599E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2242393">
            <a:off x="3691220" y="2922684"/>
            <a:ext cx="1226035" cy="816864"/>
          </a:xfrm>
          <a:prstGeom prst="rect">
            <a:avLst/>
          </a:prstGeom>
        </p:spPr>
      </p:pic>
      <p:sp>
        <p:nvSpPr>
          <p:cNvPr id="6" name="Google Shape;942;p56">
            <a:extLst>
              <a:ext uri="{FF2B5EF4-FFF2-40B4-BE49-F238E27FC236}">
                <a16:creationId xmlns:a16="http://schemas.microsoft.com/office/drawing/2014/main" id="{8A25AA39-5188-4BEB-B853-B9FBDD1412B5}"/>
              </a:ext>
            </a:extLst>
          </p:cNvPr>
          <p:cNvSpPr txBox="1">
            <a:spLocks/>
          </p:cNvSpPr>
          <p:nvPr/>
        </p:nvSpPr>
        <p:spPr>
          <a:xfrm flipH="1">
            <a:off x="2211679" y="3034585"/>
            <a:ext cx="1662529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/>
              <a:t> </a:t>
            </a:r>
            <a:r>
              <a:rPr lang="el-GR" dirty="0"/>
              <a:t>γ</a:t>
            </a:r>
            <a:r>
              <a:rPr lang="es-ES" dirty="0"/>
              <a:t>-</a:t>
            </a:r>
            <a:r>
              <a:rPr lang="es-ES" dirty="0" err="1"/>
              <a:t>secretasa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298683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CA19FABE-6F15-409C-B1F5-4604ECAEB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058" l="79" r="97087">
                        <a14:foregroundMark x1="47402" y1="69702" x2="47402" y2="69702"/>
                        <a14:foregroundMark x1="48982" y1="65691" x2="50236" y2="77551"/>
                        <a14:foregroundMark x1="48754" y1="63531" x2="48951" y2="65395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7197" y1="67847" x2="47244" y2="69702"/>
                        <a14:foregroundMark x1="47244" y1="69702" x2="48504" y2="75981"/>
                        <a14:foregroundMark x1="50866" y1="84615" x2="50866" y2="84615"/>
                        <a14:foregroundMark x1="47526" y1="68113" x2="47953" y2="71429"/>
                        <a14:foregroundMark x1="1969" y1="64992" x2="30315" y2="69231"/>
                        <a14:foregroundMark x1="37087" y1="58085" x2="12047" y2="61068"/>
                        <a14:foregroundMark x1="79" y1="59184" x2="5039" y2="62951"/>
                        <a14:foregroundMark x1="5039" y1="62951" x2="5433" y2="73312"/>
                        <a14:foregroundMark x1="5433" y1="73312" x2="10157" y2="78807"/>
                        <a14:foregroundMark x1="10157" y1="78807" x2="19213" y2="65620"/>
                        <a14:foregroundMark x1="19213" y1="65620" x2="29291" y2="75039"/>
                        <a14:foregroundMark x1="29291" y1="75039" x2="34488" y2="69231"/>
                        <a14:foregroundMark x1="34488" y1="69231" x2="40000" y2="74411"/>
                        <a14:foregroundMark x1="40000" y1="74411" x2="41024" y2="77708"/>
                        <a14:foregroundMark x1="43701" y1="73469" x2="43701" y2="73469"/>
                        <a14:foregroundMark x1="45591" y1="74725" x2="45591" y2="74568"/>
                        <a14:foregroundMark x1="45276" y1="72841" x2="23228" y2="65306"/>
                        <a14:foregroundMark x1="23228" y1="65306" x2="18740" y2="58242"/>
                        <a14:foregroundMark x1="18740" y1="58242" x2="13386" y2="58399"/>
                        <a14:foregroundMark x1="13386" y1="58399" x2="18031" y2="65777"/>
                        <a14:foregroundMark x1="18031" y1="65777" x2="23937" y2="62480"/>
                        <a14:foregroundMark x1="23937" y1="62480" x2="9764" y2="61224"/>
                        <a14:foregroundMark x1="9764" y1="61224" x2="16614" y2="68917"/>
                        <a14:foregroundMark x1="16614" y1="68917" x2="32205" y2="67033"/>
                        <a14:foregroundMark x1="32205" y1="67033" x2="27165" y2="59812"/>
                        <a14:foregroundMark x1="27165" y1="59812" x2="33780" y2="64207"/>
                        <a14:foregroundMark x1="33780" y1="64207" x2="40472" y2="63893"/>
                        <a14:foregroundMark x1="40472" y1="63893" x2="31102" y2="58870"/>
                        <a14:foregroundMark x1="31102" y1="58870" x2="15748" y2="61224"/>
                        <a14:foregroundMark x1="15748" y1="61224" x2="22047" y2="68132"/>
                        <a14:foregroundMark x1="22047" y1="68132" x2="27480" y2="68603"/>
                        <a14:foregroundMark x1="27480" y1="68603" x2="17008" y2="65934"/>
                        <a14:foregroundMark x1="17008" y1="65934" x2="11181" y2="69388"/>
                        <a14:foregroundMark x1="11181" y1="69388" x2="19213" y2="70958"/>
                        <a14:foregroundMark x1="19213" y1="70958" x2="33937" y2="69702"/>
                        <a14:foregroundMark x1="33937" y1="69702" x2="20709" y2="68760"/>
                        <a14:foregroundMark x1="20709" y1="68760" x2="33150" y2="70173"/>
                        <a14:foregroundMark x1="33150" y1="70173" x2="39291" y2="67190"/>
                        <a14:foregroundMark x1="39291" y1="67190" x2="28346" y2="63579"/>
                        <a14:foregroundMark x1="28346" y1="63579" x2="22913" y2="64678"/>
                        <a14:foregroundMark x1="22913" y1="64678" x2="22992" y2="64678"/>
                        <a14:backgroundMark x1="46693" y1="36735" x2="45591" y2="46468"/>
                        <a14:backgroundMark x1="46299" y1="52904" x2="45906" y2="45526"/>
                        <a14:backgroundMark x1="46299" y1="54003" x2="45118" y2="22292"/>
                        <a14:backgroundMark x1="45118" y1="22292" x2="42047" y2="15699"/>
                        <a14:backgroundMark x1="43780" y1="27943" x2="40157" y2="20565"/>
                        <a14:backgroundMark x1="40157" y1="20565" x2="42283" y2="30769"/>
                        <a14:backgroundMark x1="42283" y1="30769" x2="47165" y2="26217"/>
                        <a14:backgroundMark x1="47165" y1="26217" x2="43543" y2="27943"/>
                        <a14:backgroundMark x1="46142" y1="45840" x2="46929" y2="59498"/>
                        <a14:backgroundMark x1="46063" y1="53846" x2="47480" y2="64207"/>
                        <a14:backgroundMark x1="47480" y1="64207" x2="46772" y2="67504"/>
                        <a14:backgroundMark x1="46299" y1="8320" x2="43622" y2="31554"/>
                        <a14:backgroundMark x1="45827" y1="30769" x2="46142" y2="9105"/>
                        <a14:backgroundMark x1="46142" y1="9105" x2="41260" y2="27943"/>
                        <a14:backgroundMark x1="41260" y1="27943" x2="46378" y2="23705"/>
                        <a14:backgroundMark x1="46378" y1="23705" x2="41260" y2="29199"/>
                        <a14:backgroundMark x1="41260" y1="29199" x2="48110" y2="10832"/>
                        <a14:backgroundMark x1="48110" y1="10832" x2="43071" y2="18995"/>
                        <a14:backgroundMark x1="43071" y1="18995" x2="49213" y2="18524"/>
                        <a14:backgroundMark x1="49213" y1="18524" x2="43937" y2="24490"/>
                        <a14:backgroundMark x1="43937" y1="24490" x2="49528" y2="20251"/>
                        <a14:backgroundMark x1="49528" y1="20251" x2="50000" y2="7692"/>
                        <a14:backgroundMark x1="50000" y1="7692" x2="45118" y2="19152"/>
                        <a14:backgroundMark x1="45118" y1="19152" x2="50787" y2="15856"/>
                        <a14:backgroundMark x1="50787" y1="15856" x2="48583" y2="6122"/>
                        <a14:backgroundMark x1="48583" y1="6122" x2="44488" y2="14286"/>
                        <a14:backgroundMark x1="44488" y1="14286" x2="42913" y2="26060"/>
                        <a14:backgroundMark x1="42913" y1="26060" x2="49685" y2="19937"/>
                        <a14:backgroundMark x1="49685" y1="19937" x2="51181" y2="9262"/>
                        <a14:backgroundMark x1="51181" y1="9262" x2="48110" y2="9890"/>
                        <a14:backgroundMark x1="46220" y1="23077" x2="42047" y2="29356"/>
                        <a14:backgroundMark x1="42047" y1="29356" x2="44646" y2="8634"/>
                        <a14:backgroundMark x1="44646" y1="8634" x2="50315" y2="4710"/>
                        <a14:backgroundMark x1="50315" y1="4710" x2="47087" y2="14129"/>
                        <a14:backgroundMark x1="47087" y1="14129" x2="42283" y2="20879"/>
                        <a14:backgroundMark x1="42283" y1="20879" x2="49843" y2="18995"/>
                        <a14:backgroundMark x1="49843" y1="18995" x2="41575" y2="25118"/>
                        <a14:backgroundMark x1="41575" y1="25118" x2="39291" y2="35479"/>
                        <a14:backgroundMark x1="39291" y1="35479" x2="45197" y2="31240"/>
                        <a14:backgroundMark x1="45197" y1="31240" x2="46220" y2="29670"/>
                      </a14:backgroundRemoval>
                    </a14:imgEffect>
                  </a14:imgLayer>
                </a14:imgProps>
              </a:ext>
            </a:extLst>
          </a:blip>
          <a:srcRect r="53203"/>
          <a:stretch/>
        </p:blipFill>
        <p:spPr>
          <a:xfrm>
            <a:off x="0" y="278550"/>
            <a:ext cx="4279105" cy="45864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CA6D6EE6-1562-4754-9D31-1D5A7842A9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5037" t="47197" r="47561" b="31931"/>
          <a:stretch/>
        </p:blipFill>
        <p:spPr>
          <a:xfrm>
            <a:off x="3081135" y="1522999"/>
            <a:ext cx="676783" cy="95726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E5A9F23-F426-4064-8BD3-7423798F7B5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41250" t="627" r="44752" b="51367"/>
          <a:stretch/>
        </p:blipFill>
        <p:spPr>
          <a:xfrm>
            <a:off x="2139552" y="145126"/>
            <a:ext cx="1279975" cy="220171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4E7A31C-AB60-488D-A142-52C38534210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46797" t="68068" r="47109"/>
          <a:stretch/>
        </p:blipFill>
        <p:spPr>
          <a:xfrm>
            <a:off x="4279106" y="3400424"/>
            <a:ext cx="557213" cy="14645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4D97D89-0182-491F-AD5F-285B377146E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52439"/>
          <a:stretch/>
        </p:blipFill>
        <p:spPr>
          <a:xfrm>
            <a:off x="4795028" y="278549"/>
            <a:ext cx="4348971" cy="45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966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CA19FABE-6F15-409C-B1F5-4604ECAEB60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78550"/>
            <a:ext cx="9144000" cy="4586400"/>
          </a:xfrm>
          <a:prstGeom prst="rect">
            <a:avLst/>
          </a:prstGeom>
        </p:spPr>
      </p:pic>
      <p:sp>
        <p:nvSpPr>
          <p:cNvPr id="52" name="Google Shape;942;p56">
            <a:extLst>
              <a:ext uri="{FF2B5EF4-FFF2-40B4-BE49-F238E27FC236}">
                <a16:creationId xmlns:a16="http://schemas.microsoft.com/office/drawing/2014/main" id="{E72ED91D-4082-4F37-8F69-D54711DE2ACF}"/>
              </a:ext>
            </a:extLst>
          </p:cNvPr>
          <p:cNvSpPr txBox="1">
            <a:spLocks/>
          </p:cNvSpPr>
          <p:nvPr/>
        </p:nvSpPr>
        <p:spPr>
          <a:xfrm flipH="1">
            <a:off x="2009246" y="1552492"/>
            <a:ext cx="1662529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/>
              <a:t> </a:t>
            </a:r>
            <a:r>
              <a:rPr lang="el-GR" dirty="0"/>
              <a:t>β </a:t>
            </a:r>
            <a:r>
              <a:rPr lang="es-ES" dirty="0"/>
              <a:t>-</a:t>
            </a:r>
            <a:r>
              <a:rPr lang="es-ES" dirty="0" err="1"/>
              <a:t>secretasa</a:t>
            </a:r>
            <a:endParaRPr lang="es-CO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A6D6EE6-1562-4754-9D31-1D5A7842A9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906" y1="56201" x2="47244" y2="69702"/>
                        <a14:foregroundMark x1="46693" y1="47724" x2="46906" y2="56201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197" y1="54945" x2="44331" y2="54317"/>
                        <a14:backgroundMark x1="43780" y1="57771" x2="43780" y2="57771"/>
                        <a14:backgroundMark x1="43780" y1="54788" x2="43780" y2="54788"/>
                        <a14:backgroundMark x1="45276" y1="56201" x2="45276" y2="56201"/>
                        <a14:backgroundMark x1="43937" y1="56358" x2="43937" y2="56358"/>
                        <a14:backgroundMark x1="10236" y1="14129" x2="10236" y2="14129"/>
                      </a14:backgroundRemoval>
                    </a14:imgEffect>
                  </a14:imgLayer>
                </a14:imgProps>
              </a:ext>
            </a:extLst>
          </a:blip>
          <a:srcRect l="43463" t="34593" r="47561" b="31931"/>
          <a:stretch/>
        </p:blipFill>
        <p:spPr>
          <a:xfrm>
            <a:off x="3974334" y="1865086"/>
            <a:ext cx="820696" cy="153534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E5A9F23-F426-4064-8BD3-7423798F7B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41250" t="627" r="44752" b="64251"/>
          <a:stretch/>
        </p:blipFill>
        <p:spPr>
          <a:xfrm>
            <a:off x="3771900" y="307359"/>
            <a:ext cx="1279975" cy="161083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4E7A31C-AB60-488D-A142-52C3853421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46797" t="68068" r="47109"/>
          <a:stretch/>
        </p:blipFill>
        <p:spPr>
          <a:xfrm>
            <a:off x="4279106" y="3400424"/>
            <a:ext cx="557213" cy="1464525"/>
          </a:xfrm>
          <a:prstGeom prst="rect">
            <a:avLst/>
          </a:prstGeom>
        </p:spPr>
      </p:pic>
      <p:pic>
        <p:nvPicPr>
          <p:cNvPr id="31" name="Imagen 30" descr="Imagen que contiene Forma&#10;&#10;Descripción generada automáticamente">
            <a:extLst>
              <a:ext uri="{FF2B5EF4-FFF2-40B4-BE49-F238E27FC236}">
                <a16:creationId xmlns:a16="http://schemas.microsoft.com/office/drawing/2014/main" id="{DF630A01-B00B-43CF-8171-B2A9C735A4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2242393">
            <a:off x="3488217" y="1466634"/>
            <a:ext cx="1226035" cy="816864"/>
          </a:xfrm>
          <a:prstGeom prst="rect">
            <a:avLst/>
          </a:prstGeom>
        </p:spPr>
      </p:pic>
      <p:pic>
        <p:nvPicPr>
          <p:cNvPr id="5" name="Imagen 4" descr="Imagen que contiene Forma&#10;&#10;Descripción generada automáticamente">
            <a:extLst>
              <a:ext uri="{FF2B5EF4-FFF2-40B4-BE49-F238E27FC236}">
                <a16:creationId xmlns:a16="http://schemas.microsoft.com/office/drawing/2014/main" id="{BE563556-E37B-4A13-9673-7C018EA599E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2242393">
            <a:off x="3691220" y="2922684"/>
            <a:ext cx="1226035" cy="816864"/>
          </a:xfrm>
          <a:prstGeom prst="rect">
            <a:avLst/>
          </a:prstGeom>
        </p:spPr>
      </p:pic>
      <p:sp>
        <p:nvSpPr>
          <p:cNvPr id="6" name="Google Shape;942;p56">
            <a:extLst>
              <a:ext uri="{FF2B5EF4-FFF2-40B4-BE49-F238E27FC236}">
                <a16:creationId xmlns:a16="http://schemas.microsoft.com/office/drawing/2014/main" id="{8A25AA39-5188-4BEB-B853-B9FBDD1412B5}"/>
              </a:ext>
            </a:extLst>
          </p:cNvPr>
          <p:cNvSpPr txBox="1">
            <a:spLocks/>
          </p:cNvSpPr>
          <p:nvPr/>
        </p:nvSpPr>
        <p:spPr>
          <a:xfrm flipH="1">
            <a:off x="2211679" y="3034585"/>
            <a:ext cx="1662529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/>
              <a:t> </a:t>
            </a:r>
            <a:r>
              <a:rPr lang="el-GR" dirty="0"/>
              <a:t>γ</a:t>
            </a:r>
            <a:r>
              <a:rPr lang="es-ES" dirty="0"/>
              <a:t>-</a:t>
            </a:r>
            <a:r>
              <a:rPr lang="es-ES" dirty="0" err="1"/>
              <a:t>secretasa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73356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>
            <a:extLst>
              <a:ext uri="{FF2B5EF4-FFF2-40B4-BE49-F238E27FC236}">
                <a16:creationId xmlns:a16="http://schemas.microsoft.com/office/drawing/2014/main" id="{CA19FABE-6F15-409C-B1F5-4604ECAEB6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058" l="79" r="97087">
                        <a14:foregroundMark x1="47402" y1="69702" x2="47402" y2="69702"/>
                        <a14:foregroundMark x1="48982" y1="65691" x2="50236" y2="77551"/>
                        <a14:foregroundMark x1="48754" y1="63531" x2="48951" y2="65395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7197" y1="67847" x2="47244" y2="69702"/>
                        <a14:foregroundMark x1="47244" y1="69702" x2="48504" y2="75981"/>
                        <a14:foregroundMark x1="50866" y1="84615" x2="50866" y2="84615"/>
                        <a14:foregroundMark x1="47526" y1="68113" x2="47953" y2="71429"/>
                        <a14:foregroundMark x1="1969" y1="64992" x2="30315" y2="69231"/>
                        <a14:foregroundMark x1="37087" y1="58085" x2="12047" y2="61068"/>
                        <a14:foregroundMark x1="79" y1="59184" x2="5039" y2="62951"/>
                        <a14:foregroundMark x1="5039" y1="62951" x2="5433" y2="73312"/>
                        <a14:foregroundMark x1="5433" y1="73312" x2="10157" y2="78807"/>
                        <a14:foregroundMark x1="10157" y1="78807" x2="19213" y2="65620"/>
                        <a14:foregroundMark x1="19213" y1="65620" x2="29291" y2="75039"/>
                        <a14:foregroundMark x1="29291" y1="75039" x2="34488" y2="69231"/>
                        <a14:foregroundMark x1="34488" y1="69231" x2="40000" y2="74411"/>
                        <a14:foregroundMark x1="40000" y1="74411" x2="41024" y2="77708"/>
                        <a14:foregroundMark x1="43701" y1="73469" x2="43701" y2="73469"/>
                        <a14:foregroundMark x1="45591" y1="74725" x2="45591" y2="74568"/>
                        <a14:foregroundMark x1="45276" y1="72841" x2="23228" y2="65306"/>
                        <a14:foregroundMark x1="23228" y1="65306" x2="18740" y2="58242"/>
                        <a14:foregroundMark x1="18740" y1="58242" x2="13386" y2="58399"/>
                        <a14:foregroundMark x1="13386" y1="58399" x2="18031" y2="65777"/>
                        <a14:foregroundMark x1="18031" y1="65777" x2="23937" y2="62480"/>
                        <a14:foregroundMark x1="23937" y1="62480" x2="9764" y2="61224"/>
                        <a14:foregroundMark x1="9764" y1="61224" x2="16614" y2="68917"/>
                        <a14:foregroundMark x1="16614" y1="68917" x2="32205" y2="67033"/>
                        <a14:foregroundMark x1="32205" y1="67033" x2="27165" y2="59812"/>
                        <a14:foregroundMark x1="27165" y1="59812" x2="33780" y2="64207"/>
                        <a14:foregroundMark x1="33780" y1="64207" x2="40472" y2="63893"/>
                        <a14:foregroundMark x1="40472" y1="63893" x2="31102" y2="58870"/>
                        <a14:foregroundMark x1="31102" y1="58870" x2="15748" y2="61224"/>
                        <a14:foregroundMark x1="15748" y1="61224" x2="22047" y2="68132"/>
                        <a14:foregroundMark x1="22047" y1="68132" x2="27480" y2="68603"/>
                        <a14:foregroundMark x1="27480" y1="68603" x2="17008" y2="65934"/>
                        <a14:foregroundMark x1="17008" y1="65934" x2="11181" y2="69388"/>
                        <a14:foregroundMark x1="11181" y1="69388" x2="19213" y2="70958"/>
                        <a14:foregroundMark x1="19213" y1="70958" x2="33937" y2="69702"/>
                        <a14:foregroundMark x1="33937" y1="69702" x2="20709" y2="68760"/>
                        <a14:foregroundMark x1="20709" y1="68760" x2="33150" y2="70173"/>
                        <a14:foregroundMark x1="33150" y1="70173" x2="39291" y2="67190"/>
                        <a14:foregroundMark x1="39291" y1="67190" x2="28346" y2="63579"/>
                        <a14:foregroundMark x1="28346" y1="63579" x2="22913" y2="64678"/>
                        <a14:foregroundMark x1="22913" y1="64678" x2="22992" y2="64678"/>
                        <a14:backgroundMark x1="46693" y1="36735" x2="45591" y2="46468"/>
                        <a14:backgroundMark x1="46299" y1="52904" x2="45906" y2="45526"/>
                        <a14:backgroundMark x1="46299" y1="54003" x2="45118" y2="22292"/>
                        <a14:backgroundMark x1="45118" y1="22292" x2="42047" y2="15699"/>
                        <a14:backgroundMark x1="43780" y1="27943" x2="40157" y2="20565"/>
                        <a14:backgroundMark x1="40157" y1="20565" x2="42283" y2="30769"/>
                        <a14:backgroundMark x1="42283" y1="30769" x2="47165" y2="26217"/>
                        <a14:backgroundMark x1="47165" y1="26217" x2="43543" y2="27943"/>
                        <a14:backgroundMark x1="46142" y1="45840" x2="46929" y2="59498"/>
                        <a14:backgroundMark x1="46063" y1="53846" x2="47480" y2="64207"/>
                        <a14:backgroundMark x1="47480" y1="64207" x2="46772" y2="67504"/>
                        <a14:backgroundMark x1="46299" y1="8320" x2="43622" y2="31554"/>
                        <a14:backgroundMark x1="45827" y1="30769" x2="46142" y2="9105"/>
                        <a14:backgroundMark x1="46142" y1="9105" x2="41260" y2="27943"/>
                        <a14:backgroundMark x1="41260" y1="27943" x2="46378" y2="23705"/>
                        <a14:backgroundMark x1="46378" y1="23705" x2="41260" y2="29199"/>
                        <a14:backgroundMark x1="41260" y1="29199" x2="48110" y2="10832"/>
                        <a14:backgroundMark x1="48110" y1="10832" x2="43071" y2="18995"/>
                        <a14:backgroundMark x1="43071" y1="18995" x2="49213" y2="18524"/>
                        <a14:backgroundMark x1="49213" y1="18524" x2="43937" y2="24490"/>
                        <a14:backgroundMark x1="43937" y1="24490" x2="49528" y2="20251"/>
                        <a14:backgroundMark x1="49528" y1="20251" x2="50000" y2="7692"/>
                        <a14:backgroundMark x1="50000" y1="7692" x2="45118" y2="19152"/>
                        <a14:backgroundMark x1="45118" y1="19152" x2="50787" y2="15856"/>
                        <a14:backgroundMark x1="50787" y1="15856" x2="48583" y2="6122"/>
                        <a14:backgroundMark x1="48583" y1="6122" x2="44488" y2="14286"/>
                        <a14:backgroundMark x1="44488" y1="14286" x2="42913" y2="26060"/>
                        <a14:backgroundMark x1="42913" y1="26060" x2="49685" y2="19937"/>
                        <a14:backgroundMark x1="49685" y1="19937" x2="51181" y2="9262"/>
                        <a14:backgroundMark x1="51181" y1="9262" x2="48110" y2="9890"/>
                        <a14:backgroundMark x1="46220" y1="23077" x2="42047" y2="29356"/>
                        <a14:backgroundMark x1="42047" y1="29356" x2="44646" y2="8634"/>
                        <a14:backgroundMark x1="44646" y1="8634" x2="50315" y2="4710"/>
                        <a14:backgroundMark x1="50315" y1="4710" x2="47087" y2="14129"/>
                        <a14:backgroundMark x1="47087" y1="14129" x2="42283" y2="20879"/>
                        <a14:backgroundMark x1="42283" y1="20879" x2="49843" y2="18995"/>
                        <a14:backgroundMark x1="49843" y1="18995" x2="41575" y2="25118"/>
                        <a14:backgroundMark x1="41575" y1="25118" x2="39291" y2="35479"/>
                        <a14:backgroundMark x1="39291" y1="35479" x2="45197" y2="31240"/>
                        <a14:backgroundMark x1="45197" y1="31240" x2="46220" y2="29670"/>
                      </a14:backgroundRemoval>
                    </a14:imgEffect>
                  </a14:imgLayer>
                </a14:imgProps>
              </a:ext>
            </a:extLst>
          </a:blip>
          <a:srcRect r="53203"/>
          <a:stretch/>
        </p:blipFill>
        <p:spPr>
          <a:xfrm>
            <a:off x="0" y="278550"/>
            <a:ext cx="4279105" cy="45864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CA6D6EE6-1562-4754-9D31-1D5A7842A9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026229" y="965200"/>
            <a:ext cx="731689" cy="151506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E5A9F23-F426-4064-8BD3-7423798F7B5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41250" t="627" r="44752" b="65036"/>
          <a:stretch/>
        </p:blipFill>
        <p:spPr>
          <a:xfrm>
            <a:off x="1746253" y="747469"/>
            <a:ext cx="1279975" cy="157481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4E7A31C-AB60-488D-A142-52C38534210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46797" t="68068" r="47109"/>
          <a:stretch/>
        </p:blipFill>
        <p:spPr>
          <a:xfrm>
            <a:off x="4279106" y="3400424"/>
            <a:ext cx="557213" cy="14645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4D97D89-0182-491F-AD5F-285B377146E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51969" y1="62794" x2="51969" y2="62794"/>
                        <a14:foregroundMark x1="51890" y1="60597" x2="51890" y2="60597"/>
                        <a14:foregroundMark x1="45039" y1="36892" x2="46693" y2="47724"/>
                        <a14:foregroundMark x1="46693" y1="47724" x2="47244" y2="69702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</a14:backgroundRemoval>
                    </a14:imgEffect>
                  </a14:imgLayer>
                </a14:imgProps>
              </a:ext>
            </a:extLst>
          </a:blip>
          <a:srcRect l="52439"/>
          <a:stretch/>
        </p:blipFill>
        <p:spPr>
          <a:xfrm>
            <a:off x="4795028" y="278549"/>
            <a:ext cx="4348971" cy="4586400"/>
          </a:xfrm>
          <a:prstGeom prst="rect">
            <a:avLst/>
          </a:prstGeom>
        </p:spPr>
      </p:pic>
      <p:pic>
        <p:nvPicPr>
          <p:cNvPr id="8" name="Imagen 7" descr="Imagen que contiene Forma&#10;&#10;Descripción generada automáticamente">
            <a:extLst>
              <a:ext uri="{FF2B5EF4-FFF2-40B4-BE49-F238E27FC236}">
                <a16:creationId xmlns:a16="http://schemas.microsoft.com/office/drawing/2014/main" id="{01439A49-1CAE-4463-8A18-CFF8BD71C72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2242393">
            <a:off x="3557441" y="1217170"/>
            <a:ext cx="1226035" cy="816864"/>
          </a:xfrm>
          <a:prstGeom prst="rect">
            <a:avLst/>
          </a:prstGeom>
        </p:spPr>
      </p:pic>
      <p:sp>
        <p:nvSpPr>
          <p:cNvPr id="9" name="Google Shape;942;p56">
            <a:extLst>
              <a:ext uri="{FF2B5EF4-FFF2-40B4-BE49-F238E27FC236}">
                <a16:creationId xmlns:a16="http://schemas.microsoft.com/office/drawing/2014/main" id="{97926BA9-8812-4367-B9A2-5BCA33691212}"/>
              </a:ext>
            </a:extLst>
          </p:cNvPr>
          <p:cNvSpPr txBox="1">
            <a:spLocks/>
          </p:cNvSpPr>
          <p:nvPr/>
        </p:nvSpPr>
        <p:spPr>
          <a:xfrm flipH="1">
            <a:off x="4735803" y="1367907"/>
            <a:ext cx="1662529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/>
              <a:t> </a:t>
            </a:r>
            <a:r>
              <a:rPr lang="el-GR" dirty="0"/>
              <a:t>β</a:t>
            </a:r>
            <a:r>
              <a:rPr lang="es-ES" dirty="0"/>
              <a:t> - amiloide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532193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223">
            <a:extLst>
              <a:ext uri="{FF2B5EF4-FFF2-40B4-BE49-F238E27FC236}">
                <a16:creationId xmlns:a16="http://schemas.microsoft.com/office/drawing/2014/main" id="{9695BD22-AE5D-4010-A255-12E043C13AF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582465" y="-273605"/>
            <a:ext cx="2843689" cy="6469380"/>
            <a:chOff x="252" y="720"/>
            <a:chExt cx="1645" cy="3360"/>
          </a:xfrm>
        </p:grpSpPr>
        <p:sp>
          <p:nvSpPr>
            <p:cNvPr id="11" name="Freeform 1224">
              <a:extLst>
                <a:ext uri="{FF2B5EF4-FFF2-40B4-BE49-F238E27FC236}">
                  <a16:creationId xmlns:a16="http://schemas.microsoft.com/office/drawing/2014/main" id="{D6060705-A535-44D3-BA64-2FD092D75B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27"/>
            </a:xfrm>
            <a:custGeom>
              <a:avLst/>
              <a:gdLst>
                <a:gd name="T0" fmla="*/ 497 w 2854"/>
                <a:gd name="T1" fmla="*/ 270 h 2651"/>
                <a:gd name="T2" fmla="*/ 529 w 2854"/>
                <a:gd name="T3" fmla="*/ 384 h 2651"/>
                <a:gd name="T4" fmla="*/ 529 w 2854"/>
                <a:gd name="T5" fmla="*/ 384 h 2651"/>
                <a:gd name="T6" fmla="*/ 353 w 2854"/>
                <a:gd name="T7" fmla="*/ 67 h 2651"/>
                <a:gd name="T8" fmla="*/ 519 w 2854"/>
                <a:gd name="T9" fmla="*/ 427 h 2651"/>
                <a:gd name="T10" fmla="*/ 429 w 2854"/>
                <a:gd name="T11" fmla="*/ 365 h 2651"/>
                <a:gd name="T12" fmla="*/ 507 w 2854"/>
                <a:gd name="T13" fmla="*/ 380 h 2651"/>
                <a:gd name="T14" fmla="*/ 497 w 2854"/>
                <a:gd name="T15" fmla="*/ 377 h 2651"/>
                <a:gd name="T16" fmla="*/ 477 w 2854"/>
                <a:gd name="T17" fmla="*/ 333 h 2651"/>
                <a:gd name="T18" fmla="*/ 470 w 2854"/>
                <a:gd name="T19" fmla="*/ 325 h 2651"/>
                <a:gd name="T20" fmla="*/ 402 w 2854"/>
                <a:gd name="T21" fmla="*/ 339 h 2651"/>
                <a:gd name="T22" fmla="*/ 388 w 2854"/>
                <a:gd name="T23" fmla="*/ 274 h 2651"/>
                <a:gd name="T24" fmla="*/ 448 w 2854"/>
                <a:gd name="T25" fmla="*/ 255 h 2651"/>
                <a:gd name="T26" fmla="*/ 466 w 2854"/>
                <a:gd name="T27" fmla="*/ 249 h 2651"/>
                <a:gd name="T28" fmla="*/ 477 w 2854"/>
                <a:gd name="T29" fmla="*/ 213 h 2651"/>
                <a:gd name="T30" fmla="*/ 390 w 2854"/>
                <a:gd name="T31" fmla="*/ 241 h 2651"/>
                <a:gd name="T32" fmla="*/ 345 w 2854"/>
                <a:gd name="T33" fmla="*/ 247 h 2651"/>
                <a:gd name="T34" fmla="*/ 391 w 2854"/>
                <a:gd name="T35" fmla="*/ 164 h 2651"/>
                <a:gd name="T36" fmla="*/ 380 w 2854"/>
                <a:gd name="T37" fmla="*/ 182 h 2651"/>
                <a:gd name="T38" fmla="*/ 361 w 2854"/>
                <a:gd name="T39" fmla="*/ 169 h 2651"/>
                <a:gd name="T40" fmla="*/ 363 w 2854"/>
                <a:gd name="T41" fmla="*/ 181 h 2651"/>
                <a:gd name="T42" fmla="*/ 322 w 2854"/>
                <a:gd name="T43" fmla="*/ 217 h 2651"/>
                <a:gd name="T44" fmla="*/ 314 w 2854"/>
                <a:gd name="T45" fmla="*/ 153 h 2651"/>
                <a:gd name="T46" fmla="*/ 345 w 2854"/>
                <a:gd name="T47" fmla="*/ 75 h 2651"/>
                <a:gd name="T48" fmla="*/ 325 w 2854"/>
                <a:gd name="T49" fmla="*/ 114 h 2651"/>
                <a:gd name="T50" fmla="*/ 299 w 2854"/>
                <a:gd name="T51" fmla="*/ 84 h 2651"/>
                <a:gd name="T52" fmla="*/ 291 w 2854"/>
                <a:gd name="T53" fmla="*/ 79 h 2651"/>
                <a:gd name="T54" fmla="*/ 226 w 2854"/>
                <a:gd name="T55" fmla="*/ 97 h 2651"/>
                <a:gd name="T56" fmla="*/ 255 w 2854"/>
                <a:gd name="T57" fmla="*/ 124 h 2651"/>
                <a:gd name="T58" fmla="*/ 296 w 2854"/>
                <a:gd name="T59" fmla="*/ 191 h 2651"/>
                <a:gd name="T60" fmla="*/ 199 w 2854"/>
                <a:gd name="T61" fmla="*/ 265 h 2651"/>
                <a:gd name="T62" fmla="*/ 215 w 2854"/>
                <a:gd name="T63" fmla="*/ 192 h 2651"/>
                <a:gd name="T64" fmla="*/ 207 w 2854"/>
                <a:gd name="T65" fmla="*/ 217 h 2651"/>
                <a:gd name="T66" fmla="*/ 119 w 2854"/>
                <a:gd name="T67" fmla="*/ 198 h 2651"/>
                <a:gd name="T68" fmla="*/ 110 w 2854"/>
                <a:gd name="T69" fmla="*/ 203 h 2651"/>
                <a:gd name="T70" fmla="*/ 101 w 2854"/>
                <a:gd name="T71" fmla="*/ 226 h 2651"/>
                <a:gd name="T72" fmla="*/ 133 w 2854"/>
                <a:gd name="T73" fmla="*/ 237 h 2651"/>
                <a:gd name="T74" fmla="*/ 229 w 2854"/>
                <a:gd name="T75" fmla="*/ 295 h 2651"/>
                <a:gd name="T76" fmla="*/ 159 w 2854"/>
                <a:gd name="T77" fmla="*/ 290 h 2651"/>
                <a:gd name="T78" fmla="*/ 172 w 2854"/>
                <a:gd name="T79" fmla="*/ 293 h 2651"/>
                <a:gd name="T80" fmla="*/ 150 w 2854"/>
                <a:gd name="T81" fmla="*/ 302 h 2651"/>
                <a:gd name="T82" fmla="*/ 149 w 2854"/>
                <a:gd name="T83" fmla="*/ 310 h 2651"/>
                <a:gd name="T84" fmla="*/ 210 w 2854"/>
                <a:gd name="T85" fmla="*/ 357 h 2651"/>
                <a:gd name="T86" fmla="*/ 85 w 2854"/>
                <a:gd name="T87" fmla="*/ 350 h 2651"/>
                <a:gd name="T88" fmla="*/ 167 w 2854"/>
                <a:gd name="T89" fmla="*/ 363 h 2651"/>
                <a:gd name="T90" fmla="*/ 55 w 2854"/>
                <a:gd name="T91" fmla="*/ 471 h 2651"/>
                <a:gd name="T92" fmla="*/ 55 w 2854"/>
                <a:gd name="T93" fmla="*/ 479 h 2651"/>
                <a:gd name="T94" fmla="*/ 167 w 2854"/>
                <a:gd name="T95" fmla="*/ 433 h 2651"/>
                <a:gd name="T96" fmla="*/ 195 w 2854"/>
                <a:gd name="T97" fmla="*/ 492 h 2651"/>
                <a:gd name="T98" fmla="*/ 171 w 2854"/>
                <a:gd name="T99" fmla="*/ 400 h 2651"/>
                <a:gd name="T100" fmla="*/ 286 w 2854"/>
                <a:gd name="T101" fmla="*/ 445 h 2651"/>
                <a:gd name="T102" fmla="*/ 305 w 2854"/>
                <a:gd name="T103" fmla="*/ 499 h 2651"/>
                <a:gd name="T104" fmla="*/ 358 w 2854"/>
                <a:gd name="T105" fmla="*/ 388 h 2651"/>
                <a:gd name="T106" fmla="*/ 421 w 2854"/>
                <a:gd name="T107" fmla="*/ 378 h 2651"/>
                <a:gd name="T108" fmla="*/ 497 w 2854"/>
                <a:gd name="T109" fmla="*/ 414 h 2651"/>
                <a:gd name="T110" fmla="*/ 534 w 2854"/>
                <a:gd name="T111" fmla="*/ 472 h 2651"/>
                <a:gd name="T112" fmla="*/ 519 w 2854"/>
                <a:gd name="T113" fmla="*/ 427 h 26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54" h="2651">
                  <a:moveTo>
                    <a:pt x="2589" y="1387"/>
                  </a:moveTo>
                  <a:cubicBezTo>
                    <a:pt x="2592" y="1395"/>
                    <a:pt x="2596" y="1402"/>
                    <a:pt x="2599" y="1411"/>
                  </a:cubicBezTo>
                  <a:cubicBezTo>
                    <a:pt x="2599" y="1411"/>
                    <a:pt x="2597" y="1401"/>
                    <a:pt x="2589" y="1387"/>
                  </a:cubicBezTo>
                  <a:close/>
                  <a:moveTo>
                    <a:pt x="2764" y="2010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10"/>
                  </a:cubicBezTo>
                  <a:close/>
                  <a:moveTo>
                    <a:pt x="1841" y="350"/>
                  </a:moveTo>
                  <a:cubicBezTo>
                    <a:pt x="1842" y="350"/>
                    <a:pt x="1842" y="350"/>
                    <a:pt x="1843" y="351"/>
                  </a:cubicBezTo>
                  <a:cubicBezTo>
                    <a:pt x="1843" y="351"/>
                    <a:pt x="1842" y="350"/>
                    <a:pt x="1841" y="350"/>
                  </a:cubicBezTo>
                  <a:close/>
                  <a:moveTo>
                    <a:pt x="2711" y="2236"/>
                  </a:moveTo>
                  <a:cubicBezTo>
                    <a:pt x="2634" y="1769"/>
                    <a:pt x="2457" y="2484"/>
                    <a:pt x="2397" y="2238"/>
                  </a:cubicBezTo>
                  <a:cubicBezTo>
                    <a:pt x="2354" y="2063"/>
                    <a:pt x="2292" y="1965"/>
                    <a:pt x="2241" y="1912"/>
                  </a:cubicBezTo>
                  <a:cubicBezTo>
                    <a:pt x="2317" y="1904"/>
                    <a:pt x="2339" y="1884"/>
                    <a:pt x="2395" y="1967"/>
                  </a:cubicBezTo>
                  <a:cubicBezTo>
                    <a:pt x="2465" y="2072"/>
                    <a:pt x="2565" y="2011"/>
                    <a:pt x="2648" y="1987"/>
                  </a:cubicBezTo>
                  <a:cubicBezTo>
                    <a:pt x="2716" y="1966"/>
                    <a:pt x="2753" y="1998"/>
                    <a:pt x="2764" y="2010"/>
                  </a:cubicBezTo>
                  <a:cubicBezTo>
                    <a:pt x="2690" y="1922"/>
                    <a:pt x="2645" y="1965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5"/>
                    <a:pt x="2205" y="1785"/>
                    <a:pt x="2099" y="1773"/>
                  </a:cubicBezTo>
                  <a:cubicBezTo>
                    <a:pt x="1993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0" y="1309"/>
                    <a:pt x="2569" y="1356"/>
                    <a:pt x="2589" y="1387"/>
                  </a:cubicBezTo>
                  <a:cubicBezTo>
                    <a:pt x="2558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0" y="1262"/>
                    <a:pt x="2220" y="1239"/>
                  </a:cubicBezTo>
                  <a:cubicBezTo>
                    <a:pt x="2099" y="1215"/>
                    <a:pt x="2071" y="1197"/>
                    <a:pt x="2038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5" y="1338"/>
                    <a:pt x="1802" y="1294"/>
                    <a:pt x="1802" y="1294"/>
                  </a:cubicBezTo>
                  <a:cubicBezTo>
                    <a:pt x="1771" y="1209"/>
                    <a:pt x="1786" y="1186"/>
                    <a:pt x="1938" y="1115"/>
                  </a:cubicBezTo>
                  <a:cubicBezTo>
                    <a:pt x="2090" y="1045"/>
                    <a:pt x="1959" y="888"/>
                    <a:pt x="2043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7" y="865"/>
                    <a:pt x="1971" y="802"/>
                    <a:pt x="1985" y="951"/>
                  </a:cubicBezTo>
                  <a:cubicBezTo>
                    <a:pt x="1999" y="1100"/>
                    <a:pt x="1930" y="1087"/>
                    <a:pt x="1930" y="1087"/>
                  </a:cubicBezTo>
                  <a:cubicBezTo>
                    <a:pt x="1981" y="1021"/>
                    <a:pt x="1924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6"/>
                    <a:pt x="1823" y="1090"/>
                    <a:pt x="1780" y="1181"/>
                  </a:cubicBezTo>
                  <a:cubicBezTo>
                    <a:pt x="1737" y="1272"/>
                    <a:pt x="1745" y="1220"/>
                    <a:pt x="1680" y="1133"/>
                  </a:cubicBezTo>
                  <a:cubicBezTo>
                    <a:pt x="1615" y="1046"/>
                    <a:pt x="1680" y="1051"/>
                    <a:pt x="1684" y="946"/>
                  </a:cubicBezTo>
                  <a:cubicBezTo>
                    <a:pt x="1687" y="878"/>
                    <a:pt x="1666" y="835"/>
                    <a:pt x="1638" y="799"/>
                  </a:cubicBezTo>
                  <a:cubicBezTo>
                    <a:pt x="1631" y="741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2"/>
                    <a:pt x="1835" y="345"/>
                    <a:pt x="1841" y="350"/>
                  </a:cubicBezTo>
                  <a:cubicBezTo>
                    <a:pt x="1704" y="242"/>
                    <a:pt x="1826" y="651"/>
                    <a:pt x="1699" y="595"/>
                  </a:cubicBezTo>
                  <a:cubicBezTo>
                    <a:pt x="1597" y="550"/>
                    <a:pt x="1604" y="702"/>
                    <a:pt x="1611" y="767"/>
                  </a:cubicBezTo>
                  <a:cubicBezTo>
                    <a:pt x="1551" y="701"/>
                    <a:pt x="1488" y="640"/>
                    <a:pt x="1559" y="438"/>
                  </a:cubicBezTo>
                  <a:cubicBezTo>
                    <a:pt x="1676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19" y="417"/>
                  </a:cubicBezTo>
                  <a:cubicBezTo>
                    <a:pt x="1487" y="482"/>
                    <a:pt x="1480" y="545"/>
                    <a:pt x="1486" y="604"/>
                  </a:cubicBezTo>
                  <a:cubicBezTo>
                    <a:pt x="1359" y="471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1" y="684"/>
                  </a:cubicBezTo>
                  <a:cubicBezTo>
                    <a:pt x="1540" y="826"/>
                    <a:pt x="1626" y="938"/>
                    <a:pt x="1546" y="998"/>
                  </a:cubicBezTo>
                  <a:cubicBezTo>
                    <a:pt x="1420" y="1094"/>
                    <a:pt x="1376" y="1398"/>
                    <a:pt x="1211" y="1359"/>
                  </a:cubicBezTo>
                  <a:cubicBezTo>
                    <a:pt x="1154" y="1345"/>
                    <a:pt x="1116" y="1385"/>
                    <a:pt x="1037" y="1385"/>
                  </a:cubicBezTo>
                  <a:cubicBezTo>
                    <a:pt x="959" y="1385"/>
                    <a:pt x="959" y="1263"/>
                    <a:pt x="1033" y="1203"/>
                  </a:cubicBezTo>
                  <a:cubicBezTo>
                    <a:pt x="1107" y="1142"/>
                    <a:pt x="1263" y="1159"/>
                    <a:pt x="1124" y="1007"/>
                  </a:cubicBezTo>
                  <a:cubicBezTo>
                    <a:pt x="985" y="855"/>
                    <a:pt x="1046" y="799"/>
                    <a:pt x="1046" y="799"/>
                  </a:cubicBezTo>
                  <a:cubicBezTo>
                    <a:pt x="925" y="877"/>
                    <a:pt x="1237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0" y="1337"/>
                    <a:pt x="933" y="1077"/>
                    <a:pt x="625" y="1033"/>
                  </a:cubicBezTo>
                  <a:cubicBezTo>
                    <a:pt x="317" y="990"/>
                    <a:pt x="373" y="855"/>
                    <a:pt x="373" y="855"/>
                  </a:cubicBezTo>
                  <a:cubicBezTo>
                    <a:pt x="323" y="909"/>
                    <a:pt x="404" y="1063"/>
                    <a:pt x="571" y="1060"/>
                  </a:cubicBezTo>
                  <a:cubicBezTo>
                    <a:pt x="738" y="1057"/>
                    <a:pt x="767" y="1186"/>
                    <a:pt x="767" y="1186"/>
                  </a:cubicBezTo>
                  <a:cubicBezTo>
                    <a:pt x="719" y="1100"/>
                    <a:pt x="696" y="1293"/>
                    <a:pt x="530" y="1186"/>
                  </a:cubicBezTo>
                  <a:cubicBezTo>
                    <a:pt x="423" y="1116"/>
                    <a:pt x="432" y="1251"/>
                    <a:pt x="432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3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4" y="1543"/>
                  </a:cubicBezTo>
                  <a:cubicBezTo>
                    <a:pt x="1168" y="1668"/>
                    <a:pt x="1088" y="1629"/>
                    <a:pt x="1023" y="1523"/>
                  </a:cubicBezTo>
                  <a:cubicBezTo>
                    <a:pt x="957" y="1417"/>
                    <a:pt x="816" y="1562"/>
                    <a:pt x="827" y="1519"/>
                  </a:cubicBezTo>
                  <a:cubicBezTo>
                    <a:pt x="837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3"/>
                    <a:pt x="1074" y="1738"/>
                    <a:pt x="1016" y="1636"/>
                  </a:cubicBezTo>
                  <a:cubicBezTo>
                    <a:pt x="957" y="1534"/>
                    <a:pt x="826" y="1741"/>
                    <a:pt x="782" y="1578"/>
                  </a:cubicBezTo>
                  <a:cubicBezTo>
                    <a:pt x="752" y="1468"/>
                    <a:pt x="677" y="1610"/>
                    <a:pt x="677" y="1610"/>
                  </a:cubicBezTo>
                  <a:cubicBezTo>
                    <a:pt x="677" y="1610"/>
                    <a:pt x="741" y="1493"/>
                    <a:pt x="780" y="1622"/>
                  </a:cubicBezTo>
                  <a:cubicBezTo>
                    <a:pt x="819" y="1751"/>
                    <a:pt x="967" y="1573"/>
                    <a:pt x="1006" y="1663"/>
                  </a:cubicBezTo>
                  <a:cubicBezTo>
                    <a:pt x="1045" y="1753"/>
                    <a:pt x="1232" y="1588"/>
                    <a:pt x="1096" y="1865"/>
                  </a:cubicBezTo>
                  <a:cubicBezTo>
                    <a:pt x="1004" y="2052"/>
                    <a:pt x="799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5" y="1884"/>
                    <a:pt x="534" y="1952"/>
                    <a:pt x="675" y="1845"/>
                  </a:cubicBezTo>
                  <a:cubicBezTo>
                    <a:pt x="816" y="1738"/>
                    <a:pt x="797" y="1865"/>
                    <a:pt x="875" y="1901"/>
                  </a:cubicBezTo>
                  <a:cubicBezTo>
                    <a:pt x="952" y="1938"/>
                    <a:pt x="1064" y="1994"/>
                    <a:pt x="836" y="2018"/>
                  </a:cubicBezTo>
                  <a:cubicBezTo>
                    <a:pt x="607" y="2042"/>
                    <a:pt x="729" y="2415"/>
                    <a:pt x="286" y="2466"/>
                  </a:cubicBezTo>
                  <a:cubicBezTo>
                    <a:pt x="0" y="2499"/>
                    <a:pt x="72" y="2595"/>
                    <a:pt x="72" y="2595"/>
                  </a:cubicBezTo>
                  <a:cubicBezTo>
                    <a:pt x="72" y="2595"/>
                    <a:pt x="33" y="2502"/>
                    <a:pt x="288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3" y="2242"/>
                    <a:pt x="870" y="2266"/>
                  </a:cubicBezTo>
                  <a:cubicBezTo>
                    <a:pt x="996" y="2291"/>
                    <a:pt x="930" y="2342"/>
                    <a:pt x="921" y="2458"/>
                  </a:cubicBezTo>
                  <a:cubicBezTo>
                    <a:pt x="911" y="2575"/>
                    <a:pt x="1020" y="2573"/>
                    <a:pt x="1020" y="2573"/>
                  </a:cubicBezTo>
                  <a:cubicBezTo>
                    <a:pt x="845" y="2488"/>
                    <a:pt x="1067" y="2298"/>
                    <a:pt x="957" y="2264"/>
                  </a:cubicBezTo>
                  <a:cubicBezTo>
                    <a:pt x="848" y="2230"/>
                    <a:pt x="826" y="2111"/>
                    <a:pt x="896" y="2096"/>
                  </a:cubicBezTo>
                  <a:cubicBezTo>
                    <a:pt x="967" y="2081"/>
                    <a:pt x="1011" y="2018"/>
                    <a:pt x="1157" y="1965"/>
                  </a:cubicBezTo>
                  <a:cubicBezTo>
                    <a:pt x="1303" y="1911"/>
                    <a:pt x="1453" y="2244"/>
                    <a:pt x="1492" y="2327"/>
                  </a:cubicBezTo>
                  <a:cubicBezTo>
                    <a:pt x="1531" y="2410"/>
                    <a:pt x="1522" y="2602"/>
                    <a:pt x="1522" y="2602"/>
                  </a:cubicBezTo>
                  <a:cubicBezTo>
                    <a:pt x="1548" y="2651"/>
                    <a:pt x="1594" y="2614"/>
                    <a:pt x="1594" y="2614"/>
                  </a:cubicBezTo>
                  <a:cubicBezTo>
                    <a:pt x="1585" y="2539"/>
                    <a:pt x="1621" y="2235"/>
                    <a:pt x="1680" y="2201"/>
                  </a:cubicBezTo>
                  <a:cubicBezTo>
                    <a:pt x="1738" y="2167"/>
                    <a:pt x="1796" y="2108"/>
                    <a:pt x="1869" y="2028"/>
                  </a:cubicBezTo>
                  <a:cubicBezTo>
                    <a:pt x="1933" y="1958"/>
                    <a:pt x="2008" y="1917"/>
                    <a:pt x="2119" y="1913"/>
                  </a:cubicBezTo>
                  <a:cubicBezTo>
                    <a:pt x="2146" y="1931"/>
                    <a:pt x="2171" y="1959"/>
                    <a:pt x="2197" y="1978"/>
                  </a:cubicBezTo>
                  <a:cubicBezTo>
                    <a:pt x="2276" y="2035"/>
                    <a:pt x="2349" y="2440"/>
                    <a:pt x="2465" y="2395"/>
                  </a:cubicBezTo>
                  <a:cubicBezTo>
                    <a:pt x="2530" y="2369"/>
                    <a:pt x="2560" y="2219"/>
                    <a:pt x="2593" y="2164"/>
                  </a:cubicBezTo>
                  <a:cubicBezTo>
                    <a:pt x="2660" y="2054"/>
                    <a:pt x="2679" y="2212"/>
                    <a:pt x="2693" y="2271"/>
                  </a:cubicBezTo>
                  <a:cubicBezTo>
                    <a:pt x="2703" y="2311"/>
                    <a:pt x="2731" y="2481"/>
                    <a:pt x="2792" y="2471"/>
                  </a:cubicBezTo>
                  <a:cubicBezTo>
                    <a:pt x="2822" y="2466"/>
                    <a:pt x="2852" y="2395"/>
                    <a:pt x="2854" y="2369"/>
                  </a:cubicBezTo>
                  <a:cubicBezTo>
                    <a:pt x="2854" y="2369"/>
                    <a:pt x="2773" y="2613"/>
                    <a:pt x="2711" y="2236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" name="Freeform 1225">
              <a:extLst>
                <a:ext uri="{FF2B5EF4-FFF2-40B4-BE49-F238E27FC236}">
                  <a16:creationId xmlns:a16="http://schemas.microsoft.com/office/drawing/2014/main" id="{CFB110F5-8C03-4B16-844F-D7219DFA4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" y="1695"/>
              <a:ext cx="253" cy="276"/>
            </a:xfrm>
            <a:custGeom>
              <a:avLst/>
              <a:gdLst>
                <a:gd name="T0" fmla="*/ 75 w 439"/>
                <a:gd name="T1" fmla="*/ 16 h 479"/>
                <a:gd name="T2" fmla="*/ 65 w 439"/>
                <a:gd name="T3" fmla="*/ 21 h 479"/>
                <a:gd name="T4" fmla="*/ 49 w 439"/>
                <a:gd name="T5" fmla="*/ 21 h 479"/>
                <a:gd name="T6" fmla="*/ 33 w 439"/>
                <a:gd name="T7" fmla="*/ 17 h 479"/>
                <a:gd name="T8" fmla="*/ 20 w 439"/>
                <a:gd name="T9" fmla="*/ 8 h 479"/>
                <a:gd name="T10" fmla="*/ 1 w 439"/>
                <a:gd name="T11" fmla="*/ 12 h 479"/>
                <a:gd name="T12" fmla="*/ 17 w 439"/>
                <a:gd name="T13" fmla="*/ 45 h 479"/>
                <a:gd name="T14" fmla="*/ 56 w 439"/>
                <a:gd name="T15" fmla="*/ 66 h 479"/>
                <a:gd name="T16" fmla="*/ 75 w 439"/>
                <a:gd name="T17" fmla="*/ 35 h 479"/>
                <a:gd name="T18" fmla="*/ 82 w 439"/>
                <a:gd name="T19" fmla="*/ 17 h 479"/>
                <a:gd name="T20" fmla="*/ 73 w 439"/>
                <a:gd name="T21" fmla="*/ 16 h 4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39" h="479">
                  <a:moveTo>
                    <a:pt x="391" y="83"/>
                  </a:moveTo>
                  <a:cubicBezTo>
                    <a:pt x="372" y="89"/>
                    <a:pt x="356" y="104"/>
                    <a:pt x="337" y="110"/>
                  </a:cubicBezTo>
                  <a:cubicBezTo>
                    <a:pt x="313" y="117"/>
                    <a:pt x="280" y="114"/>
                    <a:pt x="257" y="110"/>
                  </a:cubicBezTo>
                  <a:cubicBezTo>
                    <a:pt x="231" y="106"/>
                    <a:pt x="200" y="99"/>
                    <a:pt x="175" y="90"/>
                  </a:cubicBezTo>
                  <a:cubicBezTo>
                    <a:pt x="147" y="81"/>
                    <a:pt x="130" y="59"/>
                    <a:pt x="106" y="43"/>
                  </a:cubicBezTo>
                  <a:cubicBezTo>
                    <a:pt x="70" y="21"/>
                    <a:pt x="0" y="0"/>
                    <a:pt x="1" y="62"/>
                  </a:cubicBezTo>
                  <a:cubicBezTo>
                    <a:pt x="3" y="122"/>
                    <a:pt x="51" y="188"/>
                    <a:pt x="86" y="235"/>
                  </a:cubicBezTo>
                  <a:cubicBezTo>
                    <a:pt x="135" y="298"/>
                    <a:pt x="214" y="479"/>
                    <a:pt x="295" y="344"/>
                  </a:cubicBezTo>
                  <a:cubicBezTo>
                    <a:pt x="328" y="289"/>
                    <a:pt x="363" y="238"/>
                    <a:pt x="396" y="184"/>
                  </a:cubicBezTo>
                  <a:cubicBezTo>
                    <a:pt x="408" y="165"/>
                    <a:pt x="439" y="112"/>
                    <a:pt x="427" y="88"/>
                  </a:cubicBezTo>
                  <a:cubicBezTo>
                    <a:pt x="419" y="70"/>
                    <a:pt x="393" y="65"/>
                    <a:pt x="383" y="83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" name="Freeform 1226">
              <a:extLst>
                <a:ext uri="{FF2B5EF4-FFF2-40B4-BE49-F238E27FC236}">
                  <a16:creationId xmlns:a16="http://schemas.microsoft.com/office/drawing/2014/main" id="{BE6CF194-917D-429F-93AB-79367BE59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1403"/>
              <a:ext cx="245" cy="235"/>
            </a:xfrm>
            <a:custGeom>
              <a:avLst/>
              <a:gdLst>
                <a:gd name="T0" fmla="*/ 73 w 426"/>
                <a:gd name="T1" fmla="*/ 32 h 408"/>
                <a:gd name="T2" fmla="*/ 52 w 426"/>
                <a:gd name="T3" fmla="*/ 8 h 408"/>
                <a:gd name="T4" fmla="*/ 41 w 426"/>
                <a:gd name="T5" fmla="*/ 1 h 408"/>
                <a:gd name="T6" fmla="*/ 32 w 426"/>
                <a:gd name="T7" fmla="*/ 8 h 408"/>
                <a:gd name="T8" fmla="*/ 21 w 426"/>
                <a:gd name="T9" fmla="*/ 13 h 408"/>
                <a:gd name="T10" fmla="*/ 3 w 426"/>
                <a:gd name="T11" fmla="*/ 24 h 408"/>
                <a:gd name="T12" fmla="*/ 7 w 426"/>
                <a:gd name="T13" fmla="*/ 37 h 408"/>
                <a:gd name="T14" fmla="*/ 13 w 426"/>
                <a:gd name="T15" fmla="*/ 49 h 408"/>
                <a:gd name="T16" fmla="*/ 7 w 426"/>
                <a:gd name="T17" fmla="*/ 67 h 408"/>
                <a:gd name="T18" fmla="*/ 26 w 426"/>
                <a:gd name="T19" fmla="*/ 70 h 408"/>
                <a:gd name="T20" fmla="*/ 39 w 426"/>
                <a:gd name="T21" fmla="*/ 70 h 408"/>
                <a:gd name="T22" fmla="*/ 45 w 426"/>
                <a:gd name="T23" fmla="*/ 75 h 408"/>
                <a:gd name="T24" fmla="*/ 61 w 426"/>
                <a:gd name="T25" fmla="*/ 67 h 408"/>
                <a:gd name="T26" fmla="*/ 64 w 426"/>
                <a:gd name="T27" fmla="*/ 52 h 408"/>
                <a:gd name="T28" fmla="*/ 73 w 426"/>
                <a:gd name="T29" fmla="*/ 51 h 408"/>
                <a:gd name="T30" fmla="*/ 68 w 426"/>
                <a:gd name="T31" fmla="*/ 39 h 408"/>
                <a:gd name="T32" fmla="*/ 74 w 426"/>
                <a:gd name="T33" fmla="*/ 36 h 408"/>
                <a:gd name="T34" fmla="*/ 72 w 426"/>
                <a:gd name="T35" fmla="*/ 31 h 40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6" h="408">
                  <a:moveTo>
                    <a:pt x="383" y="165"/>
                  </a:moveTo>
                  <a:cubicBezTo>
                    <a:pt x="345" y="126"/>
                    <a:pt x="313" y="84"/>
                    <a:pt x="277" y="44"/>
                  </a:cubicBezTo>
                  <a:cubicBezTo>
                    <a:pt x="261" y="26"/>
                    <a:pt x="239" y="0"/>
                    <a:pt x="213" y="1"/>
                  </a:cubicBezTo>
                  <a:cubicBezTo>
                    <a:pt x="180" y="3"/>
                    <a:pt x="184" y="22"/>
                    <a:pt x="171" y="42"/>
                  </a:cubicBezTo>
                  <a:cubicBezTo>
                    <a:pt x="158" y="62"/>
                    <a:pt x="132" y="64"/>
                    <a:pt x="111" y="69"/>
                  </a:cubicBezTo>
                  <a:cubicBezTo>
                    <a:pt x="70" y="79"/>
                    <a:pt x="36" y="82"/>
                    <a:pt x="15" y="124"/>
                  </a:cubicBezTo>
                  <a:cubicBezTo>
                    <a:pt x="0" y="155"/>
                    <a:pt x="0" y="182"/>
                    <a:pt x="34" y="195"/>
                  </a:cubicBezTo>
                  <a:cubicBezTo>
                    <a:pt x="65" y="208"/>
                    <a:pt x="91" y="218"/>
                    <a:pt x="68" y="256"/>
                  </a:cubicBezTo>
                  <a:cubicBezTo>
                    <a:pt x="50" y="285"/>
                    <a:pt x="22" y="314"/>
                    <a:pt x="34" y="352"/>
                  </a:cubicBezTo>
                  <a:cubicBezTo>
                    <a:pt x="53" y="408"/>
                    <a:pt x="100" y="375"/>
                    <a:pt x="136" y="365"/>
                  </a:cubicBezTo>
                  <a:cubicBezTo>
                    <a:pt x="157" y="358"/>
                    <a:pt x="182" y="359"/>
                    <a:pt x="203" y="367"/>
                  </a:cubicBezTo>
                  <a:cubicBezTo>
                    <a:pt x="218" y="372"/>
                    <a:pt x="226" y="385"/>
                    <a:pt x="240" y="391"/>
                  </a:cubicBezTo>
                  <a:cubicBezTo>
                    <a:pt x="273" y="408"/>
                    <a:pt x="311" y="386"/>
                    <a:pt x="320" y="351"/>
                  </a:cubicBezTo>
                  <a:cubicBezTo>
                    <a:pt x="325" y="330"/>
                    <a:pt x="319" y="287"/>
                    <a:pt x="337" y="273"/>
                  </a:cubicBezTo>
                  <a:cubicBezTo>
                    <a:pt x="351" y="263"/>
                    <a:pt x="368" y="274"/>
                    <a:pt x="382" y="267"/>
                  </a:cubicBezTo>
                  <a:cubicBezTo>
                    <a:pt x="426" y="245"/>
                    <a:pt x="364" y="224"/>
                    <a:pt x="357" y="205"/>
                  </a:cubicBezTo>
                  <a:cubicBezTo>
                    <a:pt x="343" y="168"/>
                    <a:pt x="376" y="196"/>
                    <a:pt x="389" y="191"/>
                  </a:cubicBezTo>
                  <a:cubicBezTo>
                    <a:pt x="405" y="185"/>
                    <a:pt x="387" y="168"/>
                    <a:pt x="379" y="163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" name="Freeform 1227">
              <a:extLst>
                <a:ext uri="{FF2B5EF4-FFF2-40B4-BE49-F238E27FC236}">
                  <a16:creationId xmlns:a16="http://schemas.microsoft.com/office/drawing/2014/main" id="{BDD839C9-CF06-404B-8C52-3ACDD9F14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" y="1698"/>
              <a:ext cx="200" cy="213"/>
            </a:xfrm>
            <a:custGeom>
              <a:avLst/>
              <a:gdLst>
                <a:gd name="T0" fmla="*/ 55 w 346"/>
                <a:gd name="T1" fmla="*/ 6 h 371"/>
                <a:gd name="T2" fmla="*/ 43 w 346"/>
                <a:gd name="T3" fmla="*/ 6 h 371"/>
                <a:gd name="T4" fmla="*/ 25 w 346"/>
                <a:gd name="T5" fmla="*/ 1 h 371"/>
                <a:gd name="T6" fmla="*/ 25 w 346"/>
                <a:gd name="T7" fmla="*/ 13 h 371"/>
                <a:gd name="T8" fmla="*/ 41 w 346"/>
                <a:gd name="T9" fmla="*/ 17 h 371"/>
                <a:gd name="T10" fmla="*/ 36 w 346"/>
                <a:gd name="T11" fmla="*/ 25 h 371"/>
                <a:gd name="T12" fmla="*/ 18 w 346"/>
                <a:gd name="T13" fmla="*/ 21 h 371"/>
                <a:gd name="T14" fmla="*/ 15 w 346"/>
                <a:gd name="T15" fmla="*/ 28 h 371"/>
                <a:gd name="T16" fmla="*/ 29 w 346"/>
                <a:gd name="T17" fmla="*/ 29 h 371"/>
                <a:gd name="T18" fmla="*/ 12 w 346"/>
                <a:gd name="T19" fmla="*/ 32 h 371"/>
                <a:gd name="T20" fmla="*/ 9 w 346"/>
                <a:gd name="T21" fmla="*/ 42 h 371"/>
                <a:gd name="T22" fmla="*/ 23 w 346"/>
                <a:gd name="T23" fmla="*/ 40 h 371"/>
                <a:gd name="T24" fmla="*/ 6 w 346"/>
                <a:gd name="T25" fmla="*/ 51 h 371"/>
                <a:gd name="T26" fmla="*/ 20 w 346"/>
                <a:gd name="T27" fmla="*/ 57 h 371"/>
                <a:gd name="T28" fmla="*/ 29 w 346"/>
                <a:gd name="T29" fmla="*/ 50 h 371"/>
                <a:gd name="T30" fmla="*/ 24 w 346"/>
                <a:gd name="T31" fmla="*/ 67 h 371"/>
                <a:gd name="T32" fmla="*/ 33 w 346"/>
                <a:gd name="T33" fmla="*/ 67 h 371"/>
                <a:gd name="T34" fmla="*/ 35 w 346"/>
                <a:gd name="T35" fmla="*/ 60 h 371"/>
                <a:gd name="T36" fmla="*/ 38 w 346"/>
                <a:gd name="T37" fmla="*/ 56 h 371"/>
                <a:gd name="T38" fmla="*/ 41 w 346"/>
                <a:gd name="T39" fmla="*/ 63 h 371"/>
                <a:gd name="T40" fmla="*/ 48 w 346"/>
                <a:gd name="T41" fmla="*/ 59 h 371"/>
                <a:gd name="T42" fmla="*/ 36 w 346"/>
                <a:gd name="T43" fmla="*/ 48 h 371"/>
                <a:gd name="T44" fmla="*/ 45 w 346"/>
                <a:gd name="T45" fmla="*/ 45 h 371"/>
                <a:gd name="T46" fmla="*/ 51 w 346"/>
                <a:gd name="T47" fmla="*/ 51 h 371"/>
                <a:gd name="T48" fmla="*/ 55 w 346"/>
                <a:gd name="T49" fmla="*/ 47 h 371"/>
                <a:gd name="T50" fmla="*/ 50 w 346"/>
                <a:gd name="T51" fmla="*/ 40 h 371"/>
                <a:gd name="T52" fmla="*/ 47 w 346"/>
                <a:gd name="T53" fmla="*/ 36 h 371"/>
                <a:gd name="T54" fmla="*/ 53 w 346"/>
                <a:gd name="T55" fmla="*/ 35 h 371"/>
                <a:gd name="T56" fmla="*/ 61 w 346"/>
                <a:gd name="T57" fmla="*/ 39 h 371"/>
                <a:gd name="T58" fmla="*/ 64 w 346"/>
                <a:gd name="T59" fmla="*/ 32 h 371"/>
                <a:gd name="T60" fmla="*/ 48 w 346"/>
                <a:gd name="T61" fmla="*/ 30 h 371"/>
                <a:gd name="T62" fmla="*/ 65 w 346"/>
                <a:gd name="T63" fmla="*/ 16 h 371"/>
                <a:gd name="T64" fmla="*/ 57 w 346"/>
                <a:gd name="T65" fmla="*/ 10 h 371"/>
                <a:gd name="T66" fmla="*/ 54 w 346"/>
                <a:gd name="T67" fmla="*/ 11 h 371"/>
                <a:gd name="T68" fmla="*/ 54 w 346"/>
                <a:gd name="T69" fmla="*/ 6 h 371"/>
                <a:gd name="T70" fmla="*/ 52 w 346"/>
                <a:gd name="T71" fmla="*/ 5 h 3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6" h="371">
                  <a:moveTo>
                    <a:pt x="285" y="31"/>
                  </a:moveTo>
                  <a:cubicBezTo>
                    <a:pt x="267" y="36"/>
                    <a:pt x="242" y="35"/>
                    <a:pt x="224" y="31"/>
                  </a:cubicBezTo>
                  <a:cubicBezTo>
                    <a:pt x="197" y="26"/>
                    <a:pt x="157" y="0"/>
                    <a:pt x="130" y="7"/>
                  </a:cubicBezTo>
                  <a:cubicBezTo>
                    <a:pt x="96" y="16"/>
                    <a:pt x="103" y="52"/>
                    <a:pt x="128" y="67"/>
                  </a:cubicBezTo>
                  <a:cubicBezTo>
                    <a:pt x="155" y="82"/>
                    <a:pt x="193" y="61"/>
                    <a:pt x="213" y="90"/>
                  </a:cubicBezTo>
                  <a:cubicBezTo>
                    <a:pt x="230" y="114"/>
                    <a:pt x="215" y="134"/>
                    <a:pt x="188" y="130"/>
                  </a:cubicBezTo>
                  <a:cubicBezTo>
                    <a:pt x="155" y="126"/>
                    <a:pt x="128" y="104"/>
                    <a:pt x="92" y="111"/>
                  </a:cubicBezTo>
                  <a:cubicBezTo>
                    <a:pt x="71" y="115"/>
                    <a:pt x="47" y="135"/>
                    <a:pt x="77" y="146"/>
                  </a:cubicBezTo>
                  <a:cubicBezTo>
                    <a:pt x="100" y="154"/>
                    <a:pt x="131" y="132"/>
                    <a:pt x="151" y="155"/>
                  </a:cubicBezTo>
                  <a:cubicBezTo>
                    <a:pt x="137" y="182"/>
                    <a:pt x="85" y="160"/>
                    <a:pt x="61" y="166"/>
                  </a:cubicBezTo>
                  <a:cubicBezTo>
                    <a:pt x="34" y="172"/>
                    <a:pt x="0" y="222"/>
                    <a:pt x="47" y="223"/>
                  </a:cubicBezTo>
                  <a:cubicBezTo>
                    <a:pt x="64" y="223"/>
                    <a:pt x="115" y="177"/>
                    <a:pt x="121" y="211"/>
                  </a:cubicBezTo>
                  <a:cubicBezTo>
                    <a:pt x="125" y="244"/>
                    <a:pt x="44" y="243"/>
                    <a:pt x="32" y="269"/>
                  </a:cubicBezTo>
                  <a:cubicBezTo>
                    <a:pt x="15" y="310"/>
                    <a:pt x="76" y="323"/>
                    <a:pt x="100" y="299"/>
                  </a:cubicBezTo>
                  <a:cubicBezTo>
                    <a:pt x="105" y="294"/>
                    <a:pt x="138" y="226"/>
                    <a:pt x="149" y="264"/>
                  </a:cubicBezTo>
                  <a:cubicBezTo>
                    <a:pt x="158" y="293"/>
                    <a:pt x="88" y="320"/>
                    <a:pt x="122" y="353"/>
                  </a:cubicBezTo>
                  <a:cubicBezTo>
                    <a:pt x="133" y="363"/>
                    <a:pt x="159" y="365"/>
                    <a:pt x="169" y="355"/>
                  </a:cubicBezTo>
                  <a:cubicBezTo>
                    <a:pt x="180" y="346"/>
                    <a:pt x="175" y="328"/>
                    <a:pt x="179" y="316"/>
                  </a:cubicBezTo>
                  <a:cubicBezTo>
                    <a:pt x="181" y="309"/>
                    <a:pt x="188" y="292"/>
                    <a:pt x="198" y="294"/>
                  </a:cubicBezTo>
                  <a:cubicBezTo>
                    <a:pt x="211" y="296"/>
                    <a:pt x="207" y="319"/>
                    <a:pt x="212" y="329"/>
                  </a:cubicBezTo>
                  <a:cubicBezTo>
                    <a:pt x="233" y="371"/>
                    <a:pt x="276" y="346"/>
                    <a:pt x="249" y="309"/>
                  </a:cubicBezTo>
                  <a:cubicBezTo>
                    <a:pt x="234" y="289"/>
                    <a:pt x="170" y="293"/>
                    <a:pt x="187" y="256"/>
                  </a:cubicBezTo>
                  <a:cubicBezTo>
                    <a:pt x="194" y="240"/>
                    <a:pt x="215" y="236"/>
                    <a:pt x="230" y="241"/>
                  </a:cubicBezTo>
                  <a:cubicBezTo>
                    <a:pt x="244" y="246"/>
                    <a:pt x="250" y="267"/>
                    <a:pt x="263" y="269"/>
                  </a:cubicBezTo>
                  <a:cubicBezTo>
                    <a:pt x="274" y="271"/>
                    <a:pt x="283" y="259"/>
                    <a:pt x="285" y="249"/>
                  </a:cubicBezTo>
                  <a:cubicBezTo>
                    <a:pt x="289" y="228"/>
                    <a:pt x="270" y="220"/>
                    <a:pt x="256" y="209"/>
                  </a:cubicBezTo>
                  <a:cubicBezTo>
                    <a:pt x="247" y="200"/>
                    <a:pt x="237" y="204"/>
                    <a:pt x="244" y="188"/>
                  </a:cubicBezTo>
                  <a:cubicBezTo>
                    <a:pt x="252" y="168"/>
                    <a:pt x="265" y="179"/>
                    <a:pt x="277" y="186"/>
                  </a:cubicBezTo>
                  <a:cubicBezTo>
                    <a:pt x="288" y="193"/>
                    <a:pt x="298" y="208"/>
                    <a:pt x="314" y="205"/>
                  </a:cubicBezTo>
                  <a:cubicBezTo>
                    <a:pt x="330" y="201"/>
                    <a:pt x="336" y="180"/>
                    <a:pt x="332" y="165"/>
                  </a:cubicBezTo>
                  <a:cubicBezTo>
                    <a:pt x="320" y="123"/>
                    <a:pt x="274" y="153"/>
                    <a:pt x="247" y="157"/>
                  </a:cubicBezTo>
                  <a:cubicBezTo>
                    <a:pt x="243" y="115"/>
                    <a:pt x="346" y="160"/>
                    <a:pt x="334" y="84"/>
                  </a:cubicBezTo>
                  <a:cubicBezTo>
                    <a:pt x="331" y="67"/>
                    <a:pt x="318" y="47"/>
                    <a:pt x="298" y="50"/>
                  </a:cubicBezTo>
                  <a:cubicBezTo>
                    <a:pt x="289" y="51"/>
                    <a:pt x="289" y="61"/>
                    <a:pt x="279" y="61"/>
                  </a:cubicBezTo>
                  <a:cubicBezTo>
                    <a:pt x="279" y="50"/>
                    <a:pt x="277" y="40"/>
                    <a:pt x="279" y="29"/>
                  </a:cubicBezTo>
                  <a:cubicBezTo>
                    <a:pt x="275" y="30"/>
                    <a:pt x="272" y="27"/>
                    <a:pt x="269" y="27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" name="Oval 1228">
              <a:extLst>
                <a:ext uri="{FF2B5EF4-FFF2-40B4-BE49-F238E27FC236}">
                  <a16:creationId xmlns:a16="http://schemas.microsoft.com/office/drawing/2014/main" id="{821E14F5-DC5E-4AEA-83AF-A4393D119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" y="1508"/>
              <a:ext cx="239" cy="239"/>
            </a:xfrm>
            <a:prstGeom prst="ellipse">
              <a:avLst/>
            </a:prstGeom>
            <a:solidFill>
              <a:srgbClr val="E5A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6" name="Oval 1229">
              <a:extLst>
                <a:ext uri="{FF2B5EF4-FFF2-40B4-BE49-F238E27FC236}">
                  <a16:creationId xmlns:a16="http://schemas.microsoft.com/office/drawing/2014/main" id="{E4369937-555B-4AF4-9A7B-2575E1CE5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" y="1531"/>
              <a:ext cx="18" cy="13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7" name="Oval 1230">
              <a:extLst>
                <a:ext uri="{FF2B5EF4-FFF2-40B4-BE49-F238E27FC236}">
                  <a16:creationId xmlns:a16="http://schemas.microsoft.com/office/drawing/2014/main" id="{67336436-8BA3-4076-A57F-717E910B0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532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8" name="Freeform 1231">
              <a:extLst>
                <a:ext uri="{FF2B5EF4-FFF2-40B4-BE49-F238E27FC236}">
                  <a16:creationId xmlns:a16="http://schemas.microsoft.com/office/drawing/2014/main" id="{7C598229-D0E4-4F42-B8CA-9B9E3E838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1531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" name="Freeform 1232">
              <a:extLst>
                <a:ext uri="{FF2B5EF4-FFF2-40B4-BE49-F238E27FC236}">
                  <a16:creationId xmlns:a16="http://schemas.microsoft.com/office/drawing/2014/main" id="{63969530-4AC5-4D1F-962B-F46E965BA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535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4" y="0"/>
                  </a:moveTo>
                  <a:cubicBezTo>
                    <a:pt x="4" y="0"/>
                    <a:pt x="0" y="5"/>
                    <a:pt x="5" y="9"/>
                  </a:cubicBezTo>
                  <a:cubicBezTo>
                    <a:pt x="5" y="9"/>
                    <a:pt x="2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" name="Oval 1233">
              <a:extLst>
                <a:ext uri="{FF2B5EF4-FFF2-40B4-BE49-F238E27FC236}">
                  <a16:creationId xmlns:a16="http://schemas.microsoft.com/office/drawing/2014/main" id="{5EA57DC9-98AF-4F8E-9132-4F7BB4CB0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1"/>
              <a:ext cx="17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1" name="Oval 1234">
              <a:extLst>
                <a:ext uri="{FF2B5EF4-FFF2-40B4-BE49-F238E27FC236}">
                  <a16:creationId xmlns:a16="http://schemas.microsoft.com/office/drawing/2014/main" id="{48304F5A-53A3-40E9-828C-A6E72374E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3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2" name="Freeform 1235">
              <a:extLst>
                <a:ext uri="{FF2B5EF4-FFF2-40B4-BE49-F238E27FC236}">
                  <a16:creationId xmlns:a16="http://schemas.microsoft.com/office/drawing/2014/main" id="{22627182-8806-4E18-9DB4-DD6ED4173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512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" name="Freeform 1236">
              <a:extLst>
                <a:ext uri="{FF2B5EF4-FFF2-40B4-BE49-F238E27FC236}">
                  <a16:creationId xmlns:a16="http://schemas.microsoft.com/office/drawing/2014/main" id="{A2F1623D-74B9-4442-A40A-510AC5F06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1516"/>
              <a:ext cx="2" cy="5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3" y="0"/>
                  </a:moveTo>
                  <a:cubicBezTo>
                    <a:pt x="3" y="0"/>
                    <a:pt x="0" y="5"/>
                    <a:pt x="4" y="10"/>
                  </a:cubicBezTo>
                  <a:cubicBezTo>
                    <a:pt x="4" y="10"/>
                    <a:pt x="1" y="5"/>
                    <a:pt x="3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Freeform 1237">
              <a:extLst>
                <a:ext uri="{FF2B5EF4-FFF2-40B4-BE49-F238E27FC236}">
                  <a16:creationId xmlns:a16="http://schemas.microsoft.com/office/drawing/2014/main" id="{D76FF1CD-FD26-4D99-82F6-881C649C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4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2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2"/>
                  </a:moveTo>
                  <a:cubicBezTo>
                    <a:pt x="27" y="28"/>
                    <a:pt x="19" y="30"/>
                    <a:pt x="11" y="26"/>
                  </a:cubicBezTo>
                  <a:cubicBezTo>
                    <a:pt x="3" y="22"/>
                    <a:pt x="0" y="14"/>
                    <a:pt x="3" y="8"/>
                  </a:cubicBezTo>
                  <a:cubicBezTo>
                    <a:pt x="6" y="2"/>
                    <a:pt x="14" y="0"/>
                    <a:pt x="22" y="4"/>
                  </a:cubicBezTo>
                  <a:cubicBezTo>
                    <a:pt x="30" y="8"/>
                    <a:pt x="33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" name="Freeform 1238">
              <a:extLst>
                <a:ext uri="{FF2B5EF4-FFF2-40B4-BE49-F238E27FC236}">
                  <a16:creationId xmlns:a16="http://schemas.microsoft.com/office/drawing/2014/main" id="{846D39EE-1365-4849-AE58-F62B69461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6"/>
              <a:ext cx="16" cy="13"/>
            </a:xfrm>
            <a:custGeom>
              <a:avLst/>
              <a:gdLst>
                <a:gd name="T0" fmla="*/ 5 w 27"/>
                <a:gd name="T1" fmla="*/ 3 h 23"/>
                <a:gd name="T2" fmla="*/ 2 w 27"/>
                <a:gd name="T3" fmla="*/ 3 h 23"/>
                <a:gd name="T4" fmla="*/ 1 w 27"/>
                <a:gd name="T5" fmla="*/ 1 h 23"/>
                <a:gd name="T6" fmla="*/ 4 w 27"/>
                <a:gd name="T7" fmla="*/ 1 h 23"/>
                <a:gd name="T8" fmla="*/ 5 w 27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4" y="17"/>
                  </a:moveTo>
                  <a:cubicBezTo>
                    <a:pt x="22" y="21"/>
                    <a:pt x="15" y="23"/>
                    <a:pt x="9" y="20"/>
                  </a:cubicBezTo>
                  <a:cubicBezTo>
                    <a:pt x="3" y="17"/>
                    <a:pt x="0" y="11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5"/>
                    <a:pt x="27" y="12"/>
                    <a:pt x="24" y="1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" name="Freeform 1239">
              <a:extLst>
                <a:ext uri="{FF2B5EF4-FFF2-40B4-BE49-F238E27FC236}">
                  <a16:creationId xmlns:a16="http://schemas.microsoft.com/office/drawing/2014/main" id="{B91C2902-EAEE-40B5-A191-A8C7C9470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47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7" y="17"/>
                  </a:cubicBezTo>
                  <a:cubicBezTo>
                    <a:pt x="7" y="17"/>
                    <a:pt x="9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" name="Freeform 1240">
              <a:extLst>
                <a:ext uri="{FF2B5EF4-FFF2-40B4-BE49-F238E27FC236}">
                  <a16:creationId xmlns:a16="http://schemas.microsoft.com/office/drawing/2014/main" id="{DF908E3B-1BE1-45D9-9DF7-3936B5169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547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0"/>
                    <a:pt x="0" y="3"/>
                    <a:pt x="2" y="9"/>
                  </a:cubicBezTo>
                  <a:cubicBezTo>
                    <a:pt x="2" y="9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" name="Freeform 1241">
              <a:extLst>
                <a:ext uri="{FF2B5EF4-FFF2-40B4-BE49-F238E27FC236}">
                  <a16:creationId xmlns:a16="http://schemas.microsoft.com/office/drawing/2014/main" id="{52784E6F-777C-41D6-B0E5-F8219FBF8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" y="1551"/>
              <a:ext cx="20" cy="17"/>
            </a:xfrm>
            <a:custGeom>
              <a:avLst/>
              <a:gdLst>
                <a:gd name="T0" fmla="*/ 6 w 34"/>
                <a:gd name="T1" fmla="*/ 5 h 29"/>
                <a:gd name="T2" fmla="*/ 2 w 34"/>
                <a:gd name="T3" fmla="*/ 5 h 29"/>
                <a:gd name="T4" fmla="*/ 1 w 34"/>
                <a:gd name="T5" fmla="*/ 1 h 29"/>
                <a:gd name="T6" fmla="*/ 5 w 34"/>
                <a:gd name="T7" fmla="*/ 1 h 29"/>
                <a:gd name="T8" fmla="*/ 6 w 34"/>
                <a:gd name="T9" fmla="*/ 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0" y="22"/>
                  </a:moveTo>
                  <a:cubicBezTo>
                    <a:pt x="27" y="28"/>
                    <a:pt x="18" y="29"/>
                    <a:pt x="11" y="25"/>
                  </a:cubicBezTo>
                  <a:cubicBezTo>
                    <a:pt x="3" y="21"/>
                    <a:pt x="0" y="12"/>
                    <a:pt x="3" y="7"/>
                  </a:cubicBezTo>
                  <a:cubicBezTo>
                    <a:pt x="7" y="1"/>
                    <a:pt x="16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" name="Freeform 1242">
              <a:extLst>
                <a:ext uri="{FF2B5EF4-FFF2-40B4-BE49-F238E27FC236}">
                  <a16:creationId xmlns:a16="http://schemas.microsoft.com/office/drawing/2014/main" id="{5B2268B2-AEFD-4375-85F1-90E59B1DD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553"/>
              <a:ext cx="15" cy="13"/>
            </a:xfrm>
            <a:custGeom>
              <a:avLst/>
              <a:gdLst>
                <a:gd name="T0" fmla="*/ 4 w 26"/>
                <a:gd name="T1" fmla="*/ 3 h 23"/>
                <a:gd name="T2" fmla="*/ 2 w 26"/>
                <a:gd name="T3" fmla="*/ 3 h 23"/>
                <a:gd name="T4" fmla="*/ 1 w 26"/>
                <a:gd name="T5" fmla="*/ 1 h 23"/>
                <a:gd name="T6" fmla="*/ 3 w 26"/>
                <a:gd name="T7" fmla="*/ 1 h 23"/>
                <a:gd name="T8" fmla="*/ 4 w 26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18"/>
                  </a:moveTo>
                  <a:cubicBezTo>
                    <a:pt x="20" y="22"/>
                    <a:pt x="14" y="23"/>
                    <a:pt x="8" y="20"/>
                  </a:cubicBezTo>
                  <a:cubicBezTo>
                    <a:pt x="2" y="17"/>
                    <a:pt x="0" y="10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7"/>
                    <a:pt x="26" y="13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" name="Freeform 1243">
              <a:extLst>
                <a:ext uri="{FF2B5EF4-FFF2-40B4-BE49-F238E27FC236}">
                  <a16:creationId xmlns:a16="http://schemas.microsoft.com/office/drawing/2014/main" id="{38969B81-3519-4A82-8E7C-D8D2CFFE4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554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8"/>
                    <a:pt x="5" y="17"/>
                  </a:cubicBezTo>
                  <a:cubicBezTo>
                    <a:pt x="5" y="17"/>
                    <a:pt x="8" y="8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" name="Freeform 1244">
              <a:extLst>
                <a:ext uri="{FF2B5EF4-FFF2-40B4-BE49-F238E27FC236}">
                  <a16:creationId xmlns:a16="http://schemas.microsoft.com/office/drawing/2014/main" id="{E7DDCA03-0D79-4859-95CA-2E4557501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55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cubicBezTo>
                    <a:pt x="6" y="0"/>
                    <a:pt x="0" y="2"/>
                    <a:pt x="1" y="8"/>
                  </a:cubicBezTo>
                  <a:cubicBezTo>
                    <a:pt x="1" y="8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" name="Freeform 1245">
              <a:extLst>
                <a:ext uri="{FF2B5EF4-FFF2-40B4-BE49-F238E27FC236}">
                  <a16:creationId xmlns:a16="http://schemas.microsoft.com/office/drawing/2014/main" id="{7F5F2446-0BFD-4959-B2F7-F86E5C634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1517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1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3"/>
                  </a:moveTo>
                  <a:cubicBezTo>
                    <a:pt x="27" y="28"/>
                    <a:pt x="18" y="30"/>
                    <a:pt x="10" y="25"/>
                  </a:cubicBezTo>
                  <a:cubicBezTo>
                    <a:pt x="3" y="21"/>
                    <a:pt x="0" y="13"/>
                    <a:pt x="3" y="7"/>
                  </a:cubicBezTo>
                  <a:cubicBezTo>
                    <a:pt x="7" y="1"/>
                    <a:pt x="15" y="0"/>
                    <a:pt x="23" y="4"/>
                  </a:cubicBezTo>
                  <a:cubicBezTo>
                    <a:pt x="30" y="9"/>
                    <a:pt x="33" y="17"/>
                    <a:pt x="30" y="2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" name="Freeform 1246">
              <a:extLst>
                <a:ext uri="{FF2B5EF4-FFF2-40B4-BE49-F238E27FC236}">
                  <a16:creationId xmlns:a16="http://schemas.microsoft.com/office/drawing/2014/main" id="{7EAAD2AC-2FAA-41C1-A019-7C6A2D526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18"/>
              <a:ext cx="15" cy="14"/>
            </a:xfrm>
            <a:custGeom>
              <a:avLst/>
              <a:gdLst>
                <a:gd name="T0" fmla="*/ 4 w 26"/>
                <a:gd name="T1" fmla="*/ 4 h 24"/>
                <a:gd name="T2" fmla="*/ 2 w 26"/>
                <a:gd name="T3" fmla="*/ 4 h 24"/>
                <a:gd name="T4" fmla="*/ 1 w 26"/>
                <a:gd name="T5" fmla="*/ 1 h 24"/>
                <a:gd name="T6" fmla="*/ 3 w 26"/>
                <a:gd name="T7" fmla="*/ 1 h 24"/>
                <a:gd name="T8" fmla="*/ 4 w 26"/>
                <a:gd name="T9" fmla="*/ 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3" y="18"/>
                  </a:moveTo>
                  <a:cubicBezTo>
                    <a:pt x="20" y="23"/>
                    <a:pt x="13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4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" name="Freeform 1247">
              <a:extLst>
                <a:ext uri="{FF2B5EF4-FFF2-40B4-BE49-F238E27FC236}">
                  <a16:creationId xmlns:a16="http://schemas.microsoft.com/office/drawing/2014/main" id="{D8B4C203-B07E-4F1C-A749-9FDDCFCCC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520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5" y="17"/>
                  </a:cubicBezTo>
                  <a:cubicBezTo>
                    <a:pt x="5" y="17"/>
                    <a:pt x="8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" name="Freeform 1248">
              <a:extLst>
                <a:ext uri="{FF2B5EF4-FFF2-40B4-BE49-F238E27FC236}">
                  <a16:creationId xmlns:a16="http://schemas.microsoft.com/office/drawing/2014/main" id="{03E70B8A-10A4-49EC-80F0-DFA014331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20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0"/>
                    <a:pt x="0" y="3"/>
                    <a:pt x="1" y="9"/>
                  </a:cubicBezTo>
                  <a:cubicBezTo>
                    <a:pt x="1" y="9"/>
                    <a:pt x="1" y="3"/>
                    <a:pt x="5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" name="Oval 1249">
              <a:extLst>
                <a:ext uri="{FF2B5EF4-FFF2-40B4-BE49-F238E27FC236}">
                  <a16:creationId xmlns:a16="http://schemas.microsoft.com/office/drawing/2014/main" id="{25A91839-EC7D-49B2-826B-6B6725C3F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" y="1557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8" name="Oval 1250">
              <a:extLst>
                <a:ext uri="{FF2B5EF4-FFF2-40B4-BE49-F238E27FC236}">
                  <a16:creationId xmlns:a16="http://schemas.microsoft.com/office/drawing/2014/main" id="{3D1293AD-BAC7-46BF-877D-9D84E0C51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58"/>
              <a:ext cx="13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" name="Freeform 1251">
              <a:extLst>
                <a:ext uri="{FF2B5EF4-FFF2-40B4-BE49-F238E27FC236}">
                  <a16:creationId xmlns:a16="http://schemas.microsoft.com/office/drawing/2014/main" id="{1FCD8E26-8094-435F-88BE-12BF6B51A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1557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" name="Freeform 1252">
              <a:extLst>
                <a:ext uri="{FF2B5EF4-FFF2-40B4-BE49-F238E27FC236}">
                  <a16:creationId xmlns:a16="http://schemas.microsoft.com/office/drawing/2014/main" id="{862B8B05-D393-4765-806E-A99A83191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1562"/>
              <a:ext cx="3" cy="5"/>
            </a:xfrm>
            <a:custGeom>
              <a:avLst/>
              <a:gdLst>
                <a:gd name="T0" fmla="*/ 2 w 4"/>
                <a:gd name="T1" fmla="*/ 0 h 9"/>
                <a:gd name="T2" fmla="*/ 2 w 4"/>
                <a:gd name="T3" fmla="*/ 2 h 9"/>
                <a:gd name="T4" fmla="*/ 2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4" y="0"/>
                    <a:pt x="0" y="5"/>
                    <a:pt x="4" y="9"/>
                  </a:cubicBezTo>
                  <a:cubicBezTo>
                    <a:pt x="4" y="9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" name="Freeform 1253">
              <a:extLst>
                <a:ext uri="{FF2B5EF4-FFF2-40B4-BE49-F238E27FC236}">
                  <a16:creationId xmlns:a16="http://schemas.microsoft.com/office/drawing/2014/main" id="{BC69898B-3ACB-4FE7-B662-F1245FB72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" y="1536"/>
              <a:ext cx="19" cy="17"/>
            </a:xfrm>
            <a:custGeom>
              <a:avLst/>
              <a:gdLst>
                <a:gd name="T0" fmla="*/ 6 w 33"/>
                <a:gd name="T1" fmla="*/ 2 h 28"/>
                <a:gd name="T2" fmla="*/ 4 w 33"/>
                <a:gd name="T3" fmla="*/ 6 h 28"/>
                <a:gd name="T4" fmla="*/ 1 w 33"/>
                <a:gd name="T5" fmla="*/ 4 h 28"/>
                <a:gd name="T6" fmla="*/ 2 w 33"/>
                <a:gd name="T7" fmla="*/ 1 h 28"/>
                <a:gd name="T8" fmla="*/ 6 w 33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8">
                  <a:moveTo>
                    <a:pt x="31" y="10"/>
                  </a:moveTo>
                  <a:cubicBezTo>
                    <a:pt x="33" y="16"/>
                    <a:pt x="28" y="23"/>
                    <a:pt x="20" y="26"/>
                  </a:cubicBezTo>
                  <a:cubicBezTo>
                    <a:pt x="11" y="28"/>
                    <a:pt x="3" y="24"/>
                    <a:pt x="1" y="18"/>
                  </a:cubicBezTo>
                  <a:cubicBezTo>
                    <a:pt x="0" y="11"/>
                    <a:pt x="5" y="4"/>
                    <a:pt x="13" y="2"/>
                  </a:cubicBezTo>
                  <a:cubicBezTo>
                    <a:pt x="22" y="0"/>
                    <a:pt x="30" y="3"/>
                    <a:pt x="31" y="1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" name="Freeform 1254">
              <a:extLst>
                <a:ext uri="{FF2B5EF4-FFF2-40B4-BE49-F238E27FC236}">
                  <a16:creationId xmlns:a16="http://schemas.microsoft.com/office/drawing/2014/main" id="{8CA3FE25-6C35-42CA-AD04-B83F7E770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39"/>
              <a:ext cx="15" cy="12"/>
            </a:xfrm>
            <a:custGeom>
              <a:avLst/>
              <a:gdLst>
                <a:gd name="T0" fmla="*/ 5 w 26"/>
                <a:gd name="T1" fmla="*/ 1 h 22"/>
                <a:gd name="T2" fmla="*/ 3 w 26"/>
                <a:gd name="T3" fmla="*/ 3 h 22"/>
                <a:gd name="T4" fmla="*/ 1 w 26"/>
                <a:gd name="T5" fmla="*/ 2 h 22"/>
                <a:gd name="T6" fmla="*/ 2 w 26"/>
                <a:gd name="T7" fmla="*/ 1 h 22"/>
                <a:gd name="T8" fmla="*/ 5 w 26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2">
                  <a:moveTo>
                    <a:pt x="24" y="8"/>
                  </a:moveTo>
                  <a:cubicBezTo>
                    <a:pt x="26" y="13"/>
                    <a:pt x="21" y="18"/>
                    <a:pt x="15" y="20"/>
                  </a:cubicBezTo>
                  <a:cubicBezTo>
                    <a:pt x="9" y="22"/>
                    <a:pt x="2" y="19"/>
                    <a:pt x="1" y="14"/>
                  </a:cubicBezTo>
                  <a:cubicBezTo>
                    <a:pt x="0" y="9"/>
                    <a:pt x="4" y="3"/>
                    <a:pt x="10" y="1"/>
                  </a:cubicBezTo>
                  <a:cubicBezTo>
                    <a:pt x="16" y="0"/>
                    <a:pt x="23" y="2"/>
                    <a:pt x="24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" name="Freeform 1255">
              <a:extLst>
                <a:ext uri="{FF2B5EF4-FFF2-40B4-BE49-F238E27FC236}">
                  <a16:creationId xmlns:a16="http://schemas.microsoft.com/office/drawing/2014/main" id="{F2710642-97EE-43C9-AD07-9D1BB4085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536"/>
              <a:ext cx="9" cy="6"/>
            </a:xfrm>
            <a:custGeom>
              <a:avLst/>
              <a:gdLst>
                <a:gd name="T0" fmla="*/ 0 w 16"/>
                <a:gd name="T1" fmla="*/ 1 h 10"/>
                <a:gd name="T2" fmla="*/ 3 w 16"/>
                <a:gd name="T3" fmla="*/ 2 h 10"/>
                <a:gd name="T4" fmla="*/ 0 w 16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0">
                  <a:moveTo>
                    <a:pt x="0" y="2"/>
                  </a:moveTo>
                  <a:cubicBezTo>
                    <a:pt x="0" y="2"/>
                    <a:pt x="13" y="0"/>
                    <a:pt x="16" y="10"/>
                  </a:cubicBezTo>
                  <a:cubicBezTo>
                    <a:pt x="16" y="10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" name="Freeform 1256">
              <a:extLst>
                <a:ext uri="{FF2B5EF4-FFF2-40B4-BE49-F238E27FC236}">
                  <a16:creationId xmlns:a16="http://schemas.microsoft.com/office/drawing/2014/main" id="{FA136AB8-CAE3-4948-BDF7-67B6B3E73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44"/>
              <a:ext cx="2" cy="5"/>
            </a:xfrm>
            <a:custGeom>
              <a:avLst/>
              <a:gdLst>
                <a:gd name="T0" fmla="*/ 0 w 5"/>
                <a:gd name="T1" fmla="*/ 0 h 9"/>
                <a:gd name="T2" fmla="*/ 0 w 5"/>
                <a:gd name="T3" fmla="*/ 2 h 9"/>
                <a:gd name="T4" fmla="*/ 0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2" y="0"/>
                  </a:moveTo>
                  <a:cubicBezTo>
                    <a:pt x="2" y="0"/>
                    <a:pt x="0" y="6"/>
                    <a:pt x="5" y="9"/>
                  </a:cubicBezTo>
                  <a:cubicBezTo>
                    <a:pt x="5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" name="Freeform 1257">
              <a:extLst>
                <a:ext uri="{FF2B5EF4-FFF2-40B4-BE49-F238E27FC236}">
                  <a16:creationId xmlns:a16="http://schemas.microsoft.com/office/drawing/2014/main" id="{F2DC2770-B2E8-43DC-AF4F-E9F1BD9F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555"/>
              <a:ext cx="19" cy="17"/>
            </a:xfrm>
            <a:custGeom>
              <a:avLst/>
              <a:gdLst>
                <a:gd name="T0" fmla="*/ 6 w 34"/>
                <a:gd name="T1" fmla="*/ 2 h 29"/>
                <a:gd name="T2" fmla="*/ 4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2"/>
                    <a:pt x="22" y="26"/>
                  </a:cubicBezTo>
                  <a:cubicBezTo>
                    <a:pt x="14" y="29"/>
                    <a:pt x="5" y="26"/>
                    <a:pt x="3" y="20"/>
                  </a:cubicBezTo>
                  <a:cubicBezTo>
                    <a:pt x="0" y="14"/>
                    <a:pt x="5" y="6"/>
                    <a:pt x="13" y="3"/>
                  </a:cubicBezTo>
                  <a:cubicBezTo>
                    <a:pt x="21" y="0"/>
                    <a:pt x="29" y="2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" name="Freeform 1258">
              <a:extLst>
                <a:ext uri="{FF2B5EF4-FFF2-40B4-BE49-F238E27FC236}">
                  <a16:creationId xmlns:a16="http://schemas.microsoft.com/office/drawing/2014/main" id="{50C6108F-5420-4C8C-8CC2-B7F3749B0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58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" name="Freeform 1259">
              <a:extLst>
                <a:ext uri="{FF2B5EF4-FFF2-40B4-BE49-F238E27FC236}">
                  <a16:creationId xmlns:a16="http://schemas.microsoft.com/office/drawing/2014/main" id="{00CF3066-F690-4E97-8383-71285D9D6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555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" name="Freeform 1260">
              <a:extLst>
                <a:ext uri="{FF2B5EF4-FFF2-40B4-BE49-F238E27FC236}">
                  <a16:creationId xmlns:a16="http://schemas.microsoft.com/office/drawing/2014/main" id="{952A9D07-24D7-4A78-ACFF-19A0C22D4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64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2" y="0"/>
                    <a:pt x="0" y="6"/>
                    <a:pt x="6" y="8"/>
                  </a:cubicBezTo>
                  <a:cubicBezTo>
                    <a:pt x="6" y="8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" name="Freeform 1261">
              <a:extLst>
                <a:ext uri="{FF2B5EF4-FFF2-40B4-BE49-F238E27FC236}">
                  <a16:creationId xmlns:a16="http://schemas.microsoft.com/office/drawing/2014/main" id="{E0744580-DC00-486C-BC0C-355A93813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1542"/>
              <a:ext cx="19" cy="16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4 h 29"/>
                <a:gd name="T4" fmla="*/ 1 w 33"/>
                <a:gd name="T5" fmla="*/ 3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9"/>
                  </a:moveTo>
                  <a:cubicBezTo>
                    <a:pt x="33" y="15"/>
                    <a:pt x="29" y="22"/>
                    <a:pt x="21" y="26"/>
                  </a:cubicBezTo>
                  <a:cubicBezTo>
                    <a:pt x="13" y="29"/>
                    <a:pt x="4" y="26"/>
                    <a:pt x="2" y="20"/>
                  </a:cubicBezTo>
                  <a:cubicBezTo>
                    <a:pt x="0" y="14"/>
                    <a:pt x="4" y="6"/>
                    <a:pt x="12" y="3"/>
                  </a:cubicBezTo>
                  <a:cubicBezTo>
                    <a:pt x="20" y="0"/>
                    <a:pt x="28" y="2"/>
                    <a:pt x="31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" name="Freeform 1262">
              <a:extLst>
                <a:ext uri="{FF2B5EF4-FFF2-40B4-BE49-F238E27FC236}">
                  <a16:creationId xmlns:a16="http://schemas.microsoft.com/office/drawing/2014/main" id="{598D7355-6AB7-4FC3-89B5-B42FE6F7F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4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" name="Freeform 1263">
              <a:extLst>
                <a:ext uri="{FF2B5EF4-FFF2-40B4-BE49-F238E27FC236}">
                  <a16:creationId xmlns:a16="http://schemas.microsoft.com/office/drawing/2014/main" id="{F9769D77-0852-4570-BD19-31C402202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" y="1541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" name="Freeform 1264">
              <a:extLst>
                <a:ext uri="{FF2B5EF4-FFF2-40B4-BE49-F238E27FC236}">
                  <a16:creationId xmlns:a16="http://schemas.microsoft.com/office/drawing/2014/main" id="{E611D158-A4DC-4D76-AF77-D1F0C4309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50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" name="Freeform 1265">
              <a:extLst>
                <a:ext uri="{FF2B5EF4-FFF2-40B4-BE49-F238E27FC236}">
                  <a16:creationId xmlns:a16="http://schemas.microsoft.com/office/drawing/2014/main" id="{818898A9-B015-4B71-8763-54D82FEA2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20"/>
              <a:ext cx="20" cy="17"/>
            </a:xfrm>
            <a:custGeom>
              <a:avLst/>
              <a:gdLst>
                <a:gd name="T0" fmla="*/ 6 w 34"/>
                <a:gd name="T1" fmla="*/ 2 h 29"/>
                <a:gd name="T2" fmla="*/ 5 w 34"/>
                <a:gd name="T3" fmla="*/ 5 h 29"/>
                <a:gd name="T4" fmla="*/ 1 w 34"/>
                <a:gd name="T5" fmla="*/ 4 h 29"/>
                <a:gd name="T6" fmla="*/ 3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3"/>
                    <a:pt x="22" y="26"/>
                  </a:cubicBezTo>
                  <a:cubicBezTo>
                    <a:pt x="14" y="29"/>
                    <a:pt x="5" y="27"/>
                    <a:pt x="3" y="21"/>
                  </a:cubicBezTo>
                  <a:cubicBezTo>
                    <a:pt x="0" y="14"/>
                    <a:pt x="5" y="7"/>
                    <a:pt x="13" y="4"/>
                  </a:cubicBezTo>
                  <a:cubicBezTo>
                    <a:pt x="21" y="0"/>
                    <a:pt x="29" y="3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" name="Freeform 1266">
              <a:extLst>
                <a:ext uri="{FF2B5EF4-FFF2-40B4-BE49-F238E27FC236}">
                  <a16:creationId xmlns:a16="http://schemas.microsoft.com/office/drawing/2014/main" id="{FFFCF3A5-04B7-432D-9791-41C00DCB6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1523"/>
              <a:ext cx="16" cy="13"/>
            </a:xfrm>
            <a:custGeom>
              <a:avLst/>
              <a:gdLst>
                <a:gd name="T0" fmla="*/ 5 w 27"/>
                <a:gd name="T1" fmla="*/ 2 h 23"/>
                <a:gd name="T2" fmla="*/ 4 w 27"/>
                <a:gd name="T3" fmla="*/ 4 h 23"/>
                <a:gd name="T4" fmla="*/ 1 w 27"/>
                <a:gd name="T5" fmla="*/ 3 h 23"/>
                <a:gd name="T6" fmla="*/ 2 w 27"/>
                <a:gd name="T7" fmla="*/ 1 h 23"/>
                <a:gd name="T8" fmla="*/ 5 w 27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5" y="8"/>
                  </a:moveTo>
                  <a:cubicBezTo>
                    <a:pt x="27" y="13"/>
                    <a:pt x="23" y="19"/>
                    <a:pt x="17" y="21"/>
                  </a:cubicBezTo>
                  <a:cubicBezTo>
                    <a:pt x="11" y="23"/>
                    <a:pt x="4" y="21"/>
                    <a:pt x="2" y="16"/>
                  </a:cubicBezTo>
                  <a:cubicBezTo>
                    <a:pt x="0" y="11"/>
                    <a:pt x="4" y="5"/>
                    <a:pt x="10" y="3"/>
                  </a:cubicBezTo>
                  <a:cubicBezTo>
                    <a:pt x="16" y="0"/>
                    <a:pt x="23" y="3"/>
                    <a:pt x="25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" name="Freeform 1267">
              <a:extLst>
                <a:ext uri="{FF2B5EF4-FFF2-40B4-BE49-F238E27FC236}">
                  <a16:creationId xmlns:a16="http://schemas.microsoft.com/office/drawing/2014/main" id="{0ECFF044-7D15-4017-BC85-10F2DE05A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520"/>
              <a:ext cx="10" cy="6"/>
            </a:xfrm>
            <a:custGeom>
              <a:avLst/>
              <a:gdLst>
                <a:gd name="T0" fmla="*/ 0 w 17"/>
                <a:gd name="T1" fmla="*/ 1 h 11"/>
                <a:gd name="T2" fmla="*/ 4 w 17"/>
                <a:gd name="T3" fmla="*/ 2 h 11"/>
                <a:gd name="T4" fmla="*/ 0 w 17"/>
                <a:gd name="T5" fmla="*/ 1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5"/>
                  </a:moveTo>
                  <a:cubicBezTo>
                    <a:pt x="0" y="5"/>
                    <a:pt x="13" y="0"/>
                    <a:pt x="17" y="11"/>
                  </a:cubicBezTo>
                  <a:cubicBezTo>
                    <a:pt x="17" y="11"/>
                    <a:pt x="12" y="3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" name="Freeform 1268">
              <a:extLst>
                <a:ext uri="{FF2B5EF4-FFF2-40B4-BE49-F238E27FC236}">
                  <a16:creationId xmlns:a16="http://schemas.microsoft.com/office/drawing/2014/main" id="{0D21AF23-5A24-40CA-B4CD-1126B4497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1529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6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" name="Oval 1269">
              <a:extLst>
                <a:ext uri="{FF2B5EF4-FFF2-40B4-BE49-F238E27FC236}">
                  <a16:creationId xmlns:a16="http://schemas.microsoft.com/office/drawing/2014/main" id="{4EF7E424-D789-45BF-A2F1-44AB8E1BC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1576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8" name="Oval 1270">
              <a:extLst>
                <a:ext uri="{FF2B5EF4-FFF2-40B4-BE49-F238E27FC236}">
                  <a16:creationId xmlns:a16="http://schemas.microsoft.com/office/drawing/2014/main" id="{9736215F-A197-431D-9D90-72B35FB54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" y="1577"/>
              <a:ext cx="14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9" name="Freeform 1271">
              <a:extLst>
                <a:ext uri="{FF2B5EF4-FFF2-40B4-BE49-F238E27FC236}">
                  <a16:creationId xmlns:a16="http://schemas.microsoft.com/office/drawing/2014/main" id="{CF4E868C-5AEA-4ED2-903D-56268AF60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576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" name="Freeform 1272">
              <a:extLst>
                <a:ext uri="{FF2B5EF4-FFF2-40B4-BE49-F238E27FC236}">
                  <a16:creationId xmlns:a16="http://schemas.microsoft.com/office/drawing/2014/main" id="{A5A39A41-74D7-4866-A624-8EDFFF640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8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" name="Freeform 1273">
              <a:extLst>
                <a:ext uri="{FF2B5EF4-FFF2-40B4-BE49-F238E27FC236}">
                  <a16:creationId xmlns:a16="http://schemas.microsoft.com/office/drawing/2014/main" id="{B58D0C1C-DBF0-4ED0-9A23-DD7327A6C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" y="1580"/>
              <a:ext cx="19" cy="17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5 h 30"/>
                <a:gd name="T4" fmla="*/ 1 w 33"/>
                <a:gd name="T5" fmla="*/ 4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" name="Freeform 1274">
              <a:extLst>
                <a:ext uri="{FF2B5EF4-FFF2-40B4-BE49-F238E27FC236}">
                  <a16:creationId xmlns:a16="http://schemas.microsoft.com/office/drawing/2014/main" id="{372F894D-060C-47EB-9C42-4F6F033C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83"/>
              <a:ext cx="15" cy="13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" name="Freeform 1275">
              <a:extLst>
                <a:ext uri="{FF2B5EF4-FFF2-40B4-BE49-F238E27FC236}">
                  <a16:creationId xmlns:a16="http://schemas.microsoft.com/office/drawing/2014/main" id="{0D5B085C-0FC2-4A10-B2C7-32164C6F6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580"/>
              <a:ext cx="11" cy="5"/>
            </a:xfrm>
            <a:custGeom>
              <a:avLst/>
              <a:gdLst>
                <a:gd name="T0" fmla="*/ 0 w 18"/>
                <a:gd name="T1" fmla="*/ 1 h 10"/>
                <a:gd name="T2" fmla="*/ 4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" name="Freeform 1276">
              <a:extLst>
                <a:ext uri="{FF2B5EF4-FFF2-40B4-BE49-F238E27FC236}">
                  <a16:creationId xmlns:a16="http://schemas.microsoft.com/office/drawing/2014/main" id="{EADEADDC-3A14-4187-990D-8B182E793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90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" name="Freeform 1277">
              <a:extLst>
                <a:ext uri="{FF2B5EF4-FFF2-40B4-BE49-F238E27FC236}">
                  <a16:creationId xmlns:a16="http://schemas.microsoft.com/office/drawing/2014/main" id="{02C70CA5-A8CC-4EDA-8409-E2B0BC15D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04"/>
              <a:ext cx="19" cy="18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6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" name="Freeform 1278">
              <a:extLst>
                <a:ext uri="{FF2B5EF4-FFF2-40B4-BE49-F238E27FC236}">
                  <a16:creationId xmlns:a16="http://schemas.microsoft.com/office/drawing/2014/main" id="{03307B93-7277-4C62-A4AE-5A781B17C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607"/>
              <a:ext cx="15" cy="14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" name="Freeform 1279">
              <a:extLst>
                <a:ext uri="{FF2B5EF4-FFF2-40B4-BE49-F238E27FC236}">
                  <a16:creationId xmlns:a16="http://schemas.microsoft.com/office/drawing/2014/main" id="{F87B9734-4A97-46AC-90C3-0F2E5EB29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04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" name="Freeform 1280">
              <a:extLst>
                <a:ext uri="{FF2B5EF4-FFF2-40B4-BE49-F238E27FC236}">
                  <a16:creationId xmlns:a16="http://schemas.microsoft.com/office/drawing/2014/main" id="{017772E8-B143-4AA2-AC20-535D06424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61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" name="Freeform 1281">
              <a:extLst>
                <a:ext uri="{FF2B5EF4-FFF2-40B4-BE49-F238E27FC236}">
                  <a16:creationId xmlns:a16="http://schemas.microsoft.com/office/drawing/2014/main" id="{73A514C4-4BD5-49E5-AE46-81B1D4979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1633"/>
              <a:ext cx="15" cy="19"/>
            </a:xfrm>
            <a:custGeom>
              <a:avLst/>
              <a:gdLst>
                <a:gd name="T0" fmla="*/ 3 w 26"/>
                <a:gd name="T1" fmla="*/ 0 h 32"/>
                <a:gd name="T2" fmla="*/ 5 w 26"/>
                <a:gd name="T3" fmla="*/ 4 h 32"/>
                <a:gd name="T4" fmla="*/ 2 w 26"/>
                <a:gd name="T5" fmla="*/ 7 h 32"/>
                <a:gd name="T6" fmla="*/ 1 w 26"/>
                <a:gd name="T7" fmla="*/ 3 h 32"/>
                <a:gd name="T8" fmla="*/ 3 w 26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2">
                  <a:moveTo>
                    <a:pt x="14" y="0"/>
                  </a:moveTo>
                  <a:cubicBezTo>
                    <a:pt x="21" y="1"/>
                    <a:pt x="26" y="8"/>
                    <a:pt x="25" y="17"/>
                  </a:cubicBezTo>
                  <a:cubicBezTo>
                    <a:pt x="24" y="25"/>
                    <a:pt x="18" y="32"/>
                    <a:pt x="12" y="31"/>
                  </a:cubicBezTo>
                  <a:cubicBezTo>
                    <a:pt x="5" y="31"/>
                    <a:pt x="0" y="23"/>
                    <a:pt x="1" y="15"/>
                  </a:cubicBezTo>
                  <a:cubicBezTo>
                    <a:pt x="2" y="6"/>
                    <a:pt x="8" y="0"/>
                    <a:pt x="14" y="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" name="Freeform 1282">
              <a:extLst>
                <a:ext uri="{FF2B5EF4-FFF2-40B4-BE49-F238E27FC236}">
                  <a16:creationId xmlns:a16="http://schemas.microsoft.com/office/drawing/2014/main" id="{082ADE3D-5846-4F4F-B983-4E27B05D4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36"/>
              <a:ext cx="12" cy="15"/>
            </a:xfrm>
            <a:custGeom>
              <a:avLst/>
              <a:gdLst>
                <a:gd name="T0" fmla="*/ 2 w 20"/>
                <a:gd name="T1" fmla="*/ 1 h 25"/>
                <a:gd name="T2" fmla="*/ 4 w 20"/>
                <a:gd name="T3" fmla="*/ 3 h 25"/>
                <a:gd name="T4" fmla="*/ 2 w 20"/>
                <a:gd name="T5" fmla="*/ 5 h 25"/>
                <a:gd name="T6" fmla="*/ 1 w 20"/>
                <a:gd name="T7" fmla="*/ 2 h 25"/>
                <a:gd name="T8" fmla="*/ 2 w 20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5">
                  <a:moveTo>
                    <a:pt x="11" y="1"/>
                  </a:moveTo>
                  <a:cubicBezTo>
                    <a:pt x="17" y="1"/>
                    <a:pt x="20" y="7"/>
                    <a:pt x="20" y="14"/>
                  </a:cubicBezTo>
                  <a:cubicBezTo>
                    <a:pt x="19" y="20"/>
                    <a:pt x="15" y="25"/>
                    <a:pt x="9" y="25"/>
                  </a:cubicBezTo>
                  <a:cubicBezTo>
                    <a:pt x="4" y="24"/>
                    <a:pt x="0" y="19"/>
                    <a:pt x="1" y="12"/>
                  </a:cubicBezTo>
                  <a:cubicBezTo>
                    <a:pt x="1" y="5"/>
                    <a:pt x="6" y="0"/>
                    <a:pt x="11" y="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" name="Freeform 1283">
              <a:extLst>
                <a:ext uri="{FF2B5EF4-FFF2-40B4-BE49-F238E27FC236}">
                  <a16:creationId xmlns:a16="http://schemas.microsoft.com/office/drawing/2014/main" id="{A3E4E730-5D20-44B9-89EA-C0AF7024E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33"/>
              <a:ext cx="8" cy="8"/>
            </a:xfrm>
            <a:custGeom>
              <a:avLst/>
              <a:gdLst>
                <a:gd name="T0" fmla="*/ 0 w 13"/>
                <a:gd name="T1" fmla="*/ 3 h 14"/>
                <a:gd name="T2" fmla="*/ 3 w 13"/>
                <a:gd name="T3" fmla="*/ 1 h 14"/>
                <a:gd name="T4" fmla="*/ 0 w 13"/>
                <a:gd name="T5" fmla="*/ 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cubicBezTo>
                    <a:pt x="0" y="14"/>
                    <a:pt x="2" y="0"/>
                    <a:pt x="13" y="1"/>
                  </a:cubicBezTo>
                  <a:cubicBezTo>
                    <a:pt x="13" y="1"/>
                    <a:pt x="3" y="2"/>
                    <a:pt x="0" y="1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" name="Freeform 1284">
              <a:extLst>
                <a:ext uri="{FF2B5EF4-FFF2-40B4-BE49-F238E27FC236}">
                  <a16:creationId xmlns:a16="http://schemas.microsoft.com/office/drawing/2014/main" id="{E9FB83C3-7635-40A1-8349-A978A2FBA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649"/>
              <a:ext cx="6" cy="3"/>
            </a:xfrm>
            <a:custGeom>
              <a:avLst/>
              <a:gdLst>
                <a:gd name="T0" fmla="*/ 0 w 10"/>
                <a:gd name="T1" fmla="*/ 0 h 5"/>
                <a:gd name="T2" fmla="*/ 2 w 10"/>
                <a:gd name="T3" fmla="*/ 1 h 5"/>
                <a:gd name="T4" fmla="*/ 0 w 10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0" y="0"/>
                    <a:pt x="5" y="5"/>
                    <a:pt x="10" y="1"/>
                  </a:cubicBezTo>
                  <a:cubicBezTo>
                    <a:pt x="10" y="1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" name="Freeform 1285">
              <a:extLst>
                <a:ext uri="{FF2B5EF4-FFF2-40B4-BE49-F238E27FC236}">
                  <a16:creationId xmlns:a16="http://schemas.microsoft.com/office/drawing/2014/main" id="{22A1E7D0-E574-4C85-B5AA-46E43FF13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19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0" y="23"/>
                    <a:pt x="22" y="27"/>
                    <a:pt x="14" y="25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" name="Freeform 1286">
              <a:extLst>
                <a:ext uri="{FF2B5EF4-FFF2-40B4-BE49-F238E27FC236}">
                  <a16:creationId xmlns:a16="http://schemas.microsoft.com/office/drawing/2014/main" id="{08CCE4F4-C0F2-4ECE-95BB-103709ADD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21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3"/>
                    <a:pt x="1" y="8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" name="Freeform 1287">
              <a:extLst>
                <a:ext uri="{FF2B5EF4-FFF2-40B4-BE49-F238E27FC236}">
                  <a16:creationId xmlns:a16="http://schemas.microsoft.com/office/drawing/2014/main" id="{CB858200-1752-481E-811B-7FD88E151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621"/>
              <a:ext cx="8" cy="8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2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4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" name="Freeform 1288">
              <a:extLst>
                <a:ext uri="{FF2B5EF4-FFF2-40B4-BE49-F238E27FC236}">
                  <a16:creationId xmlns:a16="http://schemas.microsoft.com/office/drawing/2014/main" id="{FD063329-76AB-4EF5-8700-516121E90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23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3" y="10"/>
                  </a:cubicBezTo>
                  <a:cubicBezTo>
                    <a:pt x="3" y="10"/>
                    <a:pt x="1" y="4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" name="Freeform 1289">
              <a:extLst>
                <a:ext uri="{FF2B5EF4-FFF2-40B4-BE49-F238E27FC236}">
                  <a16:creationId xmlns:a16="http://schemas.microsoft.com/office/drawing/2014/main" id="{490BAD07-3B1A-4F7E-B430-003CF3C58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587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" name="Freeform 1290">
              <a:extLst>
                <a:ext uri="{FF2B5EF4-FFF2-40B4-BE49-F238E27FC236}">
                  <a16:creationId xmlns:a16="http://schemas.microsoft.com/office/drawing/2014/main" id="{5DB27924-8D4D-4C93-B8AD-EF9DBC868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1589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" name="Freeform 1291">
              <a:extLst>
                <a:ext uri="{FF2B5EF4-FFF2-40B4-BE49-F238E27FC236}">
                  <a16:creationId xmlns:a16="http://schemas.microsoft.com/office/drawing/2014/main" id="{EE8364EE-895B-42BA-BEBE-BC383F131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586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" name="Freeform 1292">
              <a:extLst>
                <a:ext uri="{FF2B5EF4-FFF2-40B4-BE49-F238E27FC236}">
                  <a16:creationId xmlns:a16="http://schemas.microsoft.com/office/drawing/2014/main" id="{31A899C2-C803-425C-BABD-46D745CE6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" y="1596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" name="Freeform 1293">
              <a:extLst>
                <a:ext uri="{FF2B5EF4-FFF2-40B4-BE49-F238E27FC236}">
                  <a16:creationId xmlns:a16="http://schemas.microsoft.com/office/drawing/2014/main" id="{41B04BCC-9834-453E-A5C5-7F113551F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5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" name="Freeform 1294">
              <a:extLst>
                <a:ext uri="{FF2B5EF4-FFF2-40B4-BE49-F238E27FC236}">
                  <a16:creationId xmlns:a16="http://schemas.microsoft.com/office/drawing/2014/main" id="{22C999A3-0CAE-473E-B946-25CE8C2A4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" y="157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" name="Freeform 1295">
              <a:extLst>
                <a:ext uri="{FF2B5EF4-FFF2-40B4-BE49-F238E27FC236}">
                  <a16:creationId xmlns:a16="http://schemas.microsoft.com/office/drawing/2014/main" id="{33F5171A-EC05-45DA-94C0-50F2033BB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576"/>
              <a:ext cx="8" cy="9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3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3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" name="Freeform 1296">
              <a:extLst>
                <a:ext uri="{FF2B5EF4-FFF2-40B4-BE49-F238E27FC236}">
                  <a16:creationId xmlns:a16="http://schemas.microsoft.com/office/drawing/2014/main" id="{68D5C9FD-28CB-4B8C-B930-3240D42CC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9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" name="Freeform 1297">
              <a:extLst>
                <a:ext uri="{FF2B5EF4-FFF2-40B4-BE49-F238E27FC236}">
                  <a16:creationId xmlns:a16="http://schemas.microsoft.com/office/drawing/2014/main" id="{3EA4F408-308A-4521-8F45-D3FD5D2F6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08"/>
              <a:ext cx="19" cy="15"/>
            </a:xfrm>
            <a:custGeom>
              <a:avLst/>
              <a:gdLst>
                <a:gd name="T0" fmla="*/ 6 w 33"/>
                <a:gd name="T1" fmla="*/ 3 h 26"/>
                <a:gd name="T2" fmla="*/ 3 w 33"/>
                <a:gd name="T3" fmla="*/ 5 h 26"/>
                <a:gd name="T4" fmla="*/ 1 w 33"/>
                <a:gd name="T5" fmla="*/ 2 h 26"/>
                <a:gd name="T6" fmla="*/ 3 w 33"/>
                <a:gd name="T7" fmla="*/ 0 h 26"/>
                <a:gd name="T8" fmla="*/ 6 w 33"/>
                <a:gd name="T9" fmla="*/ 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6">
                  <a:moveTo>
                    <a:pt x="32" y="14"/>
                  </a:moveTo>
                  <a:cubicBezTo>
                    <a:pt x="31" y="21"/>
                    <a:pt x="24" y="26"/>
                    <a:pt x="15" y="25"/>
                  </a:cubicBezTo>
                  <a:cubicBezTo>
                    <a:pt x="7" y="24"/>
                    <a:pt x="0" y="18"/>
                    <a:pt x="1" y="11"/>
                  </a:cubicBezTo>
                  <a:cubicBezTo>
                    <a:pt x="2" y="4"/>
                    <a:pt x="9" y="0"/>
                    <a:pt x="18" y="0"/>
                  </a:cubicBezTo>
                  <a:cubicBezTo>
                    <a:pt x="26" y="1"/>
                    <a:pt x="33" y="8"/>
                    <a:pt x="32" y="1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" name="Freeform 1298">
              <a:extLst>
                <a:ext uri="{FF2B5EF4-FFF2-40B4-BE49-F238E27FC236}">
                  <a16:creationId xmlns:a16="http://schemas.microsoft.com/office/drawing/2014/main" id="{E9A159E5-8350-4CF6-9712-2B6761809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" y="1609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7"/>
                    <a:pt x="18" y="21"/>
                    <a:pt x="11" y="20"/>
                  </a:cubicBezTo>
                  <a:cubicBezTo>
                    <a:pt x="5" y="20"/>
                    <a:pt x="0" y="15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" name="Freeform 1299">
              <a:extLst>
                <a:ext uri="{FF2B5EF4-FFF2-40B4-BE49-F238E27FC236}">
                  <a16:creationId xmlns:a16="http://schemas.microsoft.com/office/drawing/2014/main" id="{76ACB549-3C5A-49FC-9D97-F9AE797AB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08"/>
              <a:ext cx="7" cy="9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4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2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" name="Freeform 1300">
              <a:extLst>
                <a:ext uri="{FF2B5EF4-FFF2-40B4-BE49-F238E27FC236}">
                  <a16:creationId xmlns:a16="http://schemas.microsoft.com/office/drawing/2014/main" id="{5180DBB1-3A60-4C2E-8286-CAA7DF634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12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" name="Freeform 1301">
              <a:extLst>
                <a:ext uri="{FF2B5EF4-FFF2-40B4-BE49-F238E27FC236}">
                  <a16:creationId xmlns:a16="http://schemas.microsoft.com/office/drawing/2014/main" id="{42929B64-07FE-47ED-AA00-2F836E943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0"/>
              <a:ext cx="18" cy="14"/>
            </a:xfrm>
            <a:custGeom>
              <a:avLst/>
              <a:gdLst>
                <a:gd name="T0" fmla="*/ 6 w 31"/>
                <a:gd name="T1" fmla="*/ 2 h 25"/>
                <a:gd name="T2" fmla="*/ 3 w 31"/>
                <a:gd name="T3" fmla="*/ 4 h 25"/>
                <a:gd name="T4" fmla="*/ 0 w 31"/>
                <a:gd name="T5" fmla="*/ 2 h 25"/>
                <a:gd name="T6" fmla="*/ 3 w 31"/>
                <a:gd name="T7" fmla="*/ 0 h 25"/>
                <a:gd name="T8" fmla="*/ 6 w 31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25">
                  <a:moveTo>
                    <a:pt x="31" y="13"/>
                  </a:moveTo>
                  <a:cubicBezTo>
                    <a:pt x="31" y="20"/>
                    <a:pt x="24" y="25"/>
                    <a:pt x="15" y="25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7" y="0"/>
                    <a:pt x="16" y="0"/>
                  </a:cubicBezTo>
                  <a:cubicBezTo>
                    <a:pt x="25" y="1"/>
                    <a:pt x="31" y="6"/>
                    <a:pt x="31" y="1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" name="Freeform 1302">
              <a:extLst>
                <a:ext uri="{FF2B5EF4-FFF2-40B4-BE49-F238E27FC236}">
                  <a16:creationId xmlns:a16="http://schemas.microsoft.com/office/drawing/2014/main" id="{CABA5016-61C5-46FC-919D-D2693A71E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641"/>
              <a:ext cx="14" cy="12"/>
            </a:xfrm>
            <a:custGeom>
              <a:avLst/>
              <a:gdLst>
                <a:gd name="T0" fmla="*/ 4 w 25"/>
                <a:gd name="T1" fmla="*/ 2 h 20"/>
                <a:gd name="T2" fmla="*/ 2 w 25"/>
                <a:gd name="T3" fmla="*/ 4 h 20"/>
                <a:gd name="T4" fmla="*/ 1 w 25"/>
                <a:gd name="T5" fmla="*/ 2 h 20"/>
                <a:gd name="T6" fmla="*/ 2 w 25"/>
                <a:gd name="T7" fmla="*/ 0 h 20"/>
                <a:gd name="T8" fmla="*/ 4 w 25"/>
                <a:gd name="T9" fmla="*/ 2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0">
                  <a:moveTo>
                    <a:pt x="24" y="10"/>
                  </a:moveTo>
                  <a:cubicBezTo>
                    <a:pt x="24" y="16"/>
                    <a:pt x="19" y="20"/>
                    <a:pt x="12" y="20"/>
                  </a:cubicBezTo>
                  <a:cubicBezTo>
                    <a:pt x="6" y="19"/>
                    <a:pt x="0" y="15"/>
                    <a:pt x="1" y="9"/>
                  </a:cubicBezTo>
                  <a:cubicBezTo>
                    <a:pt x="1" y="4"/>
                    <a:pt x="6" y="0"/>
                    <a:pt x="13" y="0"/>
                  </a:cubicBezTo>
                  <a:cubicBezTo>
                    <a:pt x="19" y="0"/>
                    <a:pt x="25" y="5"/>
                    <a:pt x="24" y="10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" name="Freeform 1303">
              <a:extLst>
                <a:ext uri="{FF2B5EF4-FFF2-40B4-BE49-F238E27FC236}">
                  <a16:creationId xmlns:a16="http://schemas.microsoft.com/office/drawing/2014/main" id="{5D39CC44-C48C-4F21-87F7-B06865031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40"/>
              <a:ext cx="8" cy="8"/>
            </a:xfrm>
            <a:custGeom>
              <a:avLst/>
              <a:gdLst>
                <a:gd name="T0" fmla="*/ 0 w 14"/>
                <a:gd name="T1" fmla="*/ 0 h 13"/>
                <a:gd name="T2" fmla="*/ 2 w 14"/>
                <a:gd name="T3" fmla="*/ 3 h 13"/>
                <a:gd name="T4" fmla="*/ 0 w 14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3">
                  <a:moveTo>
                    <a:pt x="0" y="0"/>
                  </a:moveTo>
                  <a:cubicBezTo>
                    <a:pt x="0" y="0"/>
                    <a:pt x="14" y="1"/>
                    <a:pt x="13" y="13"/>
                  </a:cubicBezTo>
                  <a:cubicBezTo>
                    <a:pt x="13" y="13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" name="Freeform 1304">
              <a:extLst>
                <a:ext uri="{FF2B5EF4-FFF2-40B4-BE49-F238E27FC236}">
                  <a16:creationId xmlns:a16="http://schemas.microsoft.com/office/drawing/2014/main" id="{40DE386C-FB7E-4847-8891-081DB3B9D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4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" name="Freeform 1305">
              <a:extLst>
                <a:ext uri="{FF2B5EF4-FFF2-40B4-BE49-F238E27FC236}">
                  <a16:creationId xmlns:a16="http://schemas.microsoft.com/office/drawing/2014/main" id="{78734EC2-C245-4CD9-92B7-410986FDD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6"/>
              <a:ext cx="19" cy="16"/>
            </a:xfrm>
            <a:custGeom>
              <a:avLst/>
              <a:gdLst>
                <a:gd name="T0" fmla="*/ 6 w 33"/>
                <a:gd name="T1" fmla="*/ 3 h 29"/>
                <a:gd name="T2" fmla="*/ 2 w 33"/>
                <a:gd name="T3" fmla="*/ 4 h 29"/>
                <a:gd name="T4" fmla="*/ 1 w 33"/>
                <a:gd name="T5" fmla="*/ 2 h 29"/>
                <a:gd name="T6" fmla="*/ 4 w 33"/>
                <a:gd name="T7" fmla="*/ 1 h 29"/>
                <a:gd name="T8" fmla="*/ 6 w 33"/>
                <a:gd name="T9" fmla="*/ 3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19"/>
                  </a:moveTo>
                  <a:cubicBezTo>
                    <a:pt x="29" y="26"/>
                    <a:pt x="21" y="29"/>
                    <a:pt x="13" y="26"/>
                  </a:cubicBezTo>
                  <a:cubicBezTo>
                    <a:pt x="4" y="23"/>
                    <a:pt x="0" y="16"/>
                    <a:pt x="2" y="9"/>
                  </a:cubicBezTo>
                  <a:cubicBezTo>
                    <a:pt x="4" y="3"/>
                    <a:pt x="12" y="0"/>
                    <a:pt x="20" y="3"/>
                  </a:cubicBezTo>
                  <a:cubicBezTo>
                    <a:pt x="29" y="6"/>
                    <a:pt x="33" y="13"/>
                    <a:pt x="31" y="1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" name="Freeform 1306">
              <a:extLst>
                <a:ext uri="{FF2B5EF4-FFF2-40B4-BE49-F238E27FC236}">
                  <a16:creationId xmlns:a16="http://schemas.microsoft.com/office/drawing/2014/main" id="{C0E21C75-187B-4E55-8E09-92C8EC098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7"/>
              <a:ext cx="16" cy="13"/>
            </a:xfrm>
            <a:custGeom>
              <a:avLst/>
              <a:gdLst>
                <a:gd name="T0" fmla="*/ 5 w 27"/>
                <a:gd name="T1" fmla="*/ 3 h 22"/>
                <a:gd name="T2" fmla="*/ 2 w 27"/>
                <a:gd name="T3" fmla="*/ 4 h 22"/>
                <a:gd name="T4" fmla="*/ 1 w 27"/>
                <a:gd name="T5" fmla="*/ 1 h 22"/>
                <a:gd name="T6" fmla="*/ 4 w 27"/>
                <a:gd name="T7" fmla="*/ 1 h 22"/>
                <a:gd name="T8" fmla="*/ 5 w 27"/>
                <a:gd name="T9" fmla="*/ 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2">
                  <a:moveTo>
                    <a:pt x="25" y="15"/>
                  </a:moveTo>
                  <a:cubicBezTo>
                    <a:pt x="23" y="20"/>
                    <a:pt x="17" y="22"/>
                    <a:pt x="10" y="20"/>
                  </a:cubicBezTo>
                  <a:cubicBezTo>
                    <a:pt x="4" y="18"/>
                    <a:pt x="0" y="12"/>
                    <a:pt x="2" y="7"/>
                  </a:cubicBezTo>
                  <a:cubicBezTo>
                    <a:pt x="4" y="2"/>
                    <a:pt x="10" y="0"/>
                    <a:pt x="17" y="2"/>
                  </a:cubicBezTo>
                  <a:cubicBezTo>
                    <a:pt x="23" y="4"/>
                    <a:pt x="27" y="10"/>
                    <a:pt x="25" y="1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" name="Freeform 1307">
              <a:extLst>
                <a:ext uri="{FF2B5EF4-FFF2-40B4-BE49-F238E27FC236}">
                  <a16:creationId xmlns:a16="http://schemas.microsoft.com/office/drawing/2014/main" id="{E8835732-18CC-4295-9EE1-D7FF17733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58"/>
              <a:ext cx="7" cy="9"/>
            </a:xfrm>
            <a:custGeom>
              <a:avLst/>
              <a:gdLst>
                <a:gd name="T0" fmla="*/ 0 w 13"/>
                <a:gd name="T1" fmla="*/ 0 h 16"/>
                <a:gd name="T2" fmla="*/ 2 w 13"/>
                <a:gd name="T3" fmla="*/ 3 h 16"/>
                <a:gd name="T4" fmla="*/ 0 w 13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0" y="0"/>
                    <a:pt x="13" y="5"/>
                    <a:pt x="10" y="16"/>
                  </a:cubicBezTo>
                  <a:cubicBezTo>
                    <a:pt x="10" y="16"/>
                    <a:pt x="11" y="6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" name="Freeform 1308">
              <a:extLst>
                <a:ext uri="{FF2B5EF4-FFF2-40B4-BE49-F238E27FC236}">
                  <a16:creationId xmlns:a16="http://schemas.microsoft.com/office/drawing/2014/main" id="{4F11C464-CC94-4308-9343-E15AB35A3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9"/>
              <a:ext cx="4" cy="6"/>
            </a:xfrm>
            <a:custGeom>
              <a:avLst/>
              <a:gdLst>
                <a:gd name="T0" fmla="*/ 2 w 6"/>
                <a:gd name="T1" fmla="*/ 0 h 10"/>
                <a:gd name="T2" fmla="*/ 1 w 6"/>
                <a:gd name="T3" fmla="*/ 2 h 10"/>
                <a:gd name="T4" fmla="*/ 2 w 6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0" y="4"/>
                    <a:pt x="3" y="10"/>
                  </a:cubicBezTo>
                  <a:cubicBezTo>
                    <a:pt x="3" y="10"/>
                    <a:pt x="2" y="4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" name="Freeform 1309">
              <a:extLst>
                <a:ext uri="{FF2B5EF4-FFF2-40B4-BE49-F238E27FC236}">
                  <a16:creationId xmlns:a16="http://schemas.microsoft.com/office/drawing/2014/main" id="{5E688076-75F1-4D6F-A7C7-824DC55BD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672"/>
              <a:ext cx="19" cy="15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4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2"/>
                    <a:pt x="23" y="27"/>
                    <a:pt x="15" y="26"/>
                  </a:cubicBezTo>
                  <a:cubicBezTo>
                    <a:pt x="6" y="25"/>
                    <a:pt x="0" y="18"/>
                    <a:pt x="1" y="12"/>
                  </a:cubicBezTo>
                  <a:cubicBezTo>
                    <a:pt x="2" y="5"/>
                    <a:pt x="10" y="0"/>
                    <a:pt x="18" y="2"/>
                  </a:cubicBezTo>
                  <a:cubicBezTo>
                    <a:pt x="27" y="3"/>
                    <a:pt x="33" y="9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" name="Freeform 1310">
              <a:extLst>
                <a:ext uri="{FF2B5EF4-FFF2-40B4-BE49-F238E27FC236}">
                  <a16:creationId xmlns:a16="http://schemas.microsoft.com/office/drawing/2014/main" id="{97243E40-8B67-4E92-8C10-BF0B8ABDD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4"/>
              <a:ext cx="15" cy="12"/>
            </a:xfrm>
            <a:custGeom>
              <a:avLst/>
              <a:gdLst>
                <a:gd name="T0" fmla="*/ 5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3 w 25"/>
                <a:gd name="T7" fmla="*/ 1 h 21"/>
                <a:gd name="T8" fmla="*/ 5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8"/>
                    <a:pt x="18" y="21"/>
                    <a:pt x="11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" name="Freeform 1311">
              <a:extLst>
                <a:ext uri="{FF2B5EF4-FFF2-40B4-BE49-F238E27FC236}">
                  <a16:creationId xmlns:a16="http://schemas.microsoft.com/office/drawing/2014/main" id="{B0632899-6620-4F5A-9AE6-C289C0820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73"/>
              <a:ext cx="8" cy="8"/>
            </a:xfrm>
            <a:custGeom>
              <a:avLst/>
              <a:gdLst>
                <a:gd name="T0" fmla="*/ 0 w 14"/>
                <a:gd name="T1" fmla="*/ 0 h 14"/>
                <a:gd name="T2" fmla="*/ 2 w 14"/>
                <a:gd name="T3" fmla="*/ 3 h 14"/>
                <a:gd name="T4" fmla="*/ 0 w 14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0" y="0"/>
                    <a:pt x="14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" name="Freeform 1312">
              <a:extLst>
                <a:ext uri="{FF2B5EF4-FFF2-40B4-BE49-F238E27FC236}">
                  <a16:creationId xmlns:a16="http://schemas.microsoft.com/office/drawing/2014/main" id="{15040C2F-56C5-414C-BABB-21B6EFAAC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6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" name="Freeform 1313">
              <a:extLst>
                <a:ext uri="{FF2B5EF4-FFF2-40B4-BE49-F238E27FC236}">
                  <a16:creationId xmlns:a16="http://schemas.microsoft.com/office/drawing/2014/main" id="{55D86B99-393C-4BE3-99AE-D8585C987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16"/>
              <a:ext cx="19" cy="15"/>
            </a:xfrm>
            <a:custGeom>
              <a:avLst/>
              <a:gdLst>
                <a:gd name="T0" fmla="*/ 7 w 32"/>
                <a:gd name="T1" fmla="*/ 3 h 27"/>
                <a:gd name="T2" fmla="*/ 3 w 32"/>
                <a:gd name="T3" fmla="*/ 4 h 27"/>
                <a:gd name="T4" fmla="*/ 0 w 32"/>
                <a:gd name="T5" fmla="*/ 2 h 27"/>
                <a:gd name="T6" fmla="*/ 4 w 32"/>
                <a:gd name="T7" fmla="*/ 1 h 27"/>
                <a:gd name="T8" fmla="*/ 7 w 32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27">
                  <a:moveTo>
                    <a:pt x="31" y="16"/>
                  </a:moveTo>
                  <a:cubicBezTo>
                    <a:pt x="30" y="22"/>
                    <a:pt x="23" y="27"/>
                    <a:pt x="14" y="26"/>
                  </a:cubicBezTo>
                  <a:cubicBezTo>
                    <a:pt x="6" y="25"/>
                    <a:pt x="0" y="18"/>
                    <a:pt x="0" y="12"/>
                  </a:cubicBezTo>
                  <a:cubicBezTo>
                    <a:pt x="1" y="5"/>
                    <a:pt x="9" y="0"/>
                    <a:pt x="17" y="2"/>
                  </a:cubicBezTo>
                  <a:cubicBezTo>
                    <a:pt x="26" y="3"/>
                    <a:pt x="32" y="9"/>
                    <a:pt x="31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" name="Freeform 1314">
              <a:extLst>
                <a:ext uri="{FF2B5EF4-FFF2-40B4-BE49-F238E27FC236}">
                  <a16:creationId xmlns:a16="http://schemas.microsoft.com/office/drawing/2014/main" id="{00F78262-850C-4FF9-8964-72E83AD3E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71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5" y="12"/>
                  </a:moveTo>
                  <a:cubicBezTo>
                    <a:pt x="24" y="18"/>
                    <a:pt x="18" y="21"/>
                    <a:pt x="12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2" y="4"/>
                    <a:pt x="8" y="0"/>
                    <a:pt x="14" y="1"/>
                  </a:cubicBezTo>
                  <a:cubicBezTo>
                    <a:pt x="21" y="2"/>
                    <a:pt x="25" y="7"/>
                    <a:pt x="25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" name="Freeform 1315">
              <a:extLst>
                <a:ext uri="{FF2B5EF4-FFF2-40B4-BE49-F238E27FC236}">
                  <a16:creationId xmlns:a16="http://schemas.microsoft.com/office/drawing/2014/main" id="{FC4E6368-F664-4E2D-B800-F62A8D38E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" y="1717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" name="Freeform 1316">
              <a:extLst>
                <a:ext uri="{FF2B5EF4-FFF2-40B4-BE49-F238E27FC236}">
                  <a16:creationId xmlns:a16="http://schemas.microsoft.com/office/drawing/2014/main" id="{94D699A1-696C-4FDE-992B-619DAA87E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2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" name="Freeform 1317">
              <a:extLst>
                <a:ext uri="{FF2B5EF4-FFF2-40B4-BE49-F238E27FC236}">
                  <a16:creationId xmlns:a16="http://schemas.microsoft.com/office/drawing/2014/main" id="{0D21B5F9-B77B-468B-A0EE-6CF65DF20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701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" name="Freeform 1318">
              <a:extLst>
                <a:ext uri="{FF2B5EF4-FFF2-40B4-BE49-F238E27FC236}">
                  <a16:creationId xmlns:a16="http://schemas.microsoft.com/office/drawing/2014/main" id="{0D447CCF-A564-47C0-B71A-314639C0C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70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" name="Freeform 1319">
              <a:extLst>
                <a:ext uri="{FF2B5EF4-FFF2-40B4-BE49-F238E27FC236}">
                  <a16:creationId xmlns:a16="http://schemas.microsoft.com/office/drawing/2014/main" id="{3D4061D1-EEA8-407B-B1EF-4C9DF5C55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1700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" name="Freeform 1320">
              <a:extLst>
                <a:ext uri="{FF2B5EF4-FFF2-40B4-BE49-F238E27FC236}">
                  <a16:creationId xmlns:a16="http://schemas.microsoft.com/office/drawing/2014/main" id="{7155CB24-4724-4B59-8725-ED8A7D25C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710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" name="Freeform 1321">
              <a:extLst>
                <a:ext uri="{FF2B5EF4-FFF2-40B4-BE49-F238E27FC236}">
                  <a16:creationId xmlns:a16="http://schemas.microsoft.com/office/drawing/2014/main" id="{7FC88906-12DF-41EC-BB85-F3020077F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729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4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" name="Freeform 1322">
              <a:extLst>
                <a:ext uri="{FF2B5EF4-FFF2-40B4-BE49-F238E27FC236}">
                  <a16:creationId xmlns:a16="http://schemas.microsoft.com/office/drawing/2014/main" id="{68A7D2FA-0AA1-49C5-B798-09FB70A49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732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" name="Freeform 1323">
              <a:extLst>
                <a:ext uri="{FF2B5EF4-FFF2-40B4-BE49-F238E27FC236}">
                  <a16:creationId xmlns:a16="http://schemas.microsoft.com/office/drawing/2014/main" id="{353AD58C-7180-4918-ADF5-2D9F68A3B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" y="1728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" name="Freeform 1324">
              <a:extLst>
                <a:ext uri="{FF2B5EF4-FFF2-40B4-BE49-F238E27FC236}">
                  <a16:creationId xmlns:a16="http://schemas.microsoft.com/office/drawing/2014/main" id="{44328683-80E2-47DE-9375-BB5B2D9A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739"/>
              <a:ext cx="3" cy="4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" name="Freeform 1325">
              <a:extLst>
                <a:ext uri="{FF2B5EF4-FFF2-40B4-BE49-F238E27FC236}">
                  <a16:creationId xmlns:a16="http://schemas.microsoft.com/office/drawing/2014/main" id="{4E3AE069-F5F6-4DBC-8E3E-BD082722F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717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3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" name="Freeform 1326">
              <a:extLst>
                <a:ext uri="{FF2B5EF4-FFF2-40B4-BE49-F238E27FC236}">
                  <a16:creationId xmlns:a16="http://schemas.microsoft.com/office/drawing/2014/main" id="{3ED4D0D5-E530-4921-A80A-660C510E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0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" name="Freeform 1327">
              <a:extLst>
                <a:ext uri="{FF2B5EF4-FFF2-40B4-BE49-F238E27FC236}">
                  <a16:creationId xmlns:a16="http://schemas.microsoft.com/office/drawing/2014/main" id="{6C91DD9C-D26E-4CC4-A734-D3C28185E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1716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" name="Freeform 1328">
              <a:extLst>
                <a:ext uri="{FF2B5EF4-FFF2-40B4-BE49-F238E27FC236}">
                  <a16:creationId xmlns:a16="http://schemas.microsoft.com/office/drawing/2014/main" id="{CF810164-3030-4F49-AB3C-8637E6D50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7"/>
              <a:ext cx="4" cy="4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" name="Freeform 1329">
              <a:extLst>
                <a:ext uri="{FF2B5EF4-FFF2-40B4-BE49-F238E27FC236}">
                  <a16:creationId xmlns:a16="http://schemas.microsoft.com/office/drawing/2014/main" id="{B33C4D35-2E6D-4B5F-A530-5F8B3D814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9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" name="Freeform 1330">
              <a:extLst>
                <a:ext uri="{FF2B5EF4-FFF2-40B4-BE49-F238E27FC236}">
                  <a16:creationId xmlns:a16="http://schemas.microsoft.com/office/drawing/2014/main" id="{622068B7-86DC-4553-A5C4-878C9DA14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698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" name="Freeform 1331">
              <a:extLst>
                <a:ext uri="{FF2B5EF4-FFF2-40B4-BE49-F238E27FC236}">
                  <a16:creationId xmlns:a16="http://schemas.microsoft.com/office/drawing/2014/main" id="{60B0C926-5B94-4653-97BA-5BC40361F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" y="1695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" name="Freeform 1332">
              <a:extLst>
                <a:ext uri="{FF2B5EF4-FFF2-40B4-BE49-F238E27FC236}">
                  <a16:creationId xmlns:a16="http://schemas.microsoft.com/office/drawing/2014/main" id="{518F7819-56E8-4049-A9DD-5A1F80429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705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" name="Freeform 1333">
              <a:extLst>
                <a:ext uri="{FF2B5EF4-FFF2-40B4-BE49-F238E27FC236}">
                  <a16:creationId xmlns:a16="http://schemas.microsoft.com/office/drawing/2014/main" id="{B569D670-3581-4F33-A15E-C05509B65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702"/>
              <a:ext cx="19" cy="18"/>
            </a:xfrm>
            <a:custGeom>
              <a:avLst/>
              <a:gdLst>
                <a:gd name="T0" fmla="*/ 6 w 34"/>
                <a:gd name="T1" fmla="*/ 2 h 30"/>
                <a:gd name="T2" fmla="*/ 4 w 34"/>
                <a:gd name="T3" fmla="*/ 6 h 30"/>
                <a:gd name="T4" fmla="*/ 1 w 34"/>
                <a:gd name="T5" fmla="*/ 5 h 30"/>
                <a:gd name="T6" fmla="*/ 2 w 34"/>
                <a:gd name="T7" fmla="*/ 1 h 30"/>
                <a:gd name="T8" fmla="*/ 6 w 34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30">
                  <a:moveTo>
                    <a:pt x="31" y="8"/>
                  </a:moveTo>
                  <a:cubicBezTo>
                    <a:pt x="34" y="14"/>
                    <a:pt x="30" y="22"/>
                    <a:pt x="22" y="26"/>
                  </a:cubicBezTo>
                  <a:cubicBezTo>
                    <a:pt x="15" y="30"/>
                    <a:pt x="6" y="28"/>
                    <a:pt x="3" y="22"/>
                  </a:cubicBezTo>
                  <a:cubicBezTo>
                    <a:pt x="0" y="16"/>
                    <a:pt x="4" y="8"/>
                    <a:pt x="11" y="4"/>
                  </a:cubicBezTo>
                  <a:cubicBezTo>
                    <a:pt x="19" y="0"/>
                    <a:pt x="28" y="2"/>
                    <a:pt x="31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" name="Freeform 1334">
              <a:extLst>
                <a:ext uri="{FF2B5EF4-FFF2-40B4-BE49-F238E27FC236}">
                  <a16:creationId xmlns:a16="http://schemas.microsoft.com/office/drawing/2014/main" id="{72658A7A-B0D7-4D8E-A7C9-C546DEFCA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0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1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" name="Freeform 1335">
              <a:extLst>
                <a:ext uri="{FF2B5EF4-FFF2-40B4-BE49-F238E27FC236}">
                  <a16:creationId xmlns:a16="http://schemas.microsoft.com/office/drawing/2014/main" id="{859FEFBF-E2F1-4290-B230-32F460395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" y="1702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" name="Freeform 1336">
              <a:extLst>
                <a:ext uri="{FF2B5EF4-FFF2-40B4-BE49-F238E27FC236}">
                  <a16:creationId xmlns:a16="http://schemas.microsoft.com/office/drawing/2014/main" id="{872925EE-20E6-49B6-952C-E44993767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12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" name="Freeform 1337">
              <a:extLst>
                <a:ext uri="{FF2B5EF4-FFF2-40B4-BE49-F238E27FC236}">
                  <a16:creationId xmlns:a16="http://schemas.microsoft.com/office/drawing/2014/main" id="{9962D3EB-51AA-4FB7-8D78-27C17A392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0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8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" name="Freeform 1338">
              <a:extLst>
                <a:ext uri="{FF2B5EF4-FFF2-40B4-BE49-F238E27FC236}">
                  <a16:creationId xmlns:a16="http://schemas.microsoft.com/office/drawing/2014/main" id="{06DE9F9D-3032-4663-9F64-B76CE97B1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682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" name="Freeform 1339">
              <a:extLst>
                <a:ext uri="{FF2B5EF4-FFF2-40B4-BE49-F238E27FC236}">
                  <a16:creationId xmlns:a16="http://schemas.microsoft.com/office/drawing/2014/main" id="{38628726-C91A-43C5-9244-93921C8B5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1" y="1682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1" y="14"/>
                  </a:cubicBezTo>
                  <a:cubicBezTo>
                    <a:pt x="11" y="14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" name="Freeform 1340">
              <a:extLst>
                <a:ext uri="{FF2B5EF4-FFF2-40B4-BE49-F238E27FC236}">
                  <a16:creationId xmlns:a16="http://schemas.microsoft.com/office/drawing/2014/main" id="{A3702053-F6B5-49D2-BD4C-61467A0B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4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" name="Freeform 1341">
              <a:extLst>
                <a:ext uri="{FF2B5EF4-FFF2-40B4-BE49-F238E27FC236}">
                  <a16:creationId xmlns:a16="http://schemas.microsoft.com/office/drawing/2014/main" id="{1627ADD2-9AAA-4991-B6AD-3FBA74F0F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652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" name="Freeform 1342">
              <a:extLst>
                <a:ext uri="{FF2B5EF4-FFF2-40B4-BE49-F238E27FC236}">
                  <a16:creationId xmlns:a16="http://schemas.microsoft.com/office/drawing/2014/main" id="{948216C9-E815-40C6-879E-1B3FD27A2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65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" name="Freeform 1343">
              <a:extLst>
                <a:ext uri="{FF2B5EF4-FFF2-40B4-BE49-F238E27FC236}">
                  <a16:creationId xmlns:a16="http://schemas.microsoft.com/office/drawing/2014/main" id="{BCD35D9C-3E77-4537-B942-AD4171862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651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" name="Freeform 1344">
              <a:extLst>
                <a:ext uri="{FF2B5EF4-FFF2-40B4-BE49-F238E27FC236}">
                  <a16:creationId xmlns:a16="http://schemas.microsoft.com/office/drawing/2014/main" id="{3C3224D5-DFAD-40D9-9811-265040437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61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" name="Freeform 1345">
              <a:extLst>
                <a:ext uri="{FF2B5EF4-FFF2-40B4-BE49-F238E27FC236}">
                  <a16:creationId xmlns:a16="http://schemas.microsoft.com/office/drawing/2014/main" id="{3D163C13-5761-4775-8E0A-B3F562FA8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622"/>
              <a:ext cx="19" cy="16"/>
            </a:xfrm>
            <a:custGeom>
              <a:avLst/>
              <a:gdLst>
                <a:gd name="T0" fmla="*/ 6 w 33"/>
                <a:gd name="T1" fmla="*/ 1 h 29"/>
                <a:gd name="T2" fmla="*/ 4 w 33"/>
                <a:gd name="T3" fmla="*/ 4 h 29"/>
                <a:gd name="T4" fmla="*/ 1 w 33"/>
                <a:gd name="T5" fmla="*/ 4 h 29"/>
                <a:gd name="T6" fmla="*/ 2 w 33"/>
                <a:gd name="T7" fmla="*/ 1 h 29"/>
                <a:gd name="T8" fmla="*/ 6 w 3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" name="Freeform 1346">
              <a:extLst>
                <a:ext uri="{FF2B5EF4-FFF2-40B4-BE49-F238E27FC236}">
                  <a16:creationId xmlns:a16="http://schemas.microsoft.com/office/drawing/2014/main" id="{F96C0AAF-026E-4F08-95A1-CA1F54372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162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" name="Freeform 1347">
              <a:extLst>
                <a:ext uri="{FF2B5EF4-FFF2-40B4-BE49-F238E27FC236}">
                  <a16:creationId xmlns:a16="http://schemas.microsoft.com/office/drawing/2014/main" id="{3562EF3D-80A4-40AA-90F3-EE17D741E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21"/>
              <a:ext cx="10" cy="5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" name="Freeform 1348">
              <a:extLst>
                <a:ext uri="{FF2B5EF4-FFF2-40B4-BE49-F238E27FC236}">
                  <a16:creationId xmlns:a16="http://schemas.microsoft.com/office/drawing/2014/main" id="{8ACA6CE6-A17F-4495-B25F-0AFC7DE21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31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" name="Freeform 1349">
              <a:extLst>
                <a:ext uri="{FF2B5EF4-FFF2-40B4-BE49-F238E27FC236}">
                  <a16:creationId xmlns:a16="http://schemas.microsoft.com/office/drawing/2014/main" id="{89394B55-477F-494C-8402-395F0CAC3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644"/>
              <a:ext cx="18" cy="19"/>
            </a:xfrm>
            <a:custGeom>
              <a:avLst/>
              <a:gdLst>
                <a:gd name="T0" fmla="*/ 5 w 31"/>
                <a:gd name="T1" fmla="*/ 1 h 32"/>
                <a:gd name="T2" fmla="*/ 5 w 31"/>
                <a:gd name="T3" fmla="*/ 5 h 32"/>
                <a:gd name="T4" fmla="*/ 1 w 31"/>
                <a:gd name="T5" fmla="*/ 6 h 32"/>
                <a:gd name="T6" fmla="*/ 1 w 31"/>
                <a:gd name="T7" fmla="*/ 1 h 32"/>
                <a:gd name="T8" fmla="*/ 5 w 31"/>
                <a:gd name="T9" fmla="*/ 1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4"/>
                  </a:moveTo>
                  <a:cubicBezTo>
                    <a:pt x="31" y="9"/>
                    <a:pt x="30" y="18"/>
                    <a:pt x="24" y="24"/>
                  </a:cubicBezTo>
                  <a:cubicBezTo>
                    <a:pt x="19" y="30"/>
                    <a:pt x="10" y="32"/>
                    <a:pt x="5" y="27"/>
                  </a:cubicBezTo>
                  <a:cubicBezTo>
                    <a:pt x="0" y="22"/>
                    <a:pt x="1" y="14"/>
                    <a:pt x="7" y="7"/>
                  </a:cubicBezTo>
                  <a:cubicBezTo>
                    <a:pt x="12" y="1"/>
                    <a:pt x="21" y="0"/>
                    <a:pt x="2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" name="Freeform 1350">
              <a:extLst>
                <a:ext uri="{FF2B5EF4-FFF2-40B4-BE49-F238E27FC236}">
                  <a16:creationId xmlns:a16="http://schemas.microsoft.com/office/drawing/2014/main" id="{B9D0857D-125B-4BDB-BD94-C728ED30D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647"/>
              <a:ext cx="14" cy="14"/>
            </a:xfrm>
            <a:custGeom>
              <a:avLst/>
              <a:gdLst>
                <a:gd name="T0" fmla="*/ 4 w 24"/>
                <a:gd name="T1" fmla="*/ 1 h 25"/>
                <a:gd name="T2" fmla="*/ 4 w 24"/>
                <a:gd name="T3" fmla="*/ 3 h 25"/>
                <a:gd name="T4" fmla="*/ 1 w 24"/>
                <a:gd name="T5" fmla="*/ 4 h 25"/>
                <a:gd name="T6" fmla="*/ 1 w 24"/>
                <a:gd name="T7" fmla="*/ 1 h 25"/>
                <a:gd name="T8" fmla="*/ 4 w 24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1" y="3"/>
                  </a:moveTo>
                  <a:cubicBezTo>
                    <a:pt x="24" y="7"/>
                    <a:pt x="24" y="14"/>
                    <a:pt x="20" y="19"/>
                  </a:cubicBezTo>
                  <a:cubicBezTo>
                    <a:pt x="15" y="24"/>
                    <a:pt x="8" y="25"/>
                    <a:pt x="4" y="21"/>
                  </a:cubicBezTo>
                  <a:cubicBezTo>
                    <a:pt x="0" y="17"/>
                    <a:pt x="1" y="11"/>
                    <a:pt x="5" y="6"/>
                  </a:cubicBezTo>
                  <a:cubicBezTo>
                    <a:pt x="10" y="1"/>
                    <a:pt x="17" y="0"/>
                    <a:pt x="21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" name="Freeform 1351">
              <a:extLst>
                <a:ext uri="{FF2B5EF4-FFF2-40B4-BE49-F238E27FC236}">
                  <a16:creationId xmlns:a16="http://schemas.microsoft.com/office/drawing/2014/main" id="{7B41D55C-4EBB-4CB5-818B-9B8A6A1A2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642"/>
              <a:ext cx="10" cy="6"/>
            </a:xfrm>
            <a:custGeom>
              <a:avLst/>
              <a:gdLst>
                <a:gd name="T0" fmla="*/ 0 w 18"/>
                <a:gd name="T1" fmla="*/ 2 h 10"/>
                <a:gd name="T2" fmla="*/ 3 w 18"/>
                <a:gd name="T3" fmla="*/ 2 h 10"/>
                <a:gd name="T4" fmla="*/ 0 w 18"/>
                <a:gd name="T5" fmla="*/ 2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10"/>
                  </a:moveTo>
                  <a:cubicBezTo>
                    <a:pt x="0" y="10"/>
                    <a:pt x="10" y="0"/>
                    <a:pt x="18" y="8"/>
                  </a:cubicBezTo>
                  <a:cubicBezTo>
                    <a:pt x="18" y="8"/>
                    <a:pt x="9" y="3"/>
                    <a:pt x="0" y="1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" name="Freeform 1352">
              <a:extLst>
                <a:ext uri="{FF2B5EF4-FFF2-40B4-BE49-F238E27FC236}">
                  <a16:creationId xmlns:a16="http://schemas.microsoft.com/office/drawing/2014/main" id="{55AD4A53-7FD6-411A-94B3-7E10BAE5E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656"/>
              <a:ext cx="4" cy="4"/>
            </a:xfrm>
            <a:custGeom>
              <a:avLst/>
              <a:gdLst>
                <a:gd name="T0" fmla="*/ 0 w 8"/>
                <a:gd name="T1" fmla="*/ 0 h 7"/>
                <a:gd name="T2" fmla="*/ 1 w 8"/>
                <a:gd name="T3" fmla="*/ 1 h 7"/>
                <a:gd name="T4" fmla="*/ 0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0" y="0"/>
                    <a:pt x="2" y="7"/>
                    <a:pt x="8" y="7"/>
                  </a:cubicBezTo>
                  <a:cubicBezTo>
                    <a:pt x="8" y="7"/>
                    <a:pt x="2" y="6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" name="Freeform 1353">
              <a:extLst>
                <a:ext uri="{FF2B5EF4-FFF2-40B4-BE49-F238E27FC236}">
                  <a16:creationId xmlns:a16="http://schemas.microsoft.com/office/drawing/2014/main" id="{06819C8A-BF4F-4E9F-BAA6-35C8DD10A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70"/>
              <a:ext cx="19" cy="17"/>
            </a:xfrm>
            <a:custGeom>
              <a:avLst/>
              <a:gdLst>
                <a:gd name="T0" fmla="*/ 6 w 33"/>
                <a:gd name="T1" fmla="*/ 1 h 30"/>
                <a:gd name="T2" fmla="*/ 5 w 33"/>
                <a:gd name="T3" fmla="*/ 5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1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29" y="5"/>
                  </a:moveTo>
                  <a:cubicBezTo>
                    <a:pt x="33" y="10"/>
                    <a:pt x="31" y="19"/>
                    <a:pt x="24" y="24"/>
                  </a:cubicBezTo>
                  <a:cubicBezTo>
                    <a:pt x="17" y="29"/>
                    <a:pt x="9" y="30"/>
                    <a:pt x="4" y="24"/>
                  </a:cubicBezTo>
                  <a:cubicBezTo>
                    <a:pt x="0" y="19"/>
                    <a:pt x="2" y="10"/>
                    <a:pt x="9" y="5"/>
                  </a:cubicBezTo>
                  <a:cubicBezTo>
                    <a:pt x="15" y="0"/>
                    <a:pt x="24" y="0"/>
                    <a:pt x="29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" name="Freeform 1354">
              <a:extLst>
                <a:ext uri="{FF2B5EF4-FFF2-40B4-BE49-F238E27FC236}">
                  <a16:creationId xmlns:a16="http://schemas.microsoft.com/office/drawing/2014/main" id="{C7C213B5-F7BB-451E-A06F-EBB1247F6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1672"/>
              <a:ext cx="15" cy="14"/>
            </a:xfrm>
            <a:custGeom>
              <a:avLst/>
              <a:gdLst>
                <a:gd name="T0" fmla="*/ 4 w 26"/>
                <a:gd name="T1" fmla="*/ 1 h 24"/>
                <a:gd name="T2" fmla="*/ 3 w 26"/>
                <a:gd name="T3" fmla="*/ 4 h 24"/>
                <a:gd name="T4" fmla="*/ 1 w 26"/>
                <a:gd name="T5" fmla="*/ 4 h 24"/>
                <a:gd name="T6" fmla="*/ 1 w 26"/>
                <a:gd name="T7" fmla="*/ 1 h 24"/>
                <a:gd name="T8" fmla="*/ 4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2" y="5"/>
                  </a:moveTo>
                  <a:cubicBezTo>
                    <a:pt x="26" y="9"/>
                    <a:pt x="24" y="16"/>
                    <a:pt x="19" y="20"/>
                  </a:cubicBezTo>
                  <a:cubicBezTo>
                    <a:pt x="14" y="24"/>
                    <a:pt x="7" y="24"/>
                    <a:pt x="4" y="20"/>
                  </a:cubicBezTo>
                  <a:cubicBezTo>
                    <a:pt x="0" y="15"/>
                    <a:pt x="2" y="9"/>
                    <a:pt x="7" y="5"/>
                  </a:cubicBezTo>
                  <a:cubicBezTo>
                    <a:pt x="12" y="0"/>
                    <a:pt x="19" y="0"/>
                    <a:pt x="22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" name="Freeform 1355">
              <a:extLst>
                <a:ext uri="{FF2B5EF4-FFF2-40B4-BE49-F238E27FC236}">
                  <a16:creationId xmlns:a16="http://schemas.microsoft.com/office/drawing/2014/main" id="{BC74D8CD-CAE4-4BAD-9D0D-23315E0C3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668"/>
              <a:ext cx="10" cy="5"/>
            </a:xfrm>
            <a:custGeom>
              <a:avLst/>
              <a:gdLst>
                <a:gd name="T0" fmla="*/ 0 w 18"/>
                <a:gd name="T1" fmla="*/ 1 h 9"/>
                <a:gd name="T2" fmla="*/ 3 w 18"/>
                <a:gd name="T3" fmla="*/ 2 h 9"/>
                <a:gd name="T4" fmla="*/ 0 w 18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9">
                  <a:moveTo>
                    <a:pt x="0" y="8"/>
                  </a:moveTo>
                  <a:cubicBezTo>
                    <a:pt x="0" y="8"/>
                    <a:pt x="11" y="0"/>
                    <a:pt x="18" y="9"/>
                  </a:cubicBezTo>
                  <a:cubicBezTo>
                    <a:pt x="18" y="9"/>
                    <a:pt x="11" y="2"/>
                    <a:pt x="0" y="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" name="Freeform 1356">
              <a:extLst>
                <a:ext uri="{FF2B5EF4-FFF2-40B4-BE49-F238E27FC236}">
                  <a16:creationId xmlns:a16="http://schemas.microsoft.com/office/drawing/2014/main" id="{CB355743-9143-4338-9C64-22317B87D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" y="1680"/>
              <a:ext cx="4" cy="4"/>
            </a:xfrm>
            <a:custGeom>
              <a:avLst/>
              <a:gdLst>
                <a:gd name="T0" fmla="*/ 0 w 7"/>
                <a:gd name="T1" fmla="*/ 0 h 7"/>
                <a:gd name="T2" fmla="*/ 1 w 7"/>
                <a:gd name="T3" fmla="*/ 1 h 7"/>
                <a:gd name="T4" fmla="*/ 0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0" y="0"/>
                    <a:pt x="1" y="6"/>
                    <a:pt x="7" y="7"/>
                  </a:cubicBezTo>
                  <a:cubicBezTo>
                    <a:pt x="7" y="7"/>
                    <a:pt x="2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" name="Freeform 1357">
              <a:extLst>
                <a:ext uri="{FF2B5EF4-FFF2-40B4-BE49-F238E27FC236}">
                  <a16:creationId xmlns:a16="http://schemas.microsoft.com/office/drawing/2014/main" id="{E30EC725-0814-40BE-AC55-8224C6FDD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" y="167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" name="Freeform 1358">
              <a:extLst>
                <a:ext uri="{FF2B5EF4-FFF2-40B4-BE49-F238E27FC236}">
                  <a16:creationId xmlns:a16="http://schemas.microsoft.com/office/drawing/2014/main" id="{AD9BFECE-823C-4B7F-875F-FFACF280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79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" name="Freeform 1359">
              <a:extLst>
                <a:ext uri="{FF2B5EF4-FFF2-40B4-BE49-F238E27FC236}">
                  <a16:creationId xmlns:a16="http://schemas.microsoft.com/office/drawing/2014/main" id="{6F40E2D1-A7F7-4BE5-A455-EBB78B2C8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" y="1675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" name="Freeform 1360">
              <a:extLst>
                <a:ext uri="{FF2B5EF4-FFF2-40B4-BE49-F238E27FC236}">
                  <a16:creationId xmlns:a16="http://schemas.microsoft.com/office/drawing/2014/main" id="{DD439BF5-1A8F-45E8-98EE-E080A22F1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86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9" name="Freeform 1361">
              <a:extLst>
                <a:ext uri="{FF2B5EF4-FFF2-40B4-BE49-F238E27FC236}">
                  <a16:creationId xmlns:a16="http://schemas.microsoft.com/office/drawing/2014/main" id="{5DA2EC96-F9BC-4263-898D-99F0C98A8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" y="1644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3" y="3"/>
                  </a:moveTo>
                  <a:cubicBezTo>
                    <a:pt x="29" y="7"/>
                    <a:pt x="29" y="16"/>
                    <a:pt x="25" y="23"/>
                  </a:cubicBezTo>
                  <a:cubicBezTo>
                    <a:pt x="20" y="30"/>
                    <a:pt x="12" y="33"/>
                    <a:pt x="6" y="29"/>
                  </a:cubicBezTo>
                  <a:cubicBezTo>
                    <a:pt x="0" y="26"/>
                    <a:pt x="0" y="17"/>
                    <a:pt x="4" y="10"/>
                  </a:cubicBezTo>
                  <a:cubicBezTo>
                    <a:pt x="9" y="2"/>
                    <a:pt x="17" y="0"/>
                    <a:pt x="23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0" name="Freeform 1362">
              <a:extLst>
                <a:ext uri="{FF2B5EF4-FFF2-40B4-BE49-F238E27FC236}">
                  <a16:creationId xmlns:a16="http://schemas.microsoft.com/office/drawing/2014/main" id="{F1C28DDB-2ACA-42E9-8637-7D234F1C3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647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3" y="6"/>
                    <a:pt x="23" y="13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1" y="20"/>
                    <a:pt x="0" y="13"/>
                    <a:pt x="4" y="8"/>
                  </a:cubicBezTo>
                  <a:cubicBezTo>
                    <a:pt x="7" y="2"/>
                    <a:pt x="14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1" name="Freeform 1363">
              <a:extLst>
                <a:ext uri="{FF2B5EF4-FFF2-40B4-BE49-F238E27FC236}">
                  <a16:creationId xmlns:a16="http://schemas.microsoft.com/office/drawing/2014/main" id="{F521FA2F-9667-472F-A73C-F577C986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" y="1643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2" name="Freeform 1364">
              <a:extLst>
                <a:ext uri="{FF2B5EF4-FFF2-40B4-BE49-F238E27FC236}">
                  <a16:creationId xmlns:a16="http://schemas.microsoft.com/office/drawing/2014/main" id="{CFEFFD07-312D-479B-8F52-95B6AA379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" y="165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3" name="Freeform 1365">
              <a:extLst>
                <a:ext uri="{FF2B5EF4-FFF2-40B4-BE49-F238E27FC236}">
                  <a16:creationId xmlns:a16="http://schemas.microsoft.com/office/drawing/2014/main" id="{C353D2E5-D92D-430C-AE0E-E69EA117D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1615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1" y="3"/>
                  </a:moveTo>
                  <a:cubicBezTo>
                    <a:pt x="27" y="6"/>
                    <a:pt x="29" y="14"/>
                    <a:pt x="25" y="22"/>
                  </a:cubicBez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9"/>
                    <a:pt x="4" y="11"/>
                  </a:cubicBezTo>
                  <a:cubicBezTo>
                    <a:pt x="7" y="3"/>
                    <a:pt x="15" y="0"/>
                    <a:pt x="21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4" name="Freeform 1366">
              <a:extLst>
                <a:ext uri="{FF2B5EF4-FFF2-40B4-BE49-F238E27FC236}">
                  <a16:creationId xmlns:a16="http://schemas.microsoft.com/office/drawing/2014/main" id="{E62B1BEF-33E0-438C-9F04-2034A77FF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618"/>
              <a:ext cx="13" cy="16"/>
            </a:xfrm>
            <a:custGeom>
              <a:avLst/>
              <a:gdLst>
                <a:gd name="T0" fmla="*/ 3 w 24"/>
                <a:gd name="T1" fmla="*/ 1 h 27"/>
                <a:gd name="T2" fmla="*/ 3 w 24"/>
                <a:gd name="T3" fmla="*/ 4 h 27"/>
                <a:gd name="T4" fmla="*/ 1 w 24"/>
                <a:gd name="T5" fmla="*/ 5 h 27"/>
                <a:gd name="T6" fmla="*/ 1 w 24"/>
                <a:gd name="T7" fmla="*/ 2 h 27"/>
                <a:gd name="T8" fmla="*/ 3 w 24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7">
                  <a:moveTo>
                    <a:pt x="17" y="3"/>
                  </a:moveTo>
                  <a:cubicBezTo>
                    <a:pt x="22" y="5"/>
                    <a:pt x="24" y="12"/>
                    <a:pt x="21" y="18"/>
                  </a:cubicBezTo>
                  <a:cubicBezTo>
                    <a:pt x="18" y="24"/>
                    <a:pt x="11" y="27"/>
                    <a:pt x="6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6" y="3"/>
                    <a:pt x="12" y="0"/>
                    <a:pt x="17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5" name="Freeform 1367">
              <a:extLst>
                <a:ext uri="{FF2B5EF4-FFF2-40B4-BE49-F238E27FC236}">
                  <a16:creationId xmlns:a16="http://schemas.microsoft.com/office/drawing/2014/main" id="{A2FB6A2E-E086-4E07-BDB8-F46A244D8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15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4"/>
                  </a:cubicBezTo>
                  <a:cubicBezTo>
                    <a:pt x="17" y="4"/>
                    <a:pt x="7" y="2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6" name="Freeform 1368">
              <a:extLst>
                <a:ext uri="{FF2B5EF4-FFF2-40B4-BE49-F238E27FC236}">
                  <a16:creationId xmlns:a16="http://schemas.microsoft.com/office/drawing/2014/main" id="{76451625-61F1-4D61-8D14-DE0802A1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30"/>
              <a:ext cx="6" cy="3"/>
            </a:xfrm>
            <a:custGeom>
              <a:avLst/>
              <a:gdLst>
                <a:gd name="T0" fmla="*/ 0 w 9"/>
                <a:gd name="T1" fmla="*/ 0 h 6"/>
                <a:gd name="T2" fmla="*/ 3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7" name="Freeform 1369">
              <a:extLst>
                <a:ext uri="{FF2B5EF4-FFF2-40B4-BE49-F238E27FC236}">
                  <a16:creationId xmlns:a16="http://schemas.microsoft.com/office/drawing/2014/main" id="{3500FAF6-41E1-45A5-B991-B78C88276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608"/>
              <a:ext cx="18" cy="19"/>
            </a:xfrm>
            <a:custGeom>
              <a:avLst/>
              <a:gdLst>
                <a:gd name="T0" fmla="*/ 5 w 30"/>
                <a:gd name="T1" fmla="*/ 1 h 34"/>
                <a:gd name="T2" fmla="*/ 6 w 30"/>
                <a:gd name="T3" fmla="*/ 4 h 34"/>
                <a:gd name="T4" fmla="*/ 2 w 30"/>
                <a:gd name="T5" fmla="*/ 6 h 34"/>
                <a:gd name="T6" fmla="*/ 1 w 30"/>
                <a:gd name="T7" fmla="*/ 2 h 34"/>
                <a:gd name="T8" fmla="*/ 5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2" y="3"/>
                  </a:moveTo>
                  <a:cubicBezTo>
                    <a:pt x="28" y="6"/>
                    <a:pt x="30" y="15"/>
                    <a:pt x="26" y="23"/>
                  </a:cubicBezTo>
                  <a:cubicBezTo>
                    <a:pt x="22" y="30"/>
                    <a:pt x="14" y="34"/>
                    <a:pt x="8" y="31"/>
                  </a:cubicBezTo>
                  <a:cubicBezTo>
                    <a:pt x="2" y="28"/>
                    <a:pt x="0" y="20"/>
                    <a:pt x="4" y="12"/>
                  </a:cubicBezTo>
                  <a:cubicBezTo>
                    <a:pt x="8" y="4"/>
                    <a:pt x="16" y="0"/>
                    <a:pt x="22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8" name="Freeform 1370">
              <a:extLst>
                <a:ext uri="{FF2B5EF4-FFF2-40B4-BE49-F238E27FC236}">
                  <a16:creationId xmlns:a16="http://schemas.microsoft.com/office/drawing/2014/main" id="{B2F7958A-5B72-480C-9E0A-62ACDD779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611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7" y="2"/>
                  </a:moveTo>
                  <a:cubicBezTo>
                    <a:pt x="21" y="5"/>
                    <a:pt x="23" y="12"/>
                    <a:pt x="20" y="17"/>
                  </a:cubicBezTo>
                  <a:cubicBezTo>
                    <a:pt x="17" y="23"/>
                    <a:pt x="11" y="26"/>
                    <a:pt x="6" y="24"/>
                  </a:cubicBezTo>
                  <a:cubicBezTo>
                    <a:pt x="1" y="22"/>
                    <a:pt x="0" y="15"/>
                    <a:pt x="3" y="9"/>
                  </a:cubicBezTo>
                  <a:cubicBezTo>
                    <a:pt x="5" y="3"/>
                    <a:pt x="12" y="0"/>
                    <a:pt x="1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59" name="Freeform 1371">
              <a:extLst>
                <a:ext uri="{FF2B5EF4-FFF2-40B4-BE49-F238E27FC236}">
                  <a16:creationId xmlns:a16="http://schemas.microsoft.com/office/drawing/2014/main" id="{2B507FD7-EAB6-4001-AF40-6799F5868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1607"/>
              <a:ext cx="10" cy="7"/>
            </a:xfrm>
            <a:custGeom>
              <a:avLst/>
              <a:gdLst>
                <a:gd name="T0" fmla="*/ 0 w 17"/>
                <a:gd name="T1" fmla="*/ 2 h 12"/>
                <a:gd name="T2" fmla="*/ 4 w 17"/>
                <a:gd name="T3" fmla="*/ 1 h 12"/>
                <a:gd name="T4" fmla="*/ 0 w 17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2">
                  <a:moveTo>
                    <a:pt x="0" y="12"/>
                  </a:moveTo>
                  <a:cubicBezTo>
                    <a:pt x="0" y="12"/>
                    <a:pt x="7" y="0"/>
                    <a:pt x="17" y="5"/>
                  </a:cubicBezTo>
                  <a:cubicBezTo>
                    <a:pt x="17" y="5"/>
                    <a:pt x="7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0" name="Freeform 1372">
              <a:extLst>
                <a:ext uri="{FF2B5EF4-FFF2-40B4-BE49-F238E27FC236}">
                  <a16:creationId xmlns:a16="http://schemas.microsoft.com/office/drawing/2014/main" id="{B949B41A-2FA3-4E97-9DC8-201D706C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1623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1" name="Freeform 1373">
              <a:extLst>
                <a:ext uri="{FF2B5EF4-FFF2-40B4-BE49-F238E27FC236}">
                  <a16:creationId xmlns:a16="http://schemas.microsoft.com/office/drawing/2014/main" id="{EA6F8BA8-419C-4E88-81AC-A3FA20FBA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587"/>
              <a:ext cx="18" cy="19"/>
            </a:xfrm>
            <a:custGeom>
              <a:avLst/>
              <a:gdLst>
                <a:gd name="T0" fmla="*/ 1 w 31"/>
                <a:gd name="T1" fmla="*/ 1 h 33"/>
                <a:gd name="T2" fmla="*/ 5 w 31"/>
                <a:gd name="T3" fmla="*/ 2 h 33"/>
                <a:gd name="T4" fmla="*/ 5 w 31"/>
                <a:gd name="T5" fmla="*/ 6 h 33"/>
                <a:gd name="T6" fmla="*/ 1 w 31"/>
                <a:gd name="T7" fmla="*/ 5 h 33"/>
                <a:gd name="T8" fmla="*/ 1 w 31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3">
                  <a:moveTo>
                    <a:pt x="6" y="5"/>
                  </a:moveTo>
                  <a:cubicBezTo>
                    <a:pt x="11" y="0"/>
                    <a:pt x="20" y="2"/>
                    <a:pt x="25" y="9"/>
                  </a:cubicBezTo>
                  <a:cubicBezTo>
                    <a:pt x="30" y="16"/>
                    <a:pt x="31" y="24"/>
                    <a:pt x="25" y="29"/>
                  </a:cubicBezTo>
                  <a:cubicBezTo>
                    <a:pt x="20" y="33"/>
                    <a:pt x="11" y="31"/>
                    <a:pt x="6" y="24"/>
                  </a:cubicBezTo>
                  <a:cubicBezTo>
                    <a:pt x="1" y="18"/>
                    <a:pt x="0" y="9"/>
                    <a:pt x="6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2" name="Freeform 1374">
              <a:extLst>
                <a:ext uri="{FF2B5EF4-FFF2-40B4-BE49-F238E27FC236}">
                  <a16:creationId xmlns:a16="http://schemas.microsoft.com/office/drawing/2014/main" id="{9077480F-12B5-4DB5-8353-AEF93ADB9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89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1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4" y="4"/>
                  </a:moveTo>
                  <a:cubicBezTo>
                    <a:pt x="9" y="0"/>
                    <a:pt x="15" y="2"/>
                    <a:pt x="20" y="7"/>
                  </a:cubicBezTo>
                  <a:cubicBezTo>
                    <a:pt x="24" y="12"/>
                    <a:pt x="24" y="19"/>
                    <a:pt x="20" y="22"/>
                  </a:cubicBezTo>
                  <a:cubicBezTo>
                    <a:pt x="15" y="26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3" name="Freeform 1375">
              <a:extLst>
                <a:ext uri="{FF2B5EF4-FFF2-40B4-BE49-F238E27FC236}">
                  <a16:creationId xmlns:a16="http://schemas.microsoft.com/office/drawing/2014/main" id="{18CEA169-CB11-416F-97A4-587856945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1589"/>
              <a:ext cx="5" cy="11"/>
            </a:xfrm>
            <a:custGeom>
              <a:avLst/>
              <a:gdLst>
                <a:gd name="T0" fmla="*/ 2 w 8"/>
                <a:gd name="T1" fmla="*/ 4 h 18"/>
                <a:gd name="T2" fmla="*/ 2 w 8"/>
                <a:gd name="T3" fmla="*/ 0 h 18"/>
                <a:gd name="T4" fmla="*/ 2 w 8"/>
                <a:gd name="T5" fmla="*/ 4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cubicBezTo>
                    <a:pt x="8" y="18"/>
                    <a:pt x="0" y="7"/>
                    <a:pt x="8" y="0"/>
                  </a:cubicBezTo>
                  <a:cubicBezTo>
                    <a:pt x="8" y="0"/>
                    <a:pt x="2" y="7"/>
                    <a:pt x="8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4" name="Freeform 1376">
              <a:extLst>
                <a:ext uri="{FF2B5EF4-FFF2-40B4-BE49-F238E27FC236}">
                  <a16:creationId xmlns:a16="http://schemas.microsoft.com/office/drawing/2014/main" id="{1CC03DB2-2337-4CA9-9FB4-BC72AF5F6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99"/>
              <a:ext cx="4" cy="4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0 h 7"/>
                <a:gd name="T4" fmla="*/ 0 w 7"/>
                <a:gd name="T5" fmla="*/ 1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cubicBezTo>
                    <a:pt x="0" y="7"/>
                    <a:pt x="6" y="6"/>
                    <a:pt x="7" y="0"/>
                  </a:cubicBezTo>
                  <a:cubicBezTo>
                    <a:pt x="7" y="0"/>
                    <a:pt x="5" y="5"/>
                    <a:pt x="0" y="7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5" name="Freeform 1377">
              <a:extLst>
                <a:ext uri="{FF2B5EF4-FFF2-40B4-BE49-F238E27FC236}">
                  <a16:creationId xmlns:a16="http://schemas.microsoft.com/office/drawing/2014/main" id="{82A93602-FFBE-4E6A-BC01-858CEF0EE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61"/>
              <a:ext cx="17" cy="19"/>
            </a:xfrm>
            <a:custGeom>
              <a:avLst/>
              <a:gdLst>
                <a:gd name="T0" fmla="*/ 5 w 30"/>
                <a:gd name="T1" fmla="*/ 5 h 33"/>
                <a:gd name="T2" fmla="*/ 1 w 30"/>
                <a:gd name="T3" fmla="*/ 5 h 33"/>
                <a:gd name="T4" fmla="*/ 1 w 30"/>
                <a:gd name="T5" fmla="*/ 1 h 33"/>
                <a:gd name="T6" fmla="*/ 5 w 30"/>
                <a:gd name="T7" fmla="*/ 2 h 33"/>
                <a:gd name="T8" fmla="*/ 5 w 30"/>
                <a:gd name="T9" fmla="*/ 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25" y="28"/>
                  </a:moveTo>
                  <a:cubicBezTo>
                    <a:pt x="20" y="33"/>
                    <a:pt x="12" y="31"/>
                    <a:pt x="6" y="25"/>
                  </a:cubicBezTo>
                  <a:cubicBezTo>
                    <a:pt x="0" y="18"/>
                    <a:pt x="0" y="9"/>
                    <a:pt x="5" y="5"/>
                  </a:cubicBezTo>
                  <a:cubicBezTo>
                    <a:pt x="10" y="0"/>
                    <a:pt x="19" y="2"/>
                    <a:pt x="24" y="9"/>
                  </a:cubicBezTo>
                  <a:cubicBezTo>
                    <a:pt x="30" y="15"/>
                    <a:pt x="30" y="24"/>
                    <a:pt x="25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6" name="Freeform 1378">
              <a:extLst>
                <a:ext uri="{FF2B5EF4-FFF2-40B4-BE49-F238E27FC236}">
                  <a16:creationId xmlns:a16="http://schemas.microsoft.com/office/drawing/2014/main" id="{DA276258-BCBA-45D1-83A4-D04761331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563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1"/>
                  </a:moveTo>
                  <a:cubicBezTo>
                    <a:pt x="15" y="25"/>
                    <a:pt x="9" y="24"/>
                    <a:pt x="4" y="19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7" name="Freeform 1379">
              <a:extLst>
                <a:ext uri="{FF2B5EF4-FFF2-40B4-BE49-F238E27FC236}">
                  <a16:creationId xmlns:a16="http://schemas.microsoft.com/office/drawing/2014/main" id="{38555F99-9328-4D49-90BD-5EAAB2F6A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1567"/>
              <a:ext cx="5" cy="10"/>
            </a:xfrm>
            <a:custGeom>
              <a:avLst/>
              <a:gdLst>
                <a:gd name="T0" fmla="*/ 0 w 8"/>
                <a:gd name="T1" fmla="*/ 0 h 18"/>
                <a:gd name="T2" fmla="*/ 0 w 8"/>
                <a:gd name="T3" fmla="*/ 3 h 18"/>
                <a:gd name="T4" fmla="*/ 0 w 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0" y="0"/>
                  </a:moveTo>
                  <a:cubicBezTo>
                    <a:pt x="0" y="0"/>
                    <a:pt x="8" y="11"/>
                    <a:pt x="0" y="18"/>
                  </a:cubicBezTo>
                  <a:cubicBezTo>
                    <a:pt x="0" y="18"/>
                    <a:pt x="5" y="10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8" name="Freeform 1380">
              <a:extLst>
                <a:ext uri="{FF2B5EF4-FFF2-40B4-BE49-F238E27FC236}">
                  <a16:creationId xmlns:a16="http://schemas.microsoft.com/office/drawing/2014/main" id="{5A8E18A4-1950-4F70-9E2A-4E386CF00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564"/>
              <a:ext cx="3" cy="4"/>
            </a:xfrm>
            <a:custGeom>
              <a:avLst/>
              <a:gdLst>
                <a:gd name="T0" fmla="*/ 1 w 6"/>
                <a:gd name="T1" fmla="*/ 0 h 7"/>
                <a:gd name="T2" fmla="*/ 0 w 6"/>
                <a:gd name="T3" fmla="*/ 1 h 7"/>
                <a:gd name="T4" fmla="*/ 1 w 6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cubicBezTo>
                    <a:pt x="6" y="0"/>
                    <a:pt x="0" y="0"/>
                    <a:pt x="0" y="7"/>
                  </a:cubicBezTo>
                  <a:cubicBezTo>
                    <a:pt x="0" y="7"/>
                    <a:pt x="1" y="1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69" name="Freeform 1381">
              <a:extLst>
                <a:ext uri="{FF2B5EF4-FFF2-40B4-BE49-F238E27FC236}">
                  <a16:creationId xmlns:a16="http://schemas.microsoft.com/office/drawing/2014/main" id="{7B785975-0083-444E-B0AA-A7DDCE3F3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532"/>
              <a:ext cx="18" cy="19"/>
            </a:xfrm>
            <a:custGeom>
              <a:avLst/>
              <a:gdLst>
                <a:gd name="T0" fmla="*/ 5 w 31"/>
                <a:gd name="T1" fmla="*/ 6 h 32"/>
                <a:gd name="T2" fmla="*/ 1 w 31"/>
                <a:gd name="T3" fmla="*/ 5 h 32"/>
                <a:gd name="T4" fmla="*/ 1 w 31"/>
                <a:gd name="T5" fmla="*/ 1 h 32"/>
                <a:gd name="T6" fmla="*/ 5 w 31"/>
                <a:gd name="T7" fmla="*/ 2 h 32"/>
                <a:gd name="T8" fmla="*/ 5 w 31"/>
                <a:gd name="T9" fmla="*/ 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28"/>
                  </a:moveTo>
                  <a:cubicBezTo>
                    <a:pt x="20" y="32"/>
                    <a:pt x="12" y="31"/>
                    <a:pt x="6" y="24"/>
                  </a:cubicBezTo>
                  <a:cubicBezTo>
                    <a:pt x="0" y="18"/>
                    <a:pt x="0" y="9"/>
                    <a:pt x="5" y="4"/>
                  </a:cubicBezTo>
                  <a:cubicBezTo>
                    <a:pt x="10" y="0"/>
                    <a:pt x="19" y="2"/>
                    <a:pt x="24" y="8"/>
                  </a:cubicBezTo>
                  <a:cubicBezTo>
                    <a:pt x="30" y="14"/>
                    <a:pt x="31" y="23"/>
                    <a:pt x="26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0" name="Freeform 1382">
              <a:extLst>
                <a:ext uri="{FF2B5EF4-FFF2-40B4-BE49-F238E27FC236}">
                  <a16:creationId xmlns:a16="http://schemas.microsoft.com/office/drawing/2014/main" id="{8FF05345-9DE2-4ECB-B3A7-8CCC6DAB4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1534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2"/>
                  </a:moveTo>
                  <a:cubicBezTo>
                    <a:pt x="16" y="25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1" name="Freeform 1383">
              <a:extLst>
                <a:ext uri="{FF2B5EF4-FFF2-40B4-BE49-F238E27FC236}">
                  <a16:creationId xmlns:a16="http://schemas.microsoft.com/office/drawing/2014/main" id="{7EB36280-5813-4D5E-86A0-79A443F5D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1538"/>
              <a:ext cx="5" cy="11"/>
            </a:xfrm>
            <a:custGeom>
              <a:avLst/>
              <a:gdLst>
                <a:gd name="T0" fmla="*/ 0 w 8"/>
                <a:gd name="T1" fmla="*/ 0 h 19"/>
                <a:gd name="T2" fmla="*/ 0 w 8"/>
                <a:gd name="T3" fmla="*/ 3 h 19"/>
                <a:gd name="T4" fmla="*/ 0 w 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0" y="0"/>
                    <a:pt x="8" y="11"/>
                    <a:pt x="0" y="19"/>
                  </a:cubicBezTo>
                  <a:cubicBezTo>
                    <a:pt x="0" y="19"/>
                    <a:pt x="6" y="11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2" name="Freeform 1384">
              <a:extLst>
                <a:ext uri="{FF2B5EF4-FFF2-40B4-BE49-F238E27FC236}">
                  <a16:creationId xmlns:a16="http://schemas.microsoft.com/office/drawing/2014/main" id="{84FC4675-0E6B-4572-941F-417C5DD5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35"/>
              <a:ext cx="4" cy="4"/>
            </a:xfrm>
            <a:custGeom>
              <a:avLst/>
              <a:gdLst>
                <a:gd name="T0" fmla="*/ 1 w 7"/>
                <a:gd name="T1" fmla="*/ 0 h 7"/>
                <a:gd name="T2" fmla="*/ 0 w 7"/>
                <a:gd name="T3" fmla="*/ 1 h 7"/>
                <a:gd name="T4" fmla="*/ 1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cubicBezTo>
                    <a:pt x="7" y="0"/>
                    <a:pt x="0" y="1"/>
                    <a:pt x="0" y="7"/>
                  </a:cubicBezTo>
                  <a:cubicBezTo>
                    <a:pt x="0" y="7"/>
                    <a:pt x="1" y="2"/>
                    <a:pt x="7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3" name="Freeform 1385">
              <a:extLst>
                <a:ext uri="{FF2B5EF4-FFF2-40B4-BE49-F238E27FC236}">
                  <a16:creationId xmlns:a16="http://schemas.microsoft.com/office/drawing/2014/main" id="{1F2AE79B-079A-4DE7-944A-8251FCA57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3"/>
              <a:ext cx="16" cy="19"/>
            </a:xfrm>
            <a:custGeom>
              <a:avLst/>
              <a:gdLst>
                <a:gd name="T0" fmla="*/ 4 w 29"/>
                <a:gd name="T1" fmla="*/ 6 h 33"/>
                <a:gd name="T2" fmla="*/ 1 w 29"/>
                <a:gd name="T3" fmla="*/ 5 h 33"/>
                <a:gd name="T4" fmla="*/ 1 w 29"/>
                <a:gd name="T5" fmla="*/ 1 h 33"/>
                <a:gd name="T6" fmla="*/ 4 w 29"/>
                <a:gd name="T7" fmla="*/ 2 h 33"/>
                <a:gd name="T8" fmla="*/ 4 w 29"/>
                <a:gd name="T9" fmla="*/ 6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4" y="29"/>
                  </a:moveTo>
                  <a:cubicBezTo>
                    <a:pt x="18" y="33"/>
                    <a:pt x="10" y="30"/>
                    <a:pt x="5" y="24"/>
                  </a:cubicBezTo>
                  <a:cubicBezTo>
                    <a:pt x="0" y="17"/>
                    <a:pt x="0" y="8"/>
                    <a:pt x="5" y="4"/>
                  </a:cubicBezTo>
                  <a:cubicBezTo>
                    <a:pt x="11" y="0"/>
                    <a:pt x="19" y="2"/>
                    <a:pt x="24" y="9"/>
                  </a:cubicBezTo>
                  <a:cubicBezTo>
                    <a:pt x="29" y="16"/>
                    <a:pt x="29" y="25"/>
                    <a:pt x="24" y="2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4" name="Freeform 1386">
              <a:extLst>
                <a:ext uri="{FF2B5EF4-FFF2-40B4-BE49-F238E27FC236}">
                  <a16:creationId xmlns:a16="http://schemas.microsoft.com/office/drawing/2014/main" id="{88188492-F8CD-4202-81C7-1E5B3AE21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4"/>
              <a:ext cx="14" cy="15"/>
            </a:xfrm>
            <a:custGeom>
              <a:avLst/>
              <a:gdLst>
                <a:gd name="T0" fmla="*/ 4 w 24"/>
                <a:gd name="T1" fmla="*/ 4 h 26"/>
                <a:gd name="T2" fmla="*/ 1 w 24"/>
                <a:gd name="T3" fmla="*/ 3 h 26"/>
                <a:gd name="T4" fmla="*/ 1 w 24"/>
                <a:gd name="T5" fmla="*/ 1 h 26"/>
                <a:gd name="T6" fmla="*/ 4 w 24"/>
                <a:gd name="T7" fmla="*/ 1 h 26"/>
                <a:gd name="T8" fmla="*/ 4 w 24"/>
                <a:gd name="T9" fmla="*/ 4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19" y="23"/>
                  </a:moveTo>
                  <a:cubicBezTo>
                    <a:pt x="15" y="26"/>
                    <a:pt x="8" y="24"/>
                    <a:pt x="4" y="19"/>
                  </a:cubicBezTo>
                  <a:cubicBezTo>
                    <a:pt x="0" y="13"/>
                    <a:pt x="1" y="7"/>
                    <a:pt x="5" y="3"/>
                  </a:cubicBezTo>
                  <a:cubicBezTo>
                    <a:pt x="9" y="0"/>
                    <a:pt x="16" y="2"/>
                    <a:pt x="20" y="7"/>
                  </a:cubicBezTo>
                  <a:cubicBezTo>
                    <a:pt x="24" y="13"/>
                    <a:pt x="23" y="19"/>
                    <a:pt x="19" y="2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5" name="Freeform 1387">
              <a:extLst>
                <a:ext uri="{FF2B5EF4-FFF2-40B4-BE49-F238E27FC236}">
                  <a16:creationId xmlns:a16="http://schemas.microsoft.com/office/drawing/2014/main" id="{CC1E5942-156C-45F0-87B1-8BB7EFF58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589"/>
              <a:ext cx="5" cy="10"/>
            </a:xfrm>
            <a:custGeom>
              <a:avLst/>
              <a:gdLst>
                <a:gd name="T0" fmla="*/ 1 w 9"/>
                <a:gd name="T1" fmla="*/ 0 h 18"/>
                <a:gd name="T2" fmla="*/ 0 w 9"/>
                <a:gd name="T3" fmla="*/ 3 h 18"/>
                <a:gd name="T4" fmla="*/ 1 w 9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8">
                  <a:moveTo>
                    <a:pt x="1" y="0"/>
                  </a:moveTo>
                  <a:cubicBezTo>
                    <a:pt x="1" y="0"/>
                    <a:pt x="9" y="11"/>
                    <a:pt x="0" y="18"/>
                  </a:cubicBezTo>
                  <a:cubicBezTo>
                    <a:pt x="0" y="18"/>
                    <a:pt x="6" y="10"/>
                    <a:pt x="1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6" name="Freeform 1388">
              <a:extLst>
                <a:ext uri="{FF2B5EF4-FFF2-40B4-BE49-F238E27FC236}">
                  <a16:creationId xmlns:a16="http://schemas.microsoft.com/office/drawing/2014/main" id="{BD37712C-E6FC-4F65-89BC-FE6331354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585"/>
              <a:ext cx="5" cy="4"/>
            </a:xfrm>
            <a:custGeom>
              <a:avLst/>
              <a:gdLst>
                <a:gd name="T0" fmla="*/ 2 w 8"/>
                <a:gd name="T1" fmla="*/ 0 h 7"/>
                <a:gd name="T2" fmla="*/ 0 w 8"/>
                <a:gd name="T3" fmla="*/ 1 h 7"/>
                <a:gd name="T4" fmla="*/ 2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8" y="0"/>
                    <a:pt x="1" y="0"/>
                    <a:pt x="0" y="7"/>
                  </a:cubicBezTo>
                  <a:cubicBezTo>
                    <a:pt x="0" y="7"/>
                    <a:pt x="2" y="1"/>
                    <a:pt x="8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7" name="Freeform 1389">
              <a:extLst>
                <a:ext uri="{FF2B5EF4-FFF2-40B4-BE49-F238E27FC236}">
                  <a16:creationId xmlns:a16="http://schemas.microsoft.com/office/drawing/2014/main" id="{AA3EF6EE-680A-4709-8F89-E8AB2F140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17" cy="20"/>
            </a:xfrm>
            <a:custGeom>
              <a:avLst/>
              <a:gdLst>
                <a:gd name="T0" fmla="*/ 4 w 30"/>
                <a:gd name="T1" fmla="*/ 1 h 34"/>
                <a:gd name="T2" fmla="*/ 5 w 30"/>
                <a:gd name="T3" fmla="*/ 5 h 34"/>
                <a:gd name="T4" fmla="*/ 1 w 30"/>
                <a:gd name="T5" fmla="*/ 6 h 34"/>
                <a:gd name="T6" fmla="*/ 1 w 30"/>
                <a:gd name="T7" fmla="*/ 2 h 34"/>
                <a:gd name="T8" fmla="*/ 4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3" y="4"/>
                  </a:moveTo>
                  <a:cubicBezTo>
                    <a:pt x="29" y="7"/>
                    <a:pt x="30" y="16"/>
                    <a:pt x="25" y="24"/>
                  </a:cubicBezTo>
                  <a:cubicBezTo>
                    <a:pt x="21" y="31"/>
                    <a:pt x="13" y="34"/>
                    <a:pt x="7" y="30"/>
                  </a:cubicBezTo>
                  <a:cubicBezTo>
                    <a:pt x="1" y="27"/>
                    <a:pt x="0" y="18"/>
                    <a:pt x="5" y="11"/>
                  </a:cubicBezTo>
                  <a:cubicBezTo>
                    <a:pt x="9" y="4"/>
                    <a:pt x="17" y="0"/>
                    <a:pt x="23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8" name="Freeform 1390">
              <a:extLst>
                <a:ext uri="{FF2B5EF4-FFF2-40B4-BE49-F238E27FC236}">
                  <a16:creationId xmlns:a16="http://schemas.microsoft.com/office/drawing/2014/main" id="{4D94C8BF-91F4-4C13-8FF4-1338F2399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612"/>
              <a:ext cx="14" cy="15"/>
            </a:xfrm>
            <a:custGeom>
              <a:avLst/>
              <a:gdLst>
                <a:gd name="T0" fmla="*/ 4 w 23"/>
                <a:gd name="T1" fmla="*/ 1 h 26"/>
                <a:gd name="T2" fmla="*/ 4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4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2" y="6"/>
                    <a:pt x="23" y="12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0" y="20"/>
                    <a:pt x="0" y="14"/>
                    <a:pt x="3" y="8"/>
                  </a:cubicBezTo>
                  <a:cubicBezTo>
                    <a:pt x="6" y="2"/>
                    <a:pt x="13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79" name="Freeform 1391">
              <a:extLst>
                <a:ext uri="{FF2B5EF4-FFF2-40B4-BE49-F238E27FC236}">
                  <a16:creationId xmlns:a16="http://schemas.microsoft.com/office/drawing/2014/main" id="{FCAA3B3F-79DD-4D33-8DB6-4810D01D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08"/>
              <a:ext cx="10" cy="7"/>
            </a:xfrm>
            <a:custGeom>
              <a:avLst/>
              <a:gdLst>
                <a:gd name="T0" fmla="*/ 0 w 17"/>
                <a:gd name="T1" fmla="*/ 3 h 11"/>
                <a:gd name="T2" fmla="*/ 4 w 17"/>
                <a:gd name="T3" fmla="*/ 2 h 11"/>
                <a:gd name="T4" fmla="*/ 0 w 17"/>
                <a:gd name="T5" fmla="*/ 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8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0" name="Freeform 1392">
              <a:extLst>
                <a:ext uri="{FF2B5EF4-FFF2-40B4-BE49-F238E27FC236}">
                  <a16:creationId xmlns:a16="http://schemas.microsoft.com/office/drawing/2014/main" id="{52A95AED-790E-4CE5-A1E0-474395418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23"/>
              <a:ext cx="5" cy="4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1" name="Freeform 1393">
              <a:extLst>
                <a:ext uri="{FF2B5EF4-FFF2-40B4-BE49-F238E27FC236}">
                  <a16:creationId xmlns:a16="http://schemas.microsoft.com/office/drawing/2014/main" id="{97969E1C-7EE7-4A7D-AEE9-94B1A3828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5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4" y="4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6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2" name="Freeform 1394">
              <a:extLst>
                <a:ext uri="{FF2B5EF4-FFF2-40B4-BE49-F238E27FC236}">
                  <a16:creationId xmlns:a16="http://schemas.microsoft.com/office/drawing/2014/main" id="{7CB19BDC-76A7-4107-9F06-316FA39CD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4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3" name="Freeform 1395">
              <a:extLst>
                <a:ext uri="{FF2B5EF4-FFF2-40B4-BE49-F238E27FC236}">
                  <a16:creationId xmlns:a16="http://schemas.microsoft.com/office/drawing/2014/main" id="{114B086C-02E0-417D-8F4E-2EB9ECE38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4" name="Freeform 1396">
              <a:extLst>
                <a:ext uri="{FF2B5EF4-FFF2-40B4-BE49-F238E27FC236}">
                  <a16:creationId xmlns:a16="http://schemas.microsoft.com/office/drawing/2014/main" id="{5B8D841D-881F-4F59-B8AF-40494AA98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660"/>
              <a:ext cx="5" cy="3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5" name="Freeform 1397">
              <a:extLst>
                <a:ext uri="{FF2B5EF4-FFF2-40B4-BE49-F238E27FC236}">
                  <a16:creationId xmlns:a16="http://schemas.microsoft.com/office/drawing/2014/main" id="{8F9E9826-8829-49B0-ADFB-92F2271F6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68"/>
              <a:ext cx="17" cy="20"/>
            </a:xfrm>
            <a:custGeom>
              <a:avLst/>
              <a:gdLst>
                <a:gd name="T0" fmla="*/ 2 w 29"/>
                <a:gd name="T1" fmla="*/ 1 h 34"/>
                <a:gd name="T2" fmla="*/ 5 w 29"/>
                <a:gd name="T3" fmla="*/ 3 h 34"/>
                <a:gd name="T4" fmla="*/ 4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4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6" y="29"/>
                    <a:pt x="3" y="21"/>
                  </a:cubicBezTo>
                  <a:cubicBezTo>
                    <a:pt x="0" y="13"/>
                    <a:pt x="4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6" name="Freeform 1398">
              <a:extLst>
                <a:ext uri="{FF2B5EF4-FFF2-40B4-BE49-F238E27FC236}">
                  <a16:creationId xmlns:a16="http://schemas.microsoft.com/office/drawing/2014/main" id="{A8E8B583-31DB-49E4-B60C-066635071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" y="1672"/>
              <a:ext cx="14" cy="15"/>
            </a:xfrm>
            <a:custGeom>
              <a:avLst/>
              <a:gdLst>
                <a:gd name="T0" fmla="*/ 2 w 23"/>
                <a:gd name="T1" fmla="*/ 1 h 26"/>
                <a:gd name="T2" fmla="*/ 5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7" name="Freeform 1399">
              <a:extLst>
                <a:ext uri="{FF2B5EF4-FFF2-40B4-BE49-F238E27FC236}">
                  <a16:creationId xmlns:a16="http://schemas.microsoft.com/office/drawing/2014/main" id="{DE8E2F19-E8B7-474E-B12F-D71F28656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70"/>
              <a:ext cx="6" cy="10"/>
            </a:xfrm>
            <a:custGeom>
              <a:avLst/>
              <a:gdLst>
                <a:gd name="T0" fmla="*/ 1 w 11"/>
                <a:gd name="T1" fmla="*/ 4 h 17"/>
                <a:gd name="T2" fmla="*/ 2 w 11"/>
                <a:gd name="T3" fmla="*/ 0 h 17"/>
                <a:gd name="T4" fmla="*/ 1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3" y="17"/>
                  </a:moveTo>
                  <a:cubicBezTo>
                    <a:pt x="3" y="17"/>
                    <a:pt x="0" y="4"/>
                    <a:pt x="11" y="0"/>
                  </a:cubicBezTo>
                  <a:cubicBezTo>
                    <a:pt x="11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8" name="Freeform 1400">
              <a:extLst>
                <a:ext uri="{FF2B5EF4-FFF2-40B4-BE49-F238E27FC236}">
                  <a16:creationId xmlns:a16="http://schemas.microsoft.com/office/drawing/2014/main" id="{2B5BCC45-0583-4A2C-B7B8-FE4B03E0F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683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89" name="Freeform 1401">
              <a:extLst>
                <a:ext uri="{FF2B5EF4-FFF2-40B4-BE49-F238E27FC236}">
                  <a16:creationId xmlns:a16="http://schemas.microsoft.com/office/drawing/2014/main" id="{A8E95672-CEC6-459A-9D27-642816C0B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5"/>
              <a:ext cx="16" cy="20"/>
            </a:xfrm>
            <a:custGeom>
              <a:avLst/>
              <a:gdLst>
                <a:gd name="T0" fmla="*/ 2 w 28"/>
                <a:gd name="T1" fmla="*/ 1 h 34"/>
                <a:gd name="T2" fmla="*/ 5 w 28"/>
                <a:gd name="T3" fmla="*/ 3 h 34"/>
                <a:gd name="T4" fmla="*/ 3 w 28"/>
                <a:gd name="T5" fmla="*/ 6 h 34"/>
                <a:gd name="T6" fmla="*/ 1 w 28"/>
                <a:gd name="T7" fmla="*/ 4 h 34"/>
                <a:gd name="T8" fmla="*/ 2 w 28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34">
                  <a:moveTo>
                    <a:pt x="9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8" y="22"/>
                    <a:pt x="25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9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0" name="Freeform 1402">
              <a:extLst>
                <a:ext uri="{FF2B5EF4-FFF2-40B4-BE49-F238E27FC236}">
                  <a16:creationId xmlns:a16="http://schemas.microsoft.com/office/drawing/2014/main" id="{DC0D1AF6-3067-44EB-A1A4-568E17727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1699"/>
              <a:ext cx="13" cy="15"/>
            </a:xfrm>
            <a:custGeom>
              <a:avLst/>
              <a:gdLst>
                <a:gd name="T0" fmla="*/ 1 w 22"/>
                <a:gd name="T1" fmla="*/ 1 h 26"/>
                <a:gd name="T2" fmla="*/ 4 w 22"/>
                <a:gd name="T3" fmla="*/ 2 h 26"/>
                <a:gd name="T4" fmla="*/ 3 w 22"/>
                <a:gd name="T5" fmla="*/ 5 h 26"/>
                <a:gd name="T6" fmla="*/ 1 w 22"/>
                <a:gd name="T7" fmla="*/ 3 h 26"/>
                <a:gd name="T8" fmla="*/ 1 w 22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6">
                  <a:moveTo>
                    <a:pt x="7" y="2"/>
                  </a:moveTo>
                  <a:cubicBezTo>
                    <a:pt x="13" y="0"/>
                    <a:pt x="18" y="4"/>
                    <a:pt x="20" y="10"/>
                  </a:cubicBezTo>
                  <a:cubicBezTo>
                    <a:pt x="22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1" name="Freeform 1403">
              <a:extLst>
                <a:ext uri="{FF2B5EF4-FFF2-40B4-BE49-F238E27FC236}">
                  <a16:creationId xmlns:a16="http://schemas.microsoft.com/office/drawing/2014/main" id="{028271B2-8106-404B-93CB-4E27F1F83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7"/>
              <a:ext cx="6" cy="9"/>
            </a:xfrm>
            <a:custGeom>
              <a:avLst/>
              <a:gdLst>
                <a:gd name="T0" fmla="*/ 1 w 11"/>
                <a:gd name="T1" fmla="*/ 3 h 16"/>
                <a:gd name="T2" fmla="*/ 2 w 11"/>
                <a:gd name="T3" fmla="*/ 0 h 16"/>
                <a:gd name="T4" fmla="*/ 1 w 11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6">
                  <a:moveTo>
                    <a:pt x="4" y="16"/>
                  </a:moveTo>
                  <a:cubicBezTo>
                    <a:pt x="4" y="16"/>
                    <a:pt x="0" y="3"/>
                    <a:pt x="11" y="0"/>
                  </a:cubicBezTo>
                  <a:cubicBezTo>
                    <a:pt x="11" y="0"/>
                    <a:pt x="3" y="5"/>
                    <a:pt x="4" y="1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2" name="Freeform 1404">
              <a:extLst>
                <a:ext uri="{FF2B5EF4-FFF2-40B4-BE49-F238E27FC236}">
                  <a16:creationId xmlns:a16="http://schemas.microsoft.com/office/drawing/2014/main" id="{668EA93C-BABA-4AAA-B580-266FA3A0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710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5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3" name="Freeform 1405">
              <a:extLst>
                <a:ext uri="{FF2B5EF4-FFF2-40B4-BE49-F238E27FC236}">
                  <a16:creationId xmlns:a16="http://schemas.microsoft.com/office/drawing/2014/main" id="{15BFA659-858C-4BC2-A01D-B64ED60A8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2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5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4" name="Freeform 1406">
              <a:extLst>
                <a:ext uri="{FF2B5EF4-FFF2-40B4-BE49-F238E27FC236}">
                  <a16:creationId xmlns:a16="http://schemas.microsoft.com/office/drawing/2014/main" id="{6318C006-8615-46CC-81FA-F8EEC16A7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" y="1645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8" y="4"/>
                    <a:pt x="21" y="10"/>
                  </a:cubicBezTo>
                  <a:cubicBezTo>
                    <a:pt x="23" y="16"/>
                    <a:pt x="20" y="23"/>
                    <a:pt x="15" y="25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5" name="Freeform 1407">
              <a:extLst>
                <a:ext uri="{FF2B5EF4-FFF2-40B4-BE49-F238E27FC236}">
                  <a16:creationId xmlns:a16="http://schemas.microsoft.com/office/drawing/2014/main" id="{1C806050-7E06-4C64-9F59-A0CFF0366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3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6" name="Freeform 1408">
              <a:extLst>
                <a:ext uri="{FF2B5EF4-FFF2-40B4-BE49-F238E27FC236}">
                  <a16:creationId xmlns:a16="http://schemas.microsoft.com/office/drawing/2014/main" id="{E008EB52-F053-4204-B614-60C61ECB5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56"/>
              <a:ext cx="6" cy="4"/>
            </a:xfrm>
            <a:custGeom>
              <a:avLst/>
              <a:gdLst>
                <a:gd name="T0" fmla="*/ 0 w 9"/>
                <a:gd name="T1" fmla="*/ 1 h 6"/>
                <a:gd name="T2" fmla="*/ 3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7" name="Freeform 1409">
              <a:extLst>
                <a:ext uri="{FF2B5EF4-FFF2-40B4-BE49-F238E27FC236}">
                  <a16:creationId xmlns:a16="http://schemas.microsoft.com/office/drawing/2014/main" id="{3057DCBF-4158-4E5A-992E-F7E0BBA3E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4"/>
              <a:ext cx="16" cy="20"/>
            </a:xfrm>
            <a:custGeom>
              <a:avLst/>
              <a:gdLst>
                <a:gd name="T0" fmla="*/ 2 w 29"/>
                <a:gd name="T1" fmla="*/ 1 h 34"/>
                <a:gd name="T2" fmla="*/ 4 w 29"/>
                <a:gd name="T3" fmla="*/ 3 h 34"/>
                <a:gd name="T4" fmla="*/ 3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3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8" name="Freeform 1410">
              <a:extLst>
                <a:ext uri="{FF2B5EF4-FFF2-40B4-BE49-F238E27FC236}">
                  <a16:creationId xmlns:a16="http://schemas.microsoft.com/office/drawing/2014/main" id="{990BEE5A-C4E9-4A8A-96FC-B04BF2D52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" y="160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99" name="Freeform 1411">
              <a:extLst>
                <a:ext uri="{FF2B5EF4-FFF2-40B4-BE49-F238E27FC236}">
                  <a16:creationId xmlns:a16="http://schemas.microsoft.com/office/drawing/2014/main" id="{2584B56C-F732-43E7-8275-83CBF81D8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3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0" name="Freeform 1412">
              <a:extLst>
                <a:ext uri="{FF2B5EF4-FFF2-40B4-BE49-F238E27FC236}">
                  <a16:creationId xmlns:a16="http://schemas.microsoft.com/office/drawing/2014/main" id="{5C4E47DD-D8F0-4D24-BC71-744350A78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19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1" name="Freeform 1413">
              <a:extLst>
                <a:ext uri="{FF2B5EF4-FFF2-40B4-BE49-F238E27FC236}">
                  <a16:creationId xmlns:a16="http://schemas.microsoft.com/office/drawing/2014/main" id="{1DBF2618-213C-40EC-8B70-5B570C952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1573"/>
              <a:ext cx="17" cy="19"/>
            </a:xfrm>
            <a:custGeom>
              <a:avLst/>
              <a:gdLst>
                <a:gd name="T0" fmla="*/ 4 w 29"/>
                <a:gd name="T1" fmla="*/ 1 h 34"/>
                <a:gd name="T2" fmla="*/ 5 w 29"/>
                <a:gd name="T3" fmla="*/ 4 h 34"/>
                <a:gd name="T4" fmla="*/ 2 w 29"/>
                <a:gd name="T5" fmla="*/ 6 h 34"/>
                <a:gd name="T6" fmla="*/ 1 w 29"/>
                <a:gd name="T7" fmla="*/ 2 h 34"/>
                <a:gd name="T8" fmla="*/ 4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20" y="2"/>
                  </a:moveTo>
                  <a:cubicBezTo>
                    <a:pt x="26" y="5"/>
                    <a:pt x="29" y="13"/>
                    <a:pt x="25" y="21"/>
                  </a:cubicBezTo>
                  <a:cubicBezTo>
                    <a:pt x="22" y="29"/>
                    <a:pt x="15" y="34"/>
                    <a:pt x="9" y="31"/>
                  </a:cubicBezTo>
                  <a:cubicBezTo>
                    <a:pt x="2" y="29"/>
                    <a:pt x="0" y="20"/>
                    <a:pt x="3" y="12"/>
                  </a:cubicBezTo>
                  <a:cubicBezTo>
                    <a:pt x="6" y="4"/>
                    <a:pt x="13" y="0"/>
                    <a:pt x="2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2" name="Freeform 1414">
              <a:extLst>
                <a:ext uri="{FF2B5EF4-FFF2-40B4-BE49-F238E27FC236}">
                  <a16:creationId xmlns:a16="http://schemas.microsoft.com/office/drawing/2014/main" id="{1B91AC41-C0A5-4272-8BD5-FEEBDED5F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" y="1576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4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6" y="2"/>
                  </a:moveTo>
                  <a:cubicBezTo>
                    <a:pt x="21" y="3"/>
                    <a:pt x="23" y="10"/>
                    <a:pt x="21" y="16"/>
                  </a:cubicBezTo>
                  <a:cubicBezTo>
                    <a:pt x="18" y="22"/>
                    <a:pt x="12" y="26"/>
                    <a:pt x="7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5" y="3"/>
                    <a:pt x="11" y="0"/>
                    <a:pt x="16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3" name="Freeform 1415">
              <a:extLst>
                <a:ext uri="{FF2B5EF4-FFF2-40B4-BE49-F238E27FC236}">
                  <a16:creationId xmlns:a16="http://schemas.microsoft.com/office/drawing/2014/main" id="{003EA188-99CF-4C6B-A619-B4A743E11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72"/>
              <a:ext cx="9" cy="7"/>
            </a:xfrm>
            <a:custGeom>
              <a:avLst/>
              <a:gdLst>
                <a:gd name="T0" fmla="*/ 0 w 16"/>
                <a:gd name="T1" fmla="*/ 2 h 12"/>
                <a:gd name="T2" fmla="*/ 3 w 16"/>
                <a:gd name="T3" fmla="*/ 1 h 12"/>
                <a:gd name="T4" fmla="*/ 0 w 16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cubicBezTo>
                    <a:pt x="0" y="12"/>
                    <a:pt x="5" y="0"/>
                    <a:pt x="16" y="4"/>
                  </a:cubicBezTo>
                  <a:cubicBezTo>
                    <a:pt x="16" y="4"/>
                    <a:pt x="6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4" name="Freeform 1416">
              <a:extLst>
                <a:ext uri="{FF2B5EF4-FFF2-40B4-BE49-F238E27FC236}">
                  <a16:creationId xmlns:a16="http://schemas.microsoft.com/office/drawing/2014/main" id="{46E92D09-C3F3-4A50-AB9E-825FB0136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158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3"/>
                  </a:cubicBezTo>
                  <a:cubicBezTo>
                    <a:pt x="9" y="3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5" name="Freeform 1417">
              <a:extLst>
                <a:ext uri="{FF2B5EF4-FFF2-40B4-BE49-F238E27FC236}">
                  <a16:creationId xmlns:a16="http://schemas.microsoft.com/office/drawing/2014/main" id="{3227EA88-ED81-4E04-B413-8A26FAF25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" y="1675"/>
              <a:ext cx="18" cy="19"/>
            </a:xfrm>
            <a:custGeom>
              <a:avLst/>
              <a:gdLst>
                <a:gd name="T0" fmla="*/ 1 w 30"/>
                <a:gd name="T1" fmla="*/ 1 h 33"/>
                <a:gd name="T2" fmla="*/ 5 w 30"/>
                <a:gd name="T3" fmla="*/ 2 h 33"/>
                <a:gd name="T4" fmla="*/ 5 w 30"/>
                <a:gd name="T5" fmla="*/ 6 h 33"/>
                <a:gd name="T6" fmla="*/ 1 w 30"/>
                <a:gd name="T7" fmla="*/ 4 h 33"/>
                <a:gd name="T8" fmla="*/ 1 w 30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6" y="4"/>
                  </a:moveTo>
                  <a:cubicBezTo>
                    <a:pt x="12" y="0"/>
                    <a:pt x="20" y="3"/>
                    <a:pt x="25" y="10"/>
                  </a:cubicBezTo>
                  <a:cubicBezTo>
                    <a:pt x="30" y="17"/>
                    <a:pt x="29" y="26"/>
                    <a:pt x="23" y="30"/>
                  </a:cubicBezTo>
                  <a:cubicBezTo>
                    <a:pt x="18" y="33"/>
                    <a:pt x="9" y="31"/>
                    <a:pt x="4" y="23"/>
                  </a:cubicBezTo>
                  <a:cubicBezTo>
                    <a:pt x="0" y="16"/>
                    <a:pt x="0" y="7"/>
                    <a:pt x="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6" name="Freeform 1418">
              <a:extLst>
                <a:ext uri="{FF2B5EF4-FFF2-40B4-BE49-F238E27FC236}">
                  <a16:creationId xmlns:a16="http://schemas.microsoft.com/office/drawing/2014/main" id="{D7AAAB7D-7501-4DC4-A1E4-E49EE9CCA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1678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2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5" y="3"/>
                  </a:moveTo>
                  <a:cubicBezTo>
                    <a:pt x="10" y="0"/>
                    <a:pt x="16" y="2"/>
                    <a:pt x="20" y="8"/>
                  </a:cubicBezTo>
                  <a:cubicBezTo>
                    <a:pt x="24" y="13"/>
                    <a:pt x="23" y="20"/>
                    <a:pt x="19" y="23"/>
                  </a:cubicBezTo>
                  <a:cubicBezTo>
                    <a:pt x="14" y="26"/>
                    <a:pt x="8" y="24"/>
                    <a:pt x="4" y="19"/>
                  </a:cubicBezTo>
                  <a:cubicBezTo>
                    <a:pt x="0" y="13"/>
                    <a:pt x="1" y="6"/>
                    <a:pt x="5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7" name="Freeform 1419">
              <a:extLst>
                <a:ext uri="{FF2B5EF4-FFF2-40B4-BE49-F238E27FC236}">
                  <a16:creationId xmlns:a16="http://schemas.microsoft.com/office/drawing/2014/main" id="{BE2AF1A9-BDF8-4816-87AA-40474F73D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677"/>
              <a:ext cx="6" cy="10"/>
            </a:xfrm>
            <a:custGeom>
              <a:avLst/>
              <a:gdLst>
                <a:gd name="T0" fmla="*/ 1 w 10"/>
                <a:gd name="T1" fmla="*/ 3 h 18"/>
                <a:gd name="T2" fmla="*/ 2 w 10"/>
                <a:gd name="T3" fmla="*/ 0 h 18"/>
                <a:gd name="T4" fmla="*/ 1 w 10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8">
                  <a:moveTo>
                    <a:pt x="7" y="18"/>
                  </a:moveTo>
                  <a:cubicBezTo>
                    <a:pt x="7" y="18"/>
                    <a:pt x="0" y="6"/>
                    <a:pt x="10" y="0"/>
                  </a:cubicBezTo>
                  <a:cubicBezTo>
                    <a:pt x="10" y="0"/>
                    <a:pt x="3" y="7"/>
                    <a:pt x="7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8" name="Freeform 1420">
              <a:extLst>
                <a:ext uri="{FF2B5EF4-FFF2-40B4-BE49-F238E27FC236}">
                  <a16:creationId xmlns:a16="http://schemas.microsoft.com/office/drawing/2014/main" id="{FBC3A0AD-7CA6-419A-9D9D-36E491403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88"/>
              <a:ext cx="4" cy="3"/>
            </a:xfrm>
            <a:custGeom>
              <a:avLst/>
              <a:gdLst>
                <a:gd name="T0" fmla="*/ 0 w 7"/>
                <a:gd name="T1" fmla="*/ 1 h 6"/>
                <a:gd name="T2" fmla="*/ 1 w 7"/>
                <a:gd name="T3" fmla="*/ 0 h 6"/>
                <a:gd name="T4" fmla="*/ 0 w 7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cubicBezTo>
                    <a:pt x="0" y="6"/>
                    <a:pt x="6" y="6"/>
                    <a:pt x="7" y="0"/>
                  </a:cubicBezTo>
                  <a:cubicBezTo>
                    <a:pt x="7" y="0"/>
                    <a:pt x="5" y="5"/>
                    <a:pt x="0" y="6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9" name="Freeform 1421">
              <a:extLst>
                <a:ext uri="{FF2B5EF4-FFF2-40B4-BE49-F238E27FC236}">
                  <a16:creationId xmlns:a16="http://schemas.microsoft.com/office/drawing/2014/main" id="{E24E9D4F-6AAC-4E27-8BC5-FCA35C5CE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5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" y="7"/>
                  </a:moveTo>
                  <a:cubicBezTo>
                    <a:pt x="7" y="1"/>
                    <a:pt x="15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ubicBezTo>
                    <a:pt x="27" y="28"/>
                    <a:pt x="18" y="29"/>
                    <a:pt x="11" y="25"/>
                  </a:cubicBezTo>
                  <a:cubicBezTo>
                    <a:pt x="4" y="21"/>
                    <a:pt x="0" y="13"/>
                    <a:pt x="3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0" name="Freeform 1422">
              <a:extLst>
                <a:ext uri="{FF2B5EF4-FFF2-40B4-BE49-F238E27FC236}">
                  <a16:creationId xmlns:a16="http://schemas.microsoft.com/office/drawing/2014/main" id="{4EA1A3EF-2902-456B-9776-B9AADD225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1697"/>
              <a:ext cx="15" cy="13"/>
            </a:xfrm>
            <a:custGeom>
              <a:avLst/>
              <a:gdLst>
                <a:gd name="T0" fmla="*/ 1 w 26"/>
                <a:gd name="T1" fmla="*/ 1 h 24"/>
                <a:gd name="T2" fmla="*/ 3 w 26"/>
                <a:gd name="T3" fmla="*/ 1 h 24"/>
                <a:gd name="T4" fmla="*/ 4 w 26"/>
                <a:gd name="T5" fmla="*/ 3 h 24"/>
                <a:gd name="T6" fmla="*/ 2 w 26"/>
                <a:gd name="T7" fmla="*/ 3 h 24"/>
                <a:gd name="T8" fmla="*/ 1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" y="6"/>
                  </a:move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3"/>
                    <a:pt x="23" y="18"/>
                  </a:cubicBezTo>
                  <a:cubicBezTo>
                    <a:pt x="21" y="23"/>
                    <a:pt x="14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1" name="Freeform 1423">
              <a:extLst>
                <a:ext uri="{FF2B5EF4-FFF2-40B4-BE49-F238E27FC236}">
                  <a16:creationId xmlns:a16="http://schemas.microsoft.com/office/drawing/2014/main" id="{12317489-0E08-4C4D-A5CD-13F1D291F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9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9"/>
                    <a:pt x="5" y="0"/>
                  </a:cubicBezTo>
                  <a:cubicBezTo>
                    <a:pt x="5" y="0"/>
                    <a:pt x="2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2" name="Freeform 1424">
              <a:extLst>
                <a:ext uri="{FF2B5EF4-FFF2-40B4-BE49-F238E27FC236}">
                  <a16:creationId xmlns:a16="http://schemas.microsoft.com/office/drawing/2014/main" id="{6458EA8D-80FA-4AC4-9862-069BF74A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704"/>
              <a:ext cx="3" cy="5"/>
            </a:xfrm>
            <a:custGeom>
              <a:avLst/>
              <a:gdLst>
                <a:gd name="T0" fmla="*/ 0 w 6"/>
                <a:gd name="T1" fmla="*/ 2 h 9"/>
                <a:gd name="T2" fmla="*/ 1 w 6"/>
                <a:gd name="T3" fmla="*/ 0 h 9"/>
                <a:gd name="T4" fmla="*/ 0 w 6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0" y="9"/>
                  </a:moveTo>
                  <a:cubicBezTo>
                    <a:pt x="0" y="9"/>
                    <a:pt x="6" y="6"/>
                    <a:pt x="5" y="0"/>
                  </a:cubicBezTo>
                  <a:cubicBezTo>
                    <a:pt x="5" y="0"/>
                    <a:pt x="5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3" name="Freeform 1425">
              <a:extLst>
                <a:ext uri="{FF2B5EF4-FFF2-40B4-BE49-F238E27FC236}">
                  <a16:creationId xmlns:a16="http://schemas.microsoft.com/office/drawing/2014/main" id="{DB423F74-8C6A-4CF3-9205-AFC63F9C4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0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4" y="7"/>
                  </a:moveTo>
                  <a:cubicBezTo>
                    <a:pt x="7" y="1"/>
                    <a:pt x="16" y="0"/>
                    <a:pt x="23" y="4"/>
                  </a:cubicBezTo>
                  <a:cubicBezTo>
                    <a:pt x="31" y="8"/>
                    <a:pt x="34" y="16"/>
                    <a:pt x="31" y="22"/>
                  </a:cubicBezTo>
                  <a:cubicBezTo>
                    <a:pt x="27" y="28"/>
                    <a:pt x="19" y="29"/>
                    <a:pt x="11" y="25"/>
                  </a:cubicBezTo>
                  <a:cubicBezTo>
                    <a:pt x="4" y="21"/>
                    <a:pt x="0" y="13"/>
                    <a:pt x="4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4" name="Freeform 1426">
              <a:extLst>
                <a:ext uri="{FF2B5EF4-FFF2-40B4-BE49-F238E27FC236}">
                  <a16:creationId xmlns:a16="http://schemas.microsoft.com/office/drawing/2014/main" id="{C9AC9255-AFB7-4646-9E6D-2988905A5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723"/>
              <a:ext cx="15" cy="13"/>
            </a:xfrm>
            <a:custGeom>
              <a:avLst/>
              <a:gdLst>
                <a:gd name="T0" fmla="*/ 1 w 26"/>
                <a:gd name="T1" fmla="*/ 1 h 23"/>
                <a:gd name="T2" fmla="*/ 3 w 26"/>
                <a:gd name="T3" fmla="*/ 1 h 23"/>
                <a:gd name="T4" fmla="*/ 4 w 26"/>
                <a:gd name="T5" fmla="*/ 3 h 23"/>
                <a:gd name="T6" fmla="*/ 2 w 26"/>
                <a:gd name="T7" fmla="*/ 3 h 23"/>
                <a:gd name="T8" fmla="*/ 1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3" y="5"/>
                  </a:moveTo>
                  <a:cubicBezTo>
                    <a:pt x="5" y="1"/>
                    <a:pt x="12" y="0"/>
                    <a:pt x="18" y="3"/>
                  </a:cubicBezTo>
                  <a:cubicBezTo>
                    <a:pt x="24" y="6"/>
                    <a:pt x="26" y="12"/>
                    <a:pt x="23" y="17"/>
                  </a:cubicBezTo>
                  <a:cubicBezTo>
                    <a:pt x="21" y="22"/>
                    <a:pt x="14" y="23"/>
                    <a:pt x="8" y="20"/>
                  </a:cubicBezTo>
                  <a:cubicBezTo>
                    <a:pt x="2" y="16"/>
                    <a:pt x="0" y="10"/>
                    <a:pt x="3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5" name="Freeform 1427">
              <a:extLst>
                <a:ext uri="{FF2B5EF4-FFF2-40B4-BE49-F238E27FC236}">
                  <a16:creationId xmlns:a16="http://schemas.microsoft.com/office/drawing/2014/main" id="{8CD79ECF-CB4D-46EA-BBCC-9D164FC2E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4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10"/>
                    <a:pt x="5" y="0"/>
                  </a:cubicBezTo>
                  <a:cubicBezTo>
                    <a:pt x="5" y="0"/>
                    <a:pt x="3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6" name="Freeform 1428">
              <a:extLst>
                <a:ext uri="{FF2B5EF4-FFF2-40B4-BE49-F238E27FC236}">
                  <a16:creationId xmlns:a16="http://schemas.microsoft.com/office/drawing/2014/main" id="{41FAC828-C48F-44D3-BBF6-3E2CBCEDC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729"/>
              <a:ext cx="3" cy="5"/>
            </a:xfrm>
            <a:custGeom>
              <a:avLst/>
              <a:gdLst>
                <a:gd name="T0" fmla="*/ 0 w 5"/>
                <a:gd name="T1" fmla="*/ 2 h 9"/>
                <a:gd name="T2" fmla="*/ 1 w 5"/>
                <a:gd name="T3" fmla="*/ 0 h 9"/>
                <a:gd name="T4" fmla="*/ 0 w 5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9"/>
                    <a:pt x="5" y="6"/>
                    <a:pt x="4" y="0"/>
                  </a:cubicBezTo>
                  <a:cubicBezTo>
                    <a:pt x="4" y="0"/>
                    <a:pt x="4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7" name="Freeform 1429">
              <a:extLst>
                <a:ext uri="{FF2B5EF4-FFF2-40B4-BE49-F238E27FC236}">
                  <a16:creationId xmlns:a16="http://schemas.microsoft.com/office/drawing/2014/main" id="{732BFB98-5B2A-40A5-B07C-97463D6AD6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0" y="2060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8" name="Freeform 1430">
              <a:extLst>
                <a:ext uri="{FF2B5EF4-FFF2-40B4-BE49-F238E27FC236}">
                  <a16:creationId xmlns:a16="http://schemas.microsoft.com/office/drawing/2014/main" id="{5F63CF8B-4D0E-4057-9ED2-2A870D28A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05"/>
            </a:xfrm>
            <a:custGeom>
              <a:avLst/>
              <a:gdLst>
                <a:gd name="T0" fmla="*/ 497 w 2854"/>
                <a:gd name="T1" fmla="*/ 270 h 2613"/>
                <a:gd name="T2" fmla="*/ 529 w 2854"/>
                <a:gd name="T3" fmla="*/ 384 h 2613"/>
                <a:gd name="T4" fmla="*/ 529 w 2854"/>
                <a:gd name="T5" fmla="*/ 384 h 2613"/>
                <a:gd name="T6" fmla="*/ 353 w 2854"/>
                <a:gd name="T7" fmla="*/ 67 h 2613"/>
                <a:gd name="T8" fmla="*/ 305 w 2854"/>
                <a:gd name="T9" fmla="*/ 484 h 2613"/>
                <a:gd name="T10" fmla="*/ 358 w 2854"/>
                <a:gd name="T11" fmla="*/ 388 h 2613"/>
                <a:gd name="T12" fmla="*/ 421 w 2854"/>
                <a:gd name="T13" fmla="*/ 378 h 2613"/>
                <a:gd name="T14" fmla="*/ 497 w 2854"/>
                <a:gd name="T15" fmla="*/ 414 h 2613"/>
                <a:gd name="T16" fmla="*/ 534 w 2854"/>
                <a:gd name="T17" fmla="*/ 472 h 2613"/>
                <a:gd name="T18" fmla="*/ 519 w 2854"/>
                <a:gd name="T19" fmla="*/ 427 h 2613"/>
                <a:gd name="T20" fmla="*/ 429 w 2854"/>
                <a:gd name="T21" fmla="*/ 365 h 2613"/>
                <a:gd name="T22" fmla="*/ 507 w 2854"/>
                <a:gd name="T23" fmla="*/ 380 h 2613"/>
                <a:gd name="T24" fmla="*/ 497 w 2854"/>
                <a:gd name="T25" fmla="*/ 377 h 2613"/>
                <a:gd name="T26" fmla="*/ 477 w 2854"/>
                <a:gd name="T27" fmla="*/ 333 h 2613"/>
                <a:gd name="T28" fmla="*/ 470 w 2854"/>
                <a:gd name="T29" fmla="*/ 325 h 2613"/>
                <a:gd name="T30" fmla="*/ 402 w 2854"/>
                <a:gd name="T31" fmla="*/ 339 h 2613"/>
                <a:gd name="T32" fmla="*/ 388 w 2854"/>
                <a:gd name="T33" fmla="*/ 274 h 2613"/>
                <a:gd name="T34" fmla="*/ 448 w 2854"/>
                <a:gd name="T35" fmla="*/ 255 h 2613"/>
                <a:gd name="T36" fmla="*/ 466 w 2854"/>
                <a:gd name="T37" fmla="*/ 249 h 2613"/>
                <a:gd name="T38" fmla="*/ 477 w 2854"/>
                <a:gd name="T39" fmla="*/ 213 h 2613"/>
                <a:gd name="T40" fmla="*/ 390 w 2854"/>
                <a:gd name="T41" fmla="*/ 241 h 2613"/>
                <a:gd name="T42" fmla="*/ 345 w 2854"/>
                <a:gd name="T43" fmla="*/ 247 h 2613"/>
                <a:gd name="T44" fmla="*/ 391 w 2854"/>
                <a:gd name="T45" fmla="*/ 164 h 2613"/>
                <a:gd name="T46" fmla="*/ 380 w 2854"/>
                <a:gd name="T47" fmla="*/ 182 h 2613"/>
                <a:gd name="T48" fmla="*/ 361 w 2854"/>
                <a:gd name="T49" fmla="*/ 169 h 2613"/>
                <a:gd name="T50" fmla="*/ 363 w 2854"/>
                <a:gd name="T51" fmla="*/ 181 h 2613"/>
                <a:gd name="T52" fmla="*/ 322 w 2854"/>
                <a:gd name="T53" fmla="*/ 217 h 2613"/>
                <a:gd name="T54" fmla="*/ 314 w 2854"/>
                <a:gd name="T55" fmla="*/ 153 h 2613"/>
                <a:gd name="T56" fmla="*/ 345 w 2854"/>
                <a:gd name="T57" fmla="*/ 75 h 2613"/>
                <a:gd name="T58" fmla="*/ 325 w 2854"/>
                <a:gd name="T59" fmla="*/ 114 h 2613"/>
                <a:gd name="T60" fmla="*/ 299 w 2854"/>
                <a:gd name="T61" fmla="*/ 84 h 2613"/>
                <a:gd name="T62" fmla="*/ 291 w 2854"/>
                <a:gd name="T63" fmla="*/ 79 h 2613"/>
                <a:gd name="T64" fmla="*/ 226 w 2854"/>
                <a:gd name="T65" fmla="*/ 97 h 2613"/>
                <a:gd name="T66" fmla="*/ 255 w 2854"/>
                <a:gd name="T67" fmla="*/ 124 h 2613"/>
                <a:gd name="T68" fmla="*/ 296 w 2854"/>
                <a:gd name="T69" fmla="*/ 191 h 2613"/>
                <a:gd name="T70" fmla="*/ 199 w 2854"/>
                <a:gd name="T71" fmla="*/ 265 h 2613"/>
                <a:gd name="T72" fmla="*/ 215 w 2854"/>
                <a:gd name="T73" fmla="*/ 192 h 2613"/>
                <a:gd name="T74" fmla="*/ 207 w 2854"/>
                <a:gd name="T75" fmla="*/ 217 h 2613"/>
                <a:gd name="T76" fmla="*/ 119 w 2854"/>
                <a:gd name="T77" fmla="*/ 198 h 2613"/>
                <a:gd name="T78" fmla="*/ 110 w 2854"/>
                <a:gd name="T79" fmla="*/ 202 h 2613"/>
                <a:gd name="T80" fmla="*/ 101 w 2854"/>
                <a:gd name="T81" fmla="*/ 226 h 2613"/>
                <a:gd name="T82" fmla="*/ 133 w 2854"/>
                <a:gd name="T83" fmla="*/ 236 h 2613"/>
                <a:gd name="T84" fmla="*/ 229 w 2854"/>
                <a:gd name="T85" fmla="*/ 295 h 2613"/>
                <a:gd name="T86" fmla="*/ 159 w 2854"/>
                <a:gd name="T87" fmla="*/ 290 h 2613"/>
                <a:gd name="T88" fmla="*/ 172 w 2854"/>
                <a:gd name="T89" fmla="*/ 293 h 2613"/>
                <a:gd name="T90" fmla="*/ 150 w 2854"/>
                <a:gd name="T91" fmla="*/ 302 h 2613"/>
                <a:gd name="T92" fmla="*/ 149 w 2854"/>
                <a:gd name="T93" fmla="*/ 310 h 2613"/>
                <a:gd name="T94" fmla="*/ 210 w 2854"/>
                <a:gd name="T95" fmla="*/ 357 h 2613"/>
                <a:gd name="T96" fmla="*/ 85 w 2854"/>
                <a:gd name="T97" fmla="*/ 349 h 2613"/>
                <a:gd name="T98" fmla="*/ 167 w 2854"/>
                <a:gd name="T99" fmla="*/ 363 h 2613"/>
                <a:gd name="T100" fmla="*/ 55 w 2854"/>
                <a:gd name="T101" fmla="*/ 471 h 2613"/>
                <a:gd name="T102" fmla="*/ 55 w 2854"/>
                <a:gd name="T103" fmla="*/ 479 h 2613"/>
                <a:gd name="T104" fmla="*/ 167 w 2854"/>
                <a:gd name="T105" fmla="*/ 433 h 2613"/>
                <a:gd name="T106" fmla="*/ 195 w 2854"/>
                <a:gd name="T107" fmla="*/ 491 h 2613"/>
                <a:gd name="T108" fmla="*/ 172 w 2854"/>
                <a:gd name="T109" fmla="*/ 400 h 2613"/>
                <a:gd name="T110" fmla="*/ 286 w 2854"/>
                <a:gd name="T111" fmla="*/ 445 h 26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54" h="2613">
                  <a:moveTo>
                    <a:pt x="2589" y="1387"/>
                  </a:moveTo>
                  <a:cubicBezTo>
                    <a:pt x="2593" y="1394"/>
                    <a:pt x="2596" y="1402"/>
                    <a:pt x="2599" y="1411"/>
                  </a:cubicBezTo>
                  <a:cubicBezTo>
                    <a:pt x="2599" y="1411"/>
                    <a:pt x="2598" y="1400"/>
                    <a:pt x="2589" y="1387"/>
                  </a:cubicBezTo>
                  <a:close/>
                  <a:moveTo>
                    <a:pt x="2764" y="2009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09"/>
                  </a:cubicBezTo>
                  <a:close/>
                  <a:moveTo>
                    <a:pt x="1842" y="349"/>
                  </a:moveTo>
                  <a:cubicBezTo>
                    <a:pt x="1842" y="350"/>
                    <a:pt x="1843" y="350"/>
                    <a:pt x="1843" y="351"/>
                  </a:cubicBezTo>
                  <a:cubicBezTo>
                    <a:pt x="1843" y="351"/>
                    <a:pt x="1843" y="350"/>
                    <a:pt x="1842" y="349"/>
                  </a:cubicBezTo>
                  <a:close/>
                  <a:moveTo>
                    <a:pt x="1595" y="2531"/>
                  </a:moveTo>
                  <a:cubicBezTo>
                    <a:pt x="1603" y="2412"/>
                    <a:pt x="1635" y="2227"/>
                    <a:pt x="1680" y="2200"/>
                  </a:cubicBezTo>
                  <a:cubicBezTo>
                    <a:pt x="1738" y="2166"/>
                    <a:pt x="1797" y="2108"/>
                    <a:pt x="1870" y="2028"/>
                  </a:cubicBezTo>
                  <a:cubicBezTo>
                    <a:pt x="1934" y="1957"/>
                    <a:pt x="2009" y="1917"/>
                    <a:pt x="2119" y="1913"/>
                  </a:cubicBezTo>
                  <a:cubicBezTo>
                    <a:pt x="2147" y="1930"/>
                    <a:pt x="2172" y="1959"/>
                    <a:pt x="2197" y="1978"/>
                  </a:cubicBezTo>
                  <a:cubicBezTo>
                    <a:pt x="2277" y="2035"/>
                    <a:pt x="2350" y="2440"/>
                    <a:pt x="2466" y="2394"/>
                  </a:cubicBezTo>
                  <a:cubicBezTo>
                    <a:pt x="2530" y="2369"/>
                    <a:pt x="2560" y="2219"/>
                    <a:pt x="2594" y="2164"/>
                  </a:cubicBezTo>
                  <a:cubicBezTo>
                    <a:pt x="2661" y="2054"/>
                    <a:pt x="2679" y="2211"/>
                    <a:pt x="2694" y="2270"/>
                  </a:cubicBezTo>
                  <a:cubicBezTo>
                    <a:pt x="2704" y="2310"/>
                    <a:pt x="2731" y="2480"/>
                    <a:pt x="2792" y="2471"/>
                  </a:cubicBezTo>
                  <a:cubicBezTo>
                    <a:pt x="2823" y="2466"/>
                    <a:pt x="2853" y="2395"/>
                    <a:pt x="2854" y="2368"/>
                  </a:cubicBezTo>
                  <a:cubicBezTo>
                    <a:pt x="2854" y="2368"/>
                    <a:pt x="2774" y="2613"/>
                    <a:pt x="2711" y="2235"/>
                  </a:cubicBezTo>
                  <a:cubicBezTo>
                    <a:pt x="2634" y="1768"/>
                    <a:pt x="2458" y="2484"/>
                    <a:pt x="2398" y="2238"/>
                  </a:cubicBezTo>
                  <a:cubicBezTo>
                    <a:pt x="2355" y="2063"/>
                    <a:pt x="2293" y="1965"/>
                    <a:pt x="2241" y="1911"/>
                  </a:cubicBezTo>
                  <a:cubicBezTo>
                    <a:pt x="2317" y="1903"/>
                    <a:pt x="2339" y="1884"/>
                    <a:pt x="2395" y="1967"/>
                  </a:cubicBezTo>
                  <a:cubicBezTo>
                    <a:pt x="2466" y="2071"/>
                    <a:pt x="2565" y="2011"/>
                    <a:pt x="2648" y="1986"/>
                  </a:cubicBezTo>
                  <a:cubicBezTo>
                    <a:pt x="2717" y="1966"/>
                    <a:pt x="2754" y="1998"/>
                    <a:pt x="2764" y="2009"/>
                  </a:cubicBezTo>
                  <a:cubicBezTo>
                    <a:pt x="2691" y="1922"/>
                    <a:pt x="2645" y="1964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4"/>
                    <a:pt x="2206" y="1785"/>
                    <a:pt x="2100" y="1773"/>
                  </a:cubicBezTo>
                  <a:cubicBezTo>
                    <a:pt x="1994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1" y="1309"/>
                    <a:pt x="2569" y="1356"/>
                    <a:pt x="2589" y="1387"/>
                  </a:cubicBezTo>
                  <a:cubicBezTo>
                    <a:pt x="2559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1" y="1262"/>
                    <a:pt x="2220" y="1239"/>
                  </a:cubicBezTo>
                  <a:cubicBezTo>
                    <a:pt x="2100" y="1215"/>
                    <a:pt x="2072" y="1196"/>
                    <a:pt x="2039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6" y="1337"/>
                    <a:pt x="1803" y="1293"/>
                    <a:pt x="1803" y="1293"/>
                  </a:cubicBezTo>
                  <a:cubicBezTo>
                    <a:pt x="1771" y="1209"/>
                    <a:pt x="1787" y="1185"/>
                    <a:pt x="1939" y="1115"/>
                  </a:cubicBezTo>
                  <a:cubicBezTo>
                    <a:pt x="2090" y="1045"/>
                    <a:pt x="1959" y="888"/>
                    <a:pt x="2044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8" y="865"/>
                    <a:pt x="1972" y="802"/>
                    <a:pt x="1986" y="951"/>
                  </a:cubicBezTo>
                  <a:cubicBezTo>
                    <a:pt x="2000" y="1099"/>
                    <a:pt x="1931" y="1087"/>
                    <a:pt x="1931" y="1087"/>
                  </a:cubicBezTo>
                  <a:cubicBezTo>
                    <a:pt x="1981" y="1021"/>
                    <a:pt x="1925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5"/>
                    <a:pt x="1824" y="1089"/>
                    <a:pt x="1780" y="1181"/>
                  </a:cubicBezTo>
                  <a:cubicBezTo>
                    <a:pt x="1737" y="1272"/>
                    <a:pt x="1746" y="1220"/>
                    <a:pt x="1681" y="1133"/>
                  </a:cubicBezTo>
                  <a:cubicBezTo>
                    <a:pt x="1615" y="1046"/>
                    <a:pt x="1681" y="1050"/>
                    <a:pt x="1685" y="946"/>
                  </a:cubicBezTo>
                  <a:cubicBezTo>
                    <a:pt x="1688" y="877"/>
                    <a:pt x="1666" y="834"/>
                    <a:pt x="1638" y="798"/>
                  </a:cubicBezTo>
                  <a:cubicBezTo>
                    <a:pt x="1631" y="740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1"/>
                    <a:pt x="1835" y="345"/>
                    <a:pt x="1842" y="349"/>
                  </a:cubicBezTo>
                  <a:cubicBezTo>
                    <a:pt x="1704" y="242"/>
                    <a:pt x="1827" y="650"/>
                    <a:pt x="1699" y="595"/>
                  </a:cubicBezTo>
                  <a:cubicBezTo>
                    <a:pt x="1598" y="550"/>
                    <a:pt x="1604" y="702"/>
                    <a:pt x="1611" y="767"/>
                  </a:cubicBezTo>
                  <a:cubicBezTo>
                    <a:pt x="1552" y="701"/>
                    <a:pt x="1488" y="639"/>
                    <a:pt x="1559" y="438"/>
                  </a:cubicBezTo>
                  <a:cubicBezTo>
                    <a:pt x="1677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20" y="416"/>
                  </a:cubicBezTo>
                  <a:cubicBezTo>
                    <a:pt x="1488" y="482"/>
                    <a:pt x="1481" y="545"/>
                    <a:pt x="1487" y="604"/>
                  </a:cubicBezTo>
                  <a:cubicBezTo>
                    <a:pt x="1359" y="470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2" y="684"/>
                  </a:cubicBezTo>
                  <a:cubicBezTo>
                    <a:pt x="1541" y="826"/>
                    <a:pt x="1626" y="937"/>
                    <a:pt x="1546" y="998"/>
                  </a:cubicBezTo>
                  <a:cubicBezTo>
                    <a:pt x="1420" y="1094"/>
                    <a:pt x="1377" y="1398"/>
                    <a:pt x="1212" y="1359"/>
                  </a:cubicBezTo>
                  <a:cubicBezTo>
                    <a:pt x="1154" y="1345"/>
                    <a:pt x="1116" y="1385"/>
                    <a:pt x="1038" y="1385"/>
                  </a:cubicBezTo>
                  <a:cubicBezTo>
                    <a:pt x="960" y="1385"/>
                    <a:pt x="960" y="1263"/>
                    <a:pt x="1034" y="1202"/>
                  </a:cubicBezTo>
                  <a:cubicBezTo>
                    <a:pt x="1107" y="1142"/>
                    <a:pt x="1264" y="1159"/>
                    <a:pt x="1125" y="1007"/>
                  </a:cubicBezTo>
                  <a:cubicBezTo>
                    <a:pt x="986" y="855"/>
                    <a:pt x="1047" y="799"/>
                    <a:pt x="1047" y="799"/>
                  </a:cubicBezTo>
                  <a:cubicBezTo>
                    <a:pt x="925" y="877"/>
                    <a:pt x="1238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1" y="1337"/>
                    <a:pt x="934" y="1076"/>
                    <a:pt x="625" y="1033"/>
                  </a:cubicBezTo>
                  <a:cubicBezTo>
                    <a:pt x="317" y="990"/>
                    <a:pt x="374" y="855"/>
                    <a:pt x="374" y="855"/>
                  </a:cubicBezTo>
                  <a:cubicBezTo>
                    <a:pt x="324" y="909"/>
                    <a:pt x="405" y="1063"/>
                    <a:pt x="571" y="1059"/>
                  </a:cubicBezTo>
                  <a:cubicBezTo>
                    <a:pt x="738" y="1056"/>
                    <a:pt x="768" y="1186"/>
                    <a:pt x="768" y="1186"/>
                  </a:cubicBezTo>
                  <a:cubicBezTo>
                    <a:pt x="719" y="1100"/>
                    <a:pt x="696" y="1293"/>
                    <a:pt x="531" y="1186"/>
                  </a:cubicBezTo>
                  <a:cubicBezTo>
                    <a:pt x="424" y="1116"/>
                    <a:pt x="433" y="1251"/>
                    <a:pt x="433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4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5" y="1543"/>
                  </a:cubicBezTo>
                  <a:cubicBezTo>
                    <a:pt x="1168" y="1667"/>
                    <a:pt x="1089" y="1628"/>
                    <a:pt x="1023" y="1522"/>
                  </a:cubicBezTo>
                  <a:cubicBezTo>
                    <a:pt x="958" y="1416"/>
                    <a:pt x="816" y="1561"/>
                    <a:pt x="827" y="1519"/>
                  </a:cubicBezTo>
                  <a:cubicBezTo>
                    <a:pt x="838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2"/>
                    <a:pt x="1074" y="1738"/>
                    <a:pt x="1016" y="1636"/>
                  </a:cubicBezTo>
                  <a:cubicBezTo>
                    <a:pt x="958" y="1534"/>
                    <a:pt x="826" y="1741"/>
                    <a:pt x="783" y="1578"/>
                  </a:cubicBezTo>
                  <a:cubicBezTo>
                    <a:pt x="753" y="1467"/>
                    <a:pt x="678" y="1609"/>
                    <a:pt x="678" y="1609"/>
                  </a:cubicBezTo>
                  <a:cubicBezTo>
                    <a:pt x="678" y="1609"/>
                    <a:pt x="741" y="1493"/>
                    <a:pt x="780" y="1621"/>
                  </a:cubicBezTo>
                  <a:cubicBezTo>
                    <a:pt x="819" y="1750"/>
                    <a:pt x="967" y="1573"/>
                    <a:pt x="1006" y="1663"/>
                  </a:cubicBezTo>
                  <a:cubicBezTo>
                    <a:pt x="1045" y="1753"/>
                    <a:pt x="1232" y="1587"/>
                    <a:pt x="1096" y="1865"/>
                  </a:cubicBezTo>
                  <a:cubicBezTo>
                    <a:pt x="1004" y="2052"/>
                    <a:pt x="800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6" y="1884"/>
                    <a:pt x="534" y="1952"/>
                    <a:pt x="675" y="1845"/>
                  </a:cubicBezTo>
                  <a:cubicBezTo>
                    <a:pt x="817" y="1738"/>
                    <a:pt x="797" y="1865"/>
                    <a:pt x="875" y="1901"/>
                  </a:cubicBezTo>
                  <a:cubicBezTo>
                    <a:pt x="953" y="1938"/>
                    <a:pt x="1065" y="1994"/>
                    <a:pt x="836" y="2018"/>
                  </a:cubicBezTo>
                  <a:cubicBezTo>
                    <a:pt x="607" y="2042"/>
                    <a:pt x="729" y="2414"/>
                    <a:pt x="286" y="2465"/>
                  </a:cubicBezTo>
                  <a:cubicBezTo>
                    <a:pt x="0" y="2499"/>
                    <a:pt x="72" y="2594"/>
                    <a:pt x="72" y="2594"/>
                  </a:cubicBezTo>
                  <a:cubicBezTo>
                    <a:pt x="72" y="2594"/>
                    <a:pt x="33" y="2502"/>
                    <a:pt x="289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4" y="2242"/>
                    <a:pt x="870" y="2266"/>
                  </a:cubicBezTo>
                  <a:cubicBezTo>
                    <a:pt x="997" y="2290"/>
                    <a:pt x="931" y="2341"/>
                    <a:pt x="921" y="2458"/>
                  </a:cubicBezTo>
                  <a:cubicBezTo>
                    <a:pt x="911" y="2575"/>
                    <a:pt x="1021" y="2572"/>
                    <a:pt x="1021" y="2572"/>
                  </a:cubicBezTo>
                  <a:cubicBezTo>
                    <a:pt x="846" y="2487"/>
                    <a:pt x="1067" y="2298"/>
                    <a:pt x="958" y="2264"/>
                  </a:cubicBezTo>
                  <a:cubicBezTo>
                    <a:pt x="848" y="2230"/>
                    <a:pt x="826" y="2110"/>
                    <a:pt x="897" y="2096"/>
                  </a:cubicBezTo>
                  <a:cubicBezTo>
                    <a:pt x="967" y="2081"/>
                    <a:pt x="1011" y="2018"/>
                    <a:pt x="1157" y="1964"/>
                  </a:cubicBezTo>
                  <a:cubicBezTo>
                    <a:pt x="1303" y="1911"/>
                    <a:pt x="1454" y="2244"/>
                    <a:pt x="1493" y="2327"/>
                  </a:cubicBezTo>
                  <a:cubicBezTo>
                    <a:pt x="1517" y="2378"/>
                    <a:pt x="1522" y="2472"/>
                    <a:pt x="1523" y="2536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9" name="Freeform 1431">
              <a:extLst>
                <a:ext uri="{FF2B5EF4-FFF2-40B4-BE49-F238E27FC236}">
                  <a16:creationId xmlns:a16="http://schemas.microsoft.com/office/drawing/2014/main" id="{85DA311D-8E5C-4CE5-B070-8EBBD91D7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" y="1964"/>
              <a:ext cx="125" cy="118"/>
            </a:xfrm>
            <a:custGeom>
              <a:avLst/>
              <a:gdLst>
                <a:gd name="T0" fmla="*/ 1 w 216"/>
                <a:gd name="T1" fmla="*/ 0 h 204"/>
                <a:gd name="T2" fmla="*/ 2 w 216"/>
                <a:gd name="T3" fmla="*/ 5 h 204"/>
                <a:gd name="T4" fmla="*/ 5 w 216"/>
                <a:gd name="T5" fmla="*/ 14 h 204"/>
                <a:gd name="T6" fmla="*/ 11 w 216"/>
                <a:gd name="T7" fmla="*/ 27 h 204"/>
                <a:gd name="T8" fmla="*/ 22 w 216"/>
                <a:gd name="T9" fmla="*/ 39 h 204"/>
                <a:gd name="T10" fmla="*/ 34 w 216"/>
                <a:gd name="T11" fmla="*/ 27 h 204"/>
                <a:gd name="T12" fmla="*/ 38 w 216"/>
                <a:gd name="T13" fmla="*/ 16 h 204"/>
                <a:gd name="T14" fmla="*/ 42 w 216"/>
                <a:gd name="T15" fmla="*/ 8 h 204"/>
                <a:gd name="T16" fmla="*/ 34 w 216"/>
                <a:gd name="T17" fmla="*/ 20 h 204"/>
                <a:gd name="T18" fmla="*/ 27 w 216"/>
                <a:gd name="T19" fmla="*/ 28 h 204"/>
                <a:gd name="T20" fmla="*/ 16 w 216"/>
                <a:gd name="T21" fmla="*/ 24 h 204"/>
                <a:gd name="T22" fmla="*/ 1 w 216"/>
                <a:gd name="T23" fmla="*/ 1 h 2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" h="204">
                  <a:moveTo>
                    <a:pt x="1" y="0"/>
                  </a:moveTo>
                  <a:cubicBezTo>
                    <a:pt x="0" y="8"/>
                    <a:pt x="9" y="19"/>
                    <a:pt x="12" y="28"/>
                  </a:cubicBezTo>
                  <a:cubicBezTo>
                    <a:pt x="18" y="43"/>
                    <a:pt x="20" y="60"/>
                    <a:pt x="26" y="76"/>
                  </a:cubicBezTo>
                  <a:cubicBezTo>
                    <a:pt x="34" y="97"/>
                    <a:pt x="46" y="119"/>
                    <a:pt x="57" y="139"/>
                  </a:cubicBezTo>
                  <a:cubicBezTo>
                    <a:pt x="69" y="162"/>
                    <a:pt x="84" y="197"/>
                    <a:pt x="113" y="201"/>
                  </a:cubicBezTo>
                  <a:cubicBezTo>
                    <a:pt x="144" y="204"/>
                    <a:pt x="161" y="165"/>
                    <a:pt x="174" y="141"/>
                  </a:cubicBezTo>
                  <a:cubicBezTo>
                    <a:pt x="184" y="124"/>
                    <a:pt x="188" y="104"/>
                    <a:pt x="197" y="85"/>
                  </a:cubicBezTo>
                  <a:cubicBezTo>
                    <a:pt x="203" y="70"/>
                    <a:pt x="212" y="53"/>
                    <a:pt x="216" y="38"/>
                  </a:cubicBezTo>
                  <a:cubicBezTo>
                    <a:pt x="202" y="43"/>
                    <a:pt x="185" y="89"/>
                    <a:pt x="175" y="104"/>
                  </a:cubicBezTo>
                  <a:cubicBezTo>
                    <a:pt x="164" y="119"/>
                    <a:pt x="153" y="136"/>
                    <a:pt x="138" y="147"/>
                  </a:cubicBezTo>
                  <a:cubicBezTo>
                    <a:pt x="110" y="166"/>
                    <a:pt x="93" y="154"/>
                    <a:pt x="80" y="127"/>
                  </a:cubicBezTo>
                  <a:cubicBezTo>
                    <a:pt x="58" y="83"/>
                    <a:pt x="27" y="45"/>
                    <a:pt x="1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0" name="Freeform 1432">
              <a:extLst>
                <a:ext uri="{FF2B5EF4-FFF2-40B4-BE49-F238E27FC236}">
                  <a16:creationId xmlns:a16="http://schemas.microsoft.com/office/drawing/2014/main" id="{440487CC-D447-41F1-A5A3-C50CBFCB7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1" y="1758"/>
              <a:ext cx="43" cy="92"/>
            </a:xfrm>
            <a:custGeom>
              <a:avLst/>
              <a:gdLst>
                <a:gd name="T0" fmla="*/ 14 w 75"/>
                <a:gd name="T1" fmla="*/ 1 h 160"/>
                <a:gd name="T2" fmla="*/ 10 w 75"/>
                <a:gd name="T3" fmla="*/ 7 h 160"/>
                <a:gd name="T4" fmla="*/ 8 w 75"/>
                <a:gd name="T5" fmla="*/ 17 h 160"/>
                <a:gd name="T6" fmla="*/ 8 w 75"/>
                <a:gd name="T7" fmla="*/ 25 h 160"/>
                <a:gd name="T8" fmla="*/ 9 w 75"/>
                <a:gd name="T9" fmla="*/ 30 h 160"/>
                <a:gd name="T10" fmla="*/ 2 w 75"/>
                <a:gd name="T11" fmla="*/ 18 h 160"/>
                <a:gd name="T12" fmla="*/ 2 w 75"/>
                <a:gd name="T13" fmla="*/ 11 h 160"/>
                <a:gd name="T14" fmla="*/ 14 w 75"/>
                <a:gd name="T15" fmla="*/ 0 h 1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160">
                  <a:moveTo>
                    <a:pt x="75" y="2"/>
                  </a:moveTo>
                  <a:cubicBezTo>
                    <a:pt x="75" y="13"/>
                    <a:pt x="59" y="27"/>
                    <a:pt x="55" y="38"/>
                  </a:cubicBezTo>
                  <a:cubicBezTo>
                    <a:pt x="48" y="54"/>
                    <a:pt x="44" y="72"/>
                    <a:pt x="41" y="89"/>
                  </a:cubicBezTo>
                  <a:cubicBezTo>
                    <a:pt x="39" y="102"/>
                    <a:pt x="39" y="118"/>
                    <a:pt x="41" y="131"/>
                  </a:cubicBezTo>
                  <a:cubicBezTo>
                    <a:pt x="43" y="141"/>
                    <a:pt x="49" y="151"/>
                    <a:pt x="45" y="160"/>
                  </a:cubicBezTo>
                  <a:cubicBezTo>
                    <a:pt x="26" y="153"/>
                    <a:pt x="24" y="114"/>
                    <a:pt x="12" y="98"/>
                  </a:cubicBezTo>
                  <a:cubicBezTo>
                    <a:pt x="0" y="82"/>
                    <a:pt x="0" y="76"/>
                    <a:pt x="11" y="57"/>
                  </a:cubicBezTo>
                  <a:cubicBezTo>
                    <a:pt x="25" y="32"/>
                    <a:pt x="55" y="22"/>
                    <a:pt x="71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1" name="Freeform 1433">
              <a:extLst>
                <a:ext uri="{FF2B5EF4-FFF2-40B4-BE49-F238E27FC236}">
                  <a16:creationId xmlns:a16="http://schemas.microsoft.com/office/drawing/2014/main" id="{E5940501-4C30-4BCB-B6A7-EE627753E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1401"/>
              <a:ext cx="33" cy="66"/>
            </a:xfrm>
            <a:custGeom>
              <a:avLst/>
              <a:gdLst>
                <a:gd name="T0" fmla="*/ 1 w 57"/>
                <a:gd name="T1" fmla="*/ 2 h 115"/>
                <a:gd name="T2" fmla="*/ 8 w 57"/>
                <a:gd name="T3" fmla="*/ 3 h 115"/>
                <a:gd name="T4" fmla="*/ 9 w 57"/>
                <a:gd name="T5" fmla="*/ 1 h 115"/>
                <a:gd name="T6" fmla="*/ 10 w 57"/>
                <a:gd name="T7" fmla="*/ 3 h 115"/>
                <a:gd name="T8" fmla="*/ 11 w 57"/>
                <a:gd name="T9" fmla="*/ 22 h 115"/>
                <a:gd name="T10" fmla="*/ 8 w 57"/>
                <a:gd name="T11" fmla="*/ 15 h 115"/>
                <a:gd name="T12" fmla="*/ 6 w 57"/>
                <a:gd name="T13" fmla="*/ 9 h 115"/>
                <a:gd name="T14" fmla="*/ 0 w 57"/>
                <a:gd name="T15" fmla="*/ 3 h 1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" h="115">
                  <a:moveTo>
                    <a:pt x="3" y="13"/>
                  </a:moveTo>
                  <a:cubicBezTo>
                    <a:pt x="12" y="20"/>
                    <a:pt x="30" y="28"/>
                    <a:pt x="39" y="18"/>
                  </a:cubicBezTo>
                  <a:cubicBezTo>
                    <a:pt x="42" y="14"/>
                    <a:pt x="40" y="0"/>
                    <a:pt x="49" y="3"/>
                  </a:cubicBezTo>
                  <a:cubicBezTo>
                    <a:pt x="55" y="4"/>
                    <a:pt x="54" y="15"/>
                    <a:pt x="54" y="20"/>
                  </a:cubicBezTo>
                  <a:cubicBezTo>
                    <a:pt x="53" y="52"/>
                    <a:pt x="50" y="83"/>
                    <a:pt x="57" y="115"/>
                  </a:cubicBezTo>
                  <a:cubicBezTo>
                    <a:pt x="52" y="103"/>
                    <a:pt x="45" y="92"/>
                    <a:pt x="41" y="79"/>
                  </a:cubicBezTo>
                  <a:cubicBezTo>
                    <a:pt x="38" y="67"/>
                    <a:pt x="36" y="57"/>
                    <a:pt x="29" y="47"/>
                  </a:cubicBezTo>
                  <a:cubicBezTo>
                    <a:pt x="21" y="35"/>
                    <a:pt x="11" y="26"/>
                    <a:pt x="0" y="1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2" name="Freeform 1434">
              <a:extLst>
                <a:ext uri="{FF2B5EF4-FFF2-40B4-BE49-F238E27FC236}">
                  <a16:creationId xmlns:a16="http://schemas.microsoft.com/office/drawing/2014/main" id="{0340B0C9-28C8-4C72-BA3D-85401BDD5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1311"/>
              <a:ext cx="50" cy="75"/>
            </a:xfrm>
            <a:custGeom>
              <a:avLst/>
              <a:gdLst>
                <a:gd name="T0" fmla="*/ 7 w 87"/>
                <a:gd name="T1" fmla="*/ 0 h 131"/>
                <a:gd name="T2" fmla="*/ 11 w 87"/>
                <a:gd name="T3" fmla="*/ 15 h 131"/>
                <a:gd name="T4" fmla="*/ 6 w 87"/>
                <a:gd name="T5" fmla="*/ 21 h 131"/>
                <a:gd name="T6" fmla="*/ 0 w 87"/>
                <a:gd name="T7" fmla="*/ 24 h 131"/>
                <a:gd name="T8" fmla="*/ 12 w 87"/>
                <a:gd name="T9" fmla="*/ 19 h 131"/>
                <a:gd name="T10" fmla="*/ 16 w 87"/>
                <a:gd name="T11" fmla="*/ 13 h 131"/>
                <a:gd name="T12" fmla="*/ 8 w 87"/>
                <a:gd name="T13" fmla="*/ 1 h 1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131">
                  <a:moveTo>
                    <a:pt x="39" y="0"/>
                  </a:moveTo>
                  <a:cubicBezTo>
                    <a:pt x="56" y="23"/>
                    <a:pt x="68" y="55"/>
                    <a:pt x="58" y="83"/>
                  </a:cubicBezTo>
                  <a:cubicBezTo>
                    <a:pt x="53" y="97"/>
                    <a:pt x="46" y="108"/>
                    <a:pt x="31" y="114"/>
                  </a:cubicBezTo>
                  <a:cubicBezTo>
                    <a:pt x="23" y="118"/>
                    <a:pt x="4" y="119"/>
                    <a:pt x="0" y="127"/>
                  </a:cubicBezTo>
                  <a:cubicBezTo>
                    <a:pt x="18" y="131"/>
                    <a:pt x="49" y="114"/>
                    <a:pt x="64" y="105"/>
                  </a:cubicBezTo>
                  <a:cubicBezTo>
                    <a:pt x="78" y="97"/>
                    <a:pt x="84" y="85"/>
                    <a:pt x="85" y="68"/>
                  </a:cubicBezTo>
                  <a:cubicBezTo>
                    <a:pt x="87" y="42"/>
                    <a:pt x="56" y="26"/>
                    <a:pt x="42" y="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3" name="Freeform 1435">
              <a:extLst>
                <a:ext uri="{FF2B5EF4-FFF2-40B4-BE49-F238E27FC236}">
                  <a16:creationId xmlns:a16="http://schemas.microsoft.com/office/drawing/2014/main" id="{CB86E16D-2C9E-453A-B697-42B159EC1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1279"/>
              <a:ext cx="98" cy="36"/>
            </a:xfrm>
            <a:custGeom>
              <a:avLst/>
              <a:gdLst>
                <a:gd name="T0" fmla="*/ 0 w 169"/>
                <a:gd name="T1" fmla="*/ 0 h 63"/>
                <a:gd name="T2" fmla="*/ 33 w 169"/>
                <a:gd name="T3" fmla="*/ 12 h 63"/>
                <a:gd name="T4" fmla="*/ 23 w 169"/>
                <a:gd name="T5" fmla="*/ 9 h 63"/>
                <a:gd name="T6" fmla="*/ 11 w 169"/>
                <a:gd name="T7" fmla="*/ 6 h 63"/>
                <a:gd name="T8" fmla="*/ 5 w 169"/>
                <a:gd name="T9" fmla="*/ 3 h 63"/>
                <a:gd name="T10" fmla="*/ 1 w 169"/>
                <a:gd name="T11" fmla="*/ 1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9" h="63">
                  <a:moveTo>
                    <a:pt x="0" y="0"/>
                  </a:moveTo>
                  <a:cubicBezTo>
                    <a:pt x="49" y="48"/>
                    <a:pt x="102" y="62"/>
                    <a:pt x="169" y="63"/>
                  </a:cubicBezTo>
                  <a:cubicBezTo>
                    <a:pt x="154" y="55"/>
                    <a:pt x="134" y="55"/>
                    <a:pt x="118" y="49"/>
                  </a:cubicBezTo>
                  <a:cubicBezTo>
                    <a:pt x="98" y="43"/>
                    <a:pt x="76" y="39"/>
                    <a:pt x="57" y="30"/>
                  </a:cubicBezTo>
                  <a:cubicBezTo>
                    <a:pt x="47" y="26"/>
                    <a:pt x="37" y="19"/>
                    <a:pt x="28" y="14"/>
                  </a:cubicBezTo>
                  <a:cubicBezTo>
                    <a:pt x="20" y="11"/>
                    <a:pt x="8" y="10"/>
                    <a:pt x="2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4" name="Freeform 1436">
              <a:extLst>
                <a:ext uri="{FF2B5EF4-FFF2-40B4-BE49-F238E27FC236}">
                  <a16:creationId xmlns:a16="http://schemas.microsoft.com/office/drawing/2014/main" id="{31D70B8C-C488-4412-BDFE-F0A5809CF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" y="1424"/>
              <a:ext cx="46" cy="20"/>
            </a:xfrm>
            <a:custGeom>
              <a:avLst/>
              <a:gdLst>
                <a:gd name="T0" fmla="*/ 0 w 80"/>
                <a:gd name="T1" fmla="*/ 2 h 35"/>
                <a:gd name="T2" fmla="*/ 15 w 80"/>
                <a:gd name="T3" fmla="*/ 0 h 35"/>
                <a:gd name="T4" fmla="*/ 9 w 80"/>
                <a:gd name="T5" fmla="*/ 3 h 35"/>
                <a:gd name="T6" fmla="*/ 2 w 80"/>
                <a:gd name="T7" fmla="*/ 3 h 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35">
                  <a:moveTo>
                    <a:pt x="0" y="11"/>
                  </a:moveTo>
                  <a:cubicBezTo>
                    <a:pt x="32" y="23"/>
                    <a:pt x="62" y="35"/>
                    <a:pt x="80" y="0"/>
                  </a:cubicBezTo>
                  <a:cubicBezTo>
                    <a:pt x="69" y="2"/>
                    <a:pt x="61" y="12"/>
                    <a:pt x="49" y="14"/>
                  </a:cubicBezTo>
                  <a:cubicBezTo>
                    <a:pt x="36" y="17"/>
                    <a:pt x="22" y="15"/>
                    <a:pt x="9" y="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5" name="Freeform 1437">
              <a:extLst>
                <a:ext uri="{FF2B5EF4-FFF2-40B4-BE49-F238E27FC236}">
                  <a16:creationId xmlns:a16="http://schemas.microsoft.com/office/drawing/2014/main" id="{7135A3DB-392B-43DB-ADB1-70B19B5FA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055"/>
              <a:ext cx="106" cy="50"/>
            </a:xfrm>
            <a:custGeom>
              <a:avLst/>
              <a:gdLst>
                <a:gd name="T0" fmla="*/ 1 w 183"/>
                <a:gd name="T1" fmla="*/ 6 h 87"/>
                <a:gd name="T2" fmla="*/ 8 w 183"/>
                <a:gd name="T3" fmla="*/ 2 h 87"/>
                <a:gd name="T4" fmla="*/ 14 w 183"/>
                <a:gd name="T5" fmla="*/ 1 h 87"/>
                <a:gd name="T6" fmla="*/ 24 w 183"/>
                <a:gd name="T7" fmla="*/ 5 h 87"/>
                <a:gd name="T8" fmla="*/ 35 w 183"/>
                <a:gd name="T9" fmla="*/ 17 h 87"/>
                <a:gd name="T10" fmla="*/ 31 w 183"/>
                <a:gd name="T11" fmla="*/ 14 h 87"/>
                <a:gd name="T12" fmla="*/ 23 w 183"/>
                <a:gd name="T13" fmla="*/ 9 h 87"/>
                <a:gd name="T14" fmla="*/ 13 w 183"/>
                <a:gd name="T15" fmla="*/ 6 h 87"/>
                <a:gd name="T16" fmla="*/ 0 w 183"/>
                <a:gd name="T17" fmla="*/ 7 h 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87">
                  <a:moveTo>
                    <a:pt x="2" y="30"/>
                  </a:moveTo>
                  <a:cubicBezTo>
                    <a:pt x="11" y="32"/>
                    <a:pt x="29" y="16"/>
                    <a:pt x="38" y="11"/>
                  </a:cubicBezTo>
                  <a:cubicBezTo>
                    <a:pt x="50" y="5"/>
                    <a:pt x="60" y="2"/>
                    <a:pt x="74" y="1"/>
                  </a:cubicBezTo>
                  <a:cubicBezTo>
                    <a:pt x="95" y="0"/>
                    <a:pt x="105" y="10"/>
                    <a:pt x="122" y="24"/>
                  </a:cubicBezTo>
                  <a:cubicBezTo>
                    <a:pt x="150" y="44"/>
                    <a:pt x="171" y="53"/>
                    <a:pt x="183" y="87"/>
                  </a:cubicBezTo>
                  <a:cubicBezTo>
                    <a:pt x="176" y="86"/>
                    <a:pt x="167" y="78"/>
                    <a:pt x="161" y="73"/>
                  </a:cubicBezTo>
                  <a:cubicBezTo>
                    <a:pt x="148" y="62"/>
                    <a:pt x="133" y="53"/>
                    <a:pt x="117" y="46"/>
                  </a:cubicBezTo>
                  <a:cubicBezTo>
                    <a:pt x="102" y="38"/>
                    <a:pt x="86" y="34"/>
                    <a:pt x="69" y="30"/>
                  </a:cubicBezTo>
                  <a:cubicBezTo>
                    <a:pt x="45" y="24"/>
                    <a:pt x="21" y="21"/>
                    <a:pt x="0" y="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6" name="Freeform 1438">
              <a:extLst>
                <a:ext uri="{FF2B5EF4-FFF2-40B4-BE49-F238E27FC236}">
                  <a16:creationId xmlns:a16="http://schemas.microsoft.com/office/drawing/2014/main" id="{A14035F2-2DAC-44B2-A15D-02A7196F7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938"/>
              <a:ext cx="34" cy="112"/>
            </a:xfrm>
            <a:custGeom>
              <a:avLst/>
              <a:gdLst>
                <a:gd name="T0" fmla="*/ 11 w 60"/>
                <a:gd name="T1" fmla="*/ 0 h 195"/>
                <a:gd name="T2" fmla="*/ 3 w 60"/>
                <a:gd name="T3" fmla="*/ 20 h 195"/>
                <a:gd name="T4" fmla="*/ 2 w 60"/>
                <a:gd name="T5" fmla="*/ 37 h 195"/>
                <a:gd name="T6" fmla="*/ 5 w 60"/>
                <a:gd name="T7" fmla="*/ 25 h 195"/>
                <a:gd name="T8" fmla="*/ 9 w 60"/>
                <a:gd name="T9" fmla="*/ 12 h 195"/>
                <a:gd name="T10" fmla="*/ 11 w 60"/>
                <a:gd name="T11" fmla="*/ 3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195">
                  <a:moveTo>
                    <a:pt x="59" y="0"/>
                  </a:moveTo>
                  <a:cubicBezTo>
                    <a:pt x="41" y="34"/>
                    <a:pt x="22" y="68"/>
                    <a:pt x="15" y="107"/>
                  </a:cubicBezTo>
                  <a:cubicBezTo>
                    <a:pt x="10" y="134"/>
                    <a:pt x="0" y="168"/>
                    <a:pt x="8" y="195"/>
                  </a:cubicBezTo>
                  <a:cubicBezTo>
                    <a:pt x="17" y="175"/>
                    <a:pt x="22" y="151"/>
                    <a:pt x="26" y="130"/>
                  </a:cubicBezTo>
                  <a:cubicBezTo>
                    <a:pt x="31" y="107"/>
                    <a:pt x="39" y="87"/>
                    <a:pt x="45" y="65"/>
                  </a:cubicBezTo>
                  <a:cubicBezTo>
                    <a:pt x="49" y="48"/>
                    <a:pt x="52" y="28"/>
                    <a:pt x="60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7" name="Freeform 1439">
              <a:extLst>
                <a:ext uri="{FF2B5EF4-FFF2-40B4-BE49-F238E27FC236}">
                  <a16:creationId xmlns:a16="http://schemas.microsoft.com/office/drawing/2014/main" id="{DD67B627-9D45-4456-A51F-3D8BFACC0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012"/>
              <a:ext cx="99" cy="107"/>
            </a:xfrm>
            <a:custGeom>
              <a:avLst/>
              <a:gdLst>
                <a:gd name="T0" fmla="*/ 1 w 173"/>
                <a:gd name="T1" fmla="*/ 35 h 186"/>
                <a:gd name="T2" fmla="*/ 4 w 173"/>
                <a:gd name="T3" fmla="*/ 21 h 186"/>
                <a:gd name="T4" fmla="*/ 15 w 173"/>
                <a:gd name="T5" fmla="*/ 19 h 186"/>
                <a:gd name="T6" fmla="*/ 21 w 173"/>
                <a:gd name="T7" fmla="*/ 20 h 186"/>
                <a:gd name="T8" fmla="*/ 26 w 173"/>
                <a:gd name="T9" fmla="*/ 15 h 186"/>
                <a:gd name="T10" fmla="*/ 30 w 173"/>
                <a:gd name="T11" fmla="*/ 6 h 186"/>
                <a:gd name="T12" fmla="*/ 31 w 173"/>
                <a:gd name="T13" fmla="*/ 0 h 186"/>
                <a:gd name="T14" fmla="*/ 30 w 173"/>
                <a:gd name="T15" fmla="*/ 18 h 186"/>
                <a:gd name="T16" fmla="*/ 20 w 173"/>
                <a:gd name="T17" fmla="*/ 23 h 186"/>
                <a:gd name="T18" fmla="*/ 7 w 173"/>
                <a:gd name="T19" fmla="*/ 25 h 186"/>
                <a:gd name="T20" fmla="*/ 1 w 173"/>
                <a:gd name="T21" fmla="*/ 36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" h="186">
                  <a:moveTo>
                    <a:pt x="5" y="182"/>
                  </a:moveTo>
                  <a:cubicBezTo>
                    <a:pt x="6" y="160"/>
                    <a:pt x="6" y="130"/>
                    <a:pt x="22" y="113"/>
                  </a:cubicBezTo>
                  <a:cubicBezTo>
                    <a:pt x="39" y="95"/>
                    <a:pt x="56" y="97"/>
                    <a:pt x="78" y="100"/>
                  </a:cubicBezTo>
                  <a:cubicBezTo>
                    <a:pt x="87" y="102"/>
                    <a:pt x="104" y="107"/>
                    <a:pt x="113" y="104"/>
                  </a:cubicBezTo>
                  <a:cubicBezTo>
                    <a:pt x="123" y="101"/>
                    <a:pt x="136" y="87"/>
                    <a:pt x="142" y="79"/>
                  </a:cubicBezTo>
                  <a:cubicBezTo>
                    <a:pt x="152" y="65"/>
                    <a:pt x="157" y="49"/>
                    <a:pt x="160" y="32"/>
                  </a:cubicBezTo>
                  <a:cubicBezTo>
                    <a:pt x="162" y="21"/>
                    <a:pt x="161" y="9"/>
                    <a:pt x="166" y="0"/>
                  </a:cubicBezTo>
                  <a:cubicBezTo>
                    <a:pt x="173" y="24"/>
                    <a:pt x="172" y="74"/>
                    <a:pt x="160" y="97"/>
                  </a:cubicBezTo>
                  <a:cubicBezTo>
                    <a:pt x="151" y="116"/>
                    <a:pt x="125" y="121"/>
                    <a:pt x="106" y="122"/>
                  </a:cubicBezTo>
                  <a:cubicBezTo>
                    <a:pt x="82" y="123"/>
                    <a:pt x="56" y="118"/>
                    <a:pt x="36" y="134"/>
                  </a:cubicBezTo>
                  <a:cubicBezTo>
                    <a:pt x="23" y="145"/>
                    <a:pt x="0" y="167"/>
                    <a:pt x="2" y="18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8" name="Freeform 1440">
              <a:extLst>
                <a:ext uri="{FF2B5EF4-FFF2-40B4-BE49-F238E27FC236}">
                  <a16:creationId xmlns:a16="http://schemas.microsoft.com/office/drawing/2014/main" id="{9B62A812-933C-4DF6-A12F-C02407EA1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1438"/>
              <a:ext cx="63" cy="36"/>
            </a:xfrm>
            <a:custGeom>
              <a:avLst/>
              <a:gdLst>
                <a:gd name="T0" fmla="*/ 21 w 109"/>
                <a:gd name="T1" fmla="*/ 0 h 62"/>
                <a:gd name="T2" fmla="*/ 16 w 109"/>
                <a:gd name="T3" fmla="*/ 7 h 62"/>
                <a:gd name="T4" fmla="*/ 16 w 109"/>
                <a:gd name="T5" fmla="*/ 12 h 62"/>
                <a:gd name="T6" fmla="*/ 12 w 109"/>
                <a:gd name="T7" fmla="*/ 10 h 62"/>
                <a:gd name="T8" fmla="*/ 8 w 109"/>
                <a:gd name="T9" fmla="*/ 9 h 62"/>
                <a:gd name="T10" fmla="*/ 0 w 109"/>
                <a:gd name="T11" fmla="*/ 3 h 62"/>
                <a:gd name="T12" fmla="*/ 7 w 109"/>
                <a:gd name="T13" fmla="*/ 3 h 62"/>
                <a:gd name="T14" fmla="*/ 13 w 109"/>
                <a:gd name="T15" fmla="*/ 3 h 62"/>
                <a:gd name="T16" fmla="*/ 20 w 109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62">
                  <a:moveTo>
                    <a:pt x="109" y="0"/>
                  </a:moveTo>
                  <a:cubicBezTo>
                    <a:pt x="96" y="8"/>
                    <a:pt x="78" y="18"/>
                    <a:pt x="79" y="36"/>
                  </a:cubicBezTo>
                  <a:cubicBezTo>
                    <a:pt x="79" y="46"/>
                    <a:pt x="96" y="61"/>
                    <a:pt x="81" y="62"/>
                  </a:cubicBezTo>
                  <a:cubicBezTo>
                    <a:pt x="79" y="62"/>
                    <a:pt x="67" y="55"/>
                    <a:pt x="64" y="53"/>
                  </a:cubicBezTo>
                  <a:cubicBezTo>
                    <a:pt x="55" y="49"/>
                    <a:pt x="48" y="48"/>
                    <a:pt x="38" y="45"/>
                  </a:cubicBezTo>
                  <a:cubicBezTo>
                    <a:pt x="23" y="41"/>
                    <a:pt x="7" y="32"/>
                    <a:pt x="0" y="18"/>
                  </a:cubicBezTo>
                  <a:cubicBezTo>
                    <a:pt x="7" y="12"/>
                    <a:pt x="26" y="18"/>
                    <a:pt x="36" y="18"/>
                  </a:cubicBezTo>
                  <a:cubicBezTo>
                    <a:pt x="46" y="18"/>
                    <a:pt x="58" y="19"/>
                    <a:pt x="68" y="15"/>
                  </a:cubicBezTo>
                  <a:cubicBezTo>
                    <a:pt x="81" y="11"/>
                    <a:pt x="90" y="1"/>
                    <a:pt x="105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9" name="Freeform 1441">
              <a:extLst>
                <a:ext uri="{FF2B5EF4-FFF2-40B4-BE49-F238E27FC236}">
                  <a16:creationId xmlns:a16="http://schemas.microsoft.com/office/drawing/2014/main" id="{590A93CC-6522-41DD-A6FE-6F8C817C4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" y="1920"/>
              <a:ext cx="44" cy="40"/>
            </a:xfrm>
            <a:custGeom>
              <a:avLst/>
              <a:gdLst>
                <a:gd name="T0" fmla="*/ 0 w 77"/>
                <a:gd name="T1" fmla="*/ 8 h 69"/>
                <a:gd name="T2" fmla="*/ 10 w 77"/>
                <a:gd name="T3" fmla="*/ 5 h 69"/>
                <a:gd name="T4" fmla="*/ 14 w 77"/>
                <a:gd name="T5" fmla="*/ 13 h 69"/>
                <a:gd name="T6" fmla="*/ 9 w 77"/>
                <a:gd name="T7" fmla="*/ 1 h 69"/>
                <a:gd name="T8" fmla="*/ 1 w 77"/>
                <a:gd name="T9" fmla="*/ 8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69">
                  <a:moveTo>
                    <a:pt x="0" y="42"/>
                  </a:moveTo>
                  <a:cubicBezTo>
                    <a:pt x="14" y="31"/>
                    <a:pt x="33" y="15"/>
                    <a:pt x="51" y="25"/>
                  </a:cubicBezTo>
                  <a:cubicBezTo>
                    <a:pt x="67" y="33"/>
                    <a:pt x="69" y="56"/>
                    <a:pt x="77" y="69"/>
                  </a:cubicBezTo>
                  <a:cubicBezTo>
                    <a:pt x="74" y="51"/>
                    <a:pt x="68" y="12"/>
                    <a:pt x="46" y="6"/>
                  </a:cubicBezTo>
                  <a:cubicBezTo>
                    <a:pt x="25" y="0"/>
                    <a:pt x="12" y="29"/>
                    <a:pt x="3" y="4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0" name="Freeform 1442">
              <a:extLst>
                <a:ext uri="{FF2B5EF4-FFF2-40B4-BE49-F238E27FC236}">
                  <a16:creationId xmlns:a16="http://schemas.microsoft.com/office/drawing/2014/main" id="{9FE4DCE7-D44E-4D31-BA17-6C8773310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907"/>
              <a:ext cx="124" cy="115"/>
            </a:xfrm>
            <a:custGeom>
              <a:avLst/>
              <a:gdLst>
                <a:gd name="T0" fmla="*/ 42 w 215"/>
                <a:gd name="T1" fmla="*/ 6 h 199"/>
                <a:gd name="T2" fmla="*/ 37 w 215"/>
                <a:gd name="T3" fmla="*/ 33 h 199"/>
                <a:gd name="T4" fmla="*/ 21 w 215"/>
                <a:gd name="T5" fmla="*/ 13 h 199"/>
                <a:gd name="T6" fmla="*/ 10 w 215"/>
                <a:gd name="T7" fmla="*/ 23 h 199"/>
                <a:gd name="T8" fmla="*/ 0 w 215"/>
                <a:gd name="T9" fmla="*/ 38 h 199"/>
                <a:gd name="T10" fmla="*/ 12 w 215"/>
                <a:gd name="T11" fmla="*/ 16 h 199"/>
                <a:gd name="T12" fmla="*/ 22 w 215"/>
                <a:gd name="T13" fmla="*/ 3 h 199"/>
                <a:gd name="T14" fmla="*/ 32 w 215"/>
                <a:gd name="T15" fmla="*/ 1 h 199"/>
                <a:gd name="T16" fmla="*/ 40 w 215"/>
                <a:gd name="T17" fmla="*/ 6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5" h="199">
                  <a:moveTo>
                    <a:pt x="215" y="33"/>
                  </a:moveTo>
                  <a:cubicBezTo>
                    <a:pt x="170" y="57"/>
                    <a:pt x="182" y="129"/>
                    <a:pt x="192" y="169"/>
                  </a:cubicBezTo>
                  <a:cubicBezTo>
                    <a:pt x="166" y="140"/>
                    <a:pt x="162" y="61"/>
                    <a:pt x="110" y="69"/>
                  </a:cubicBezTo>
                  <a:cubicBezTo>
                    <a:pt x="86" y="73"/>
                    <a:pt x="69" y="98"/>
                    <a:pt x="56" y="117"/>
                  </a:cubicBezTo>
                  <a:cubicBezTo>
                    <a:pt x="38" y="143"/>
                    <a:pt x="14" y="171"/>
                    <a:pt x="0" y="199"/>
                  </a:cubicBezTo>
                  <a:cubicBezTo>
                    <a:pt x="15" y="160"/>
                    <a:pt x="38" y="119"/>
                    <a:pt x="62" y="84"/>
                  </a:cubicBezTo>
                  <a:cubicBezTo>
                    <a:pt x="78" y="61"/>
                    <a:pt x="94" y="31"/>
                    <a:pt x="117" y="15"/>
                  </a:cubicBezTo>
                  <a:cubicBezTo>
                    <a:pt x="129" y="7"/>
                    <a:pt x="154" y="0"/>
                    <a:pt x="168" y="3"/>
                  </a:cubicBezTo>
                  <a:cubicBezTo>
                    <a:pt x="185" y="5"/>
                    <a:pt x="196" y="24"/>
                    <a:pt x="208" y="3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1" name="Freeform 1443">
              <a:extLst>
                <a:ext uri="{FF2B5EF4-FFF2-40B4-BE49-F238E27FC236}">
                  <a16:creationId xmlns:a16="http://schemas.microsoft.com/office/drawing/2014/main" id="{A5E2A447-A3F7-446F-B0E2-291F2D7A7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2086"/>
              <a:ext cx="143" cy="75"/>
            </a:xfrm>
            <a:custGeom>
              <a:avLst/>
              <a:gdLst>
                <a:gd name="T0" fmla="*/ 0 w 247"/>
                <a:gd name="T1" fmla="*/ 24 h 130"/>
                <a:gd name="T2" fmla="*/ 13 w 247"/>
                <a:gd name="T3" fmla="*/ 22 h 130"/>
                <a:gd name="T4" fmla="*/ 29 w 247"/>
                <a:gd name="T5" fmla="*/ 17 h 130"/>
                <a:gd name="T6" fmla="*/ 39 w 247"/>
                <a:gd name="T7" fmla="*/ 9 h 130"/>
                <a:gd name="T8" fmla="*/ 48 w 247"/>
                <a:gd name="T9" fmla="*/ 0 h 130"/>
                <a:gd name="T10" fmla="*/ 34 w 247"/>
                <a:gd name="T11" fmla="*/ 8 h 130"/>
                <a:gd name="T12" fmla="*/ 17 w 247"/>
                <a:gd name="T13" fmla="*/ 16 h 130"/>
                <a:gd name="T14" fmla="*/ 8 w 247"/>
                <a:gd name="T15" fmla="*/ 22 h 130"/>
                <a:gd name="T16" fmla="*/ 1 w 247"/>
                <a:gd name="T17" fmla="*/ 25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7" h="130">
                  <a:moveTo>
                    <a:pt x="0" y="123"/>
                  </a:moveTo>
                  <a:cubicBezTo>
                    <a:pt x="15" y="130"/>
                    <a:pt x="52" y="118"/>
                    <a:pt x="69" y="114"/>
                  </a:cubicBezTo>
                  <a:cubicBezTo>
                    <a:pt x="97" y="107"/>
                    <a:pt x="124" y="102"/>
                    <a:pt x="149" y="86"/>
                  </a:cubicBezTo>
                  <a:cubicBezTo>
                    <a:pt x="168" y="73"/>
                    <a:pt x="186" y="62"/>
                    <a:pt x="204" y="47"/>
                  </a:cubicBezTo>
                  <a:cubicBezTo>
                    <a:pt x="216" y="37"/>
                    <a:pt x="247" y="17"/>
                    <a:pt x="247" y="0"/>
                  </a:cubicBezTo>
                  <a:cubicBezTo>
                    <a:pt x="233" y="25"/>
                    <a:pt x="201" y="32"/>
                    <a:pt x="177" y="43"/>
                  </a:cubicBezTo>
                  <a:cubicBezTo>
                    <a:pt x="148" y="55"/>
                    <a:pt x="114" y="65"/>
                    <a:pt x="89" y="83"/>
                  </a:cubicBezTo>
                  <a:cubicBezTo>
                    <a:pt x="72" y="95"/>
                    <a:pt x="56" y="105"/>
                    <a:pt x="38" y="114"/>
                  </a:cubicBezTo>
                  <a:cubicBezTo>
                    <a:pt x="26" y="120"/>
                    <a:pt x="13" y="123"/>
                    <a:pt x="2" y="129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2" name="Freeform 1444">
              <a:extLst>
                <a:ext uri="{FF2B5EF4-FFF2-40B4-BE49-F238E27FC236}">
                  <a16:creationId xmlns:a16="http://schemas.microsoft.com/office/drawing/2014/main" id="{D1F6F62A-3255-4D4A-ADF9-3B3773E07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" y="2030"/>
              <a:ext cx="30" cy="73"/>
            </a:xfrm>
            <a:custGeom>
              <a:avLst/>
              <a:gdLst>
                <a:gd name="T0" fmla="*/ 0 w 51"/>
                <a:gd name="T1" fmla="*/ 0 h 127"/>
                <a:gd name="T2" fmla="*/ 3 w 51"/>
                <a:gd name="T3" fmla="*/ 24 h 127"/>
                <a:gd name="T4" fmla="*/ 9 w 51"/>
                <a:gd name="T5" fmla="*/ 6 h 127"/>
                <a:gd name="T6" fmla="*/ 1 w 51"/>
                <a:gd name="T7" fmla="*/ 1 h 1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127">
                  <a:moveTo>
                    <a:pt x="0" y="0"/>
                  </a:moveTo>
                  <a:cubicBezTo>
                    <a:pt x="51" y="19"/>
                    <a:pt x="33" y="88"/>
                    <a:pt x="14" y="127"/>
                  </a:cubicBezTo>
                  <a:cubicBezTo>
                    <a:pt x="32" y="104"/>
                    <a:pt x="49" y="59"/>
                    <a:pt x="42" y="29"/>
                  </a:cubicBezTo>
                  <a:cubicBezTo>
                    <a:pt x="36" y="4"/>
                    <a:pt x="25" y="6"/>
                    <a:pt x="2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3" name="Freeform 1445">
              <a:extLst>
                <a:ext uri="{FF2B5EF4-FFF2-40B4-BE49-F238E27FC236}">
                  <a16:creationId xmlns:a16="http://schemas.microsoft.com/office/drawing/2014/main" id="{EE4C4227-188C-4C92-8838-A5E6A5CA1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1739"/>
              <a:ext cx="115" cy="53"/>
            </a:xfrm>
            <a:custGeom>
              <a:avLst/>
              <a:gdLst>
                <a:gd name="T0" fmla="*/ 0 w 201"/>
                <a:gd name="T1" fmla="*/ 12 h 92"/>
                <a:gd name="T2" fmla="*/ 10 w 201"/>
                <a:gd name="T3" fmla="*/ 4 h 92"/>
                <a:gd name="T4" fmla="*/ 22 w 201"/>
                <a:gd name="T5" fmla="*/ 2 h 92"/>
                <a:gd name="T6" fmla="*/ 38 w 201"/>
                <a:gd name="T7" fmla="*/ 18 h 92"/>
                <a:gd name="T8" fmla="*/ 23 w 201"/>
                <a:gd name="T9" fmla="*/ 1 h 92"/>
                <a:gd name="T10" fmla="*/ 14 w 201"/>
                <a:gd name="T11" fmla="*/ 2 h 92"/>
                <a:gd name="T12" fmla="*/ 8 w 201"/>
                <a:gd name="T13" fmla="*/ 6 h 92"/>
                <a:gd name="T14" fmla="*/ 3 w 201"/>
                <a:gd name="T15" fmla="*/ 8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1" h="92">
                  <a:moveTo>
                    <a:pt x="0" y="59"/>
                  </a:moveTo>
                  <a:cubicBezTo>
                    <a:pt x="2" y="45"/>
                    <a:pt x="43" y="28"/>
                    <a:pt x="56" y="22"/>
                  </a:cubicBezTo>
                  <a:cubicBezTo>
                    <a:pt x="73" y="14"/>
                    <a:pt x="97" y="5"/>
                    <a:pt x="116" y="8"/>
                  </a:cubicBezTo>
                  <a:cubicBezTo>
                    <a:pt x="156" y="15"/>
                    <a:pt x="172" y="69"/>
                    <a:pt x="201" y="92"/>
                  </a:cubicBezTo>
                  <a:cubicBezTo>
                    <a:pt x="181" y="59"/>
                    <a:pt x="165" y="13"/>
                    <a:pt x="122" y="3"/>
                  </a:cubicBezTo>
                  <a:cubicBezTo>
                    <a:pt x="106" y="0"/>
                    <a:pt x="88" y="7"/>
                    <a:pt x="73" y="12"/>
                  </a:cubicBezTo>
                  <a:cubicBezTo>
                    <a:pt x="61" y="16"/>
                    <a:pt x="54" y="23"/>
                    <a:pt x="44" y="30"/>
                  </a:cubicBezTo>
                  <a:cubicBezTo>
                    <a:pt x="36" y="35"/>
                    <a:pt x="27" y="37"/>
                    <a:pt x="19" y="4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4" name="Freeform 1446">
              <a:extLst>
                <a:ext uri="{FF2B5EF4-FFF2-40B4-BE49-F238E27FC236}">
                  <a16:creationId xmlns:a16="http://schemas.microsoft.com/office/drawing/2014/main" id="{7B8E0812-CE8D-432D-8243-BDBE0D0F8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" y="1577"/>
              <a:ext cx="53" cy="24"/>
            </a:xfrm>
            <a:custGeom>
              <a:avLst/>
              <a:gdLst>
                <a:gd name="T0" fmla="*/ 1 w 91"/>
                <a:gd name="T1" fmla="*/ 5 h 41"/>
                <a:gd name="T2" fmla="*/ 10 w 91"/>
                <a:gd name="T3" fmla="*/ 4 h 41"/>
                <a:gd name="T4" fmla="*/ 18 w 91"/>
                <a:gd name="T5" fmla="*/ 8 h 41"/>
                <a:gd name="T6" fmla="*/ 0 w 91"/>
                <a:gd name="T7" fmla="*/ 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" h="41">
                  <a:moveTo>
                    <a:pt x="1" y="27"/>
                  </a:moveTo>
                  <a:cubicBezTo>
                    <a:pt x="11" y="17"/>
                    <a:pt x="38" y="16"/>
                    <a:pt x="51" y="18"/>
                  </a:cubicBezTo>
                  <a:cubicBezTo>
                    <a:pt x="67" y="21"/>
                    <a:pt x="78" y="32"/>
                    <a:pt x="91" y="41"/>
                  </a:cubicBezTo>
                  <a:cubicBezTo>
                    <a:pt x="75" y="0"/>
                    <a:pt x="30" y="1"/>
                    <a:pt x="0" y="21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5" name="Freeform 1447">
              <a:extLst>
                <a:ext uri="{FF2B5EF4-FFF2-40B4-BE49-F238E27FC236}">
                  <a16:creationId xmlns:a16="http://schemas.microsoft.com/office/drawing/2014/main" id="{9314DF9A-A4D5-4722-BAE3-A706BBFBA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1451"/>
              <a:ext cx="22" cy="11"/>
            </a:xfrm>
            <a:custGeom>
              <a:avLst/>
              <a:gdLst>
                <a:gd name="T0" fmla="*/ 0 w 38"/>
                <a:gd name="T1" fmla="*/ 1 h 19"/>
                <a:gd name="T2" fmla="*/ 8 w 38"/>
                <a:gd name="T3" fmla="*/ 3 h 19"/>
                <a:gd name="T4" fmla="*/ 6 w 38"/>
                <a:gd name="T5" fmla="*/ 1 h 19"/>
                <a:gd name="T6" fmla="*/ 1 w 38"/>
                <a:gd name="T7" fmla="*/ 2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0" y="7"/>
                  </a:moveTo>
                  <a:cubicBezTo>
                    <a:pt x="10" y="8"/>
                    <a:pt x="27" y="15"/>
                    <a:pt x="38" y="19"/>
                  </a:cubicBezTo>
                  <a:cubicBezTo>
                    <a:pt x="34" y="13"/>
                    <a:pt x="38" y="6"/>
                    <a:pt x="31" y="3"/>
                  </a:cubicBezTo>
                  <a:cubicBezTo>
                    <a:pt x="23" y="0"/>
                    <a:pt x="10" y="10"/>
                    <a:pt x="2" y="1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6" name="Freeform 1448">
              <a:extLst>
                <a:ext uri="{FF2B5EF4-FFF2-40B4-BE49-F238E27FC236}">
                  <a16:creationId xmlns:a16="http://schemas.microsoft.com/office/drawing/2014/main" id="{AEFDAED6-E471-4E45-BD12-0382C4A72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1920"/>
              <a:ext cx="54" cy="33"/>
            </a:xfrm>
            <a:custGeom>
              <a:avLst/>
              <a:gdLst>
                <a:gd name="T0" fmla="*/ 1 w 94"/>
                <a:gd name="T1" fmla="*/ 7 h 57"/>
                <a:gd name="T2" fmla="*/ 12 w 94"/>
                <a:gd name="T3" fmla="*/ 1 h 57"/>
                <a:gd name="T4" fmla="*/ 18 w 94"/>
                <a:gd name="T5" fmla="*/ 5 h 57"/>
                <a:gd name="T6" fmla="*/ 18 w 94"/>
                <a:gd name="T7" fmla="*/ 5 h 57"/>
                <a:gd name="T8" fmla="*/ 14 w 94"/>
                <a:gd name="T9" fmla="*/ 11 h 57"/>
                <a:gd name="T10" fmla="*/ 11 w 94"/>
                <a:gd name="T11" fmla="*/ 3 h 57"/>
                <a:gd name="T12" fmla="*/ 0 w 94"/>
                <a:gd name="T13" fmla="*/ 8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4" h="57">
                  <a:moveTo>
                    <a:pt x="3" y="37"/>
                  </a:moveTo>
                  <a:cubicBezTo>
                    <a:pt x="19" y="20"/>
                    <a:pt x="39" y="0"/>
                    <a:pt x="63" y="1"/>
                  </a:cubicBezTo>
                  <a:cubicBezTo>
                    <a:pt x="81" y="2"/>
                    <a:pt x="82" y="13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83" y="30"/>
                    <a:pt x="83" y="46"/>
                    <a:pt x="77" y="57"/>
                  </a:cubicBezTo>
                  <a:cubicBezTo>
                    <a:pt x="71" y="42"/>
                    <a:pt x="75" y="22"/>
                    <a:pt x="57" y="15"/>
                  </a:cubicBezTo>
                  <a:cubicBezTo>
                    <a:pt x="36" y="7"/>
                    <a:pt x="15" y="31"/>
                    <a:pt x="0" y="41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7" name="Freeform 1449">
              <a:extLst>
                <a:ext uri="{FF2B5EF4-FFF2-40B4-BE49-F238E27FC236}">
                  <a16:creationId xmlns:a16="http://schemas.microsoft.com/office/drawing/2014/main" id="{1F31098C-A4BC-4DF9-9A0C-3881BAF91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" y="1338"/>
              <a:ext cx="17" cy="36"/>
            </a:xfrm>
            <a:custGeom>
              <a:avLst/>
              <a:gdLst>
                <a:gd name="T0" fmla="*/ 2 w 30"/>
                <a:gd name="T1" fmla="*/ 0 h 62"/>
                <a:gd name="T2" fmla="*/ 0 w 30"/>
                <a:gd name="T3" fmla="*/ 12 h 62"/>
                <a:gd name="T4" fmla="*/ 2 w 30"/>
                <a:gd name="T5" fmla="*/ 1 h 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62">
                  <a:moveTo>
                    <a:pt x="11" y="0"/>
                  </a:moveTo>
                  <a:cubicBezTo>
                    <a:pt x="14" y="20"/>
                    <a:pt x="18" y="47"/>
                    <a:pt x="0" y="62"/>
                  </a:cubicBezTo>
                  <a:cubicBezTo>
                    <a:pt x="14" y="49"/>
                    <a:pt x="30" y="21"/>
                    <a:pt x="11" y="6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8" name="Freeform 1450">
              <a:extLst>
                <a:ext uri="{FF2B5EF4-FFF2-40B4-BE49-F238E27FC236}">
                  <a16:creationId xmlns:a16="http://schemas.microsoft.com/office/drawing/2014/main" id="{E069B45F-4067-4F5B-A230-BAF259586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9" y="1773"/>
              <a:ext cx="53" cy="40"/>
            </a:xfrm>
            <a:custGeom>
              <a:avLst/>
              <a:gdLst>
                <a:gd name="T0" fmla="*/ 17 w 93"/>
                <a:gd name="T1" fmla="*/ 0 h 69"/>
                <a:gd name="T2" fmla="*/ 14 w 93"/>
                <a:gd name="T3" fmla="*/ 6 h 69"/>
                <a:gd name="T4" fmla="*/ 13 w 93"/>
                <a:gd name="T5" fmla="*/ 13 h 69"/>
                <a:gd name="T6" fmla="*/ 9 w 93"/>
                <a:gd name="T7" fmla="*/ 9 h 69"/>
                <a:gd name="T8" fmla="*/ 0 w 93"/>
                <a:gd name="T9" fmla="*/ 7 h 69"/>
                <a:gd name="T10" fmla="*/ 11 w 93"/>
                <a:gd name="T11" fmla="*/ 5 h 69"/>
                <a:gd name="T12" fmla="*/ 17 w 93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69">
                  <a:moveTo>
                    <a:pt x="93" y="0"/>
                  </a:moveTo>
                  <a:cubicBezTo>
                    <a:pt x="84" y="4"/>
                    <a:pt x="78" y="23"/>
                    <a:pt x="74" y="33"/>
                  </a:cubicBezTo>
                  <a:cubicBezTo>
                    <a:pt x="69" y="45"/>
                    <a:pt x="68" y="56"/>
                    <a:pt x="67" y="69"/>
                  </a:cubicBezTo>
                  <a:cubicBezTo>
                    <a:pt x="61" y="57"/>
                    <a:pt x="60" y="49"/>
                    <a:pt x="47" y="46"/>
                  </a:cubicBezTo>
                  <a:cubicBezTo>
                    <a:pt x="32" y="42"/>
                    <a:pt x="16" y="39"/>
                    <a:pt x="0" y="35"/>
                  </a:cubicBezTo>
                  <a:cubicBezTo>
                    <a:pt x="23" y="29"/>
                    <a:pt x="42" y="41"/>
                    <a:pt x="61" y="24"/>
                  </a:cubicBezTo>
                  <a:cubicBezTo>
                    <a:pt x="70" y="15"/>
                    <a:pt x="79" y="5"/>
                    <a:pt x="91" y="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9" name="Freeform 1451">
              <a:extLst>
                <a:ext uri="{FF2B5EF4-FFF2-40B4-BE49-F238E27FC236}">
                  <a16:creationId xmlns:a16="http://schemas.microsoft.com/office/drawing/2014/main" id="{F7FBEC6F-4D06-4688-8BFE-53106239C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1898"/>
              <a:ext cx="179" cy="138"/>
            </a:xfrm>
            <a:custGeom>
              <a:avLst/>
              <a:gdLst>
                <a:gd name="T0" fmla="*/ 33 w 311"/>
                <a:gd name="T1" fmla="*/ 6 h 240"/>
                <a:gd name="T2" fmla="*/ 0 w 311"/>
                <a:gd name="T3" fmla="*/ 35 h 240"/>
                <a:gd name="T4" fmla="*/ 30 w 311"/>
                <a:gd name="T5" fmla="*/ 7 h 240"/>
                <a:gd name="T6" fmla="*/ 34 w 311"/>
                <a:gd name="T7" fmla="*/ 35 h 240"/>
                <a:gd name="T8" fmla="*/ 55 w 311"/>
                <a:gd name="T9" fmla="*/ 45 h 240"/>
                <a:gd name="T10" fmla="*/ 39 w 311"/>
                <a:gd name="T11" fmla="*/ 35 h 240"/>
                <a:gd name="T12" fmla="*/ 33 w 311"/>
                <a:gd name="T13" fmla="*/ 6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1" h="240">
                  <a:moveTo>
                    <a:pt x="174" y="31"/>
                  </a:moveTo>
                  <a:cubicBezTo>
                    <a:pt x="174" y="31"/>
                    <a:pt x="84" y="0"/>
                    <a:pt x="0" y="182"/>
                  </a:cubicBezTo>
                  <a:cubicBezTo>
                    <a:pt x="0" y="182"/>
                    <a:pt x="65" y="51"/>
                    <a:pt x="158" y="38"/>
                  </a:cubicBezTo>
                  <a:cubicBezTo>
                    <a:pt x="158" y="38"/>
                    <a:pt x="120" y="141"/>
                    <a:pt x="178" y="182"/>
                  </a:cubicBezTo>
                  <a:cubicBezTo>
                    <a:pt x="237" y="223"/>
                    <a:pt x="270" y="206"/>
                    <a:pt x="287" y="240"/>
                  </a:cubicBezTo>
                  <a:cubicBezTo>
                    <a:pt x="287" y="240"/>
                    <a:pt x="311" y="228"/>
                    <a:pt x="201" y="185"/>
                  </a:cubicBezTo>
                  <a:cubicBezTo>
                    <a:pt x="137" y="160"/>
                    <a:pt x="148" y="58"/>
                    <a:pt x="174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0" name="Oval 1452">
              <a:extLst>
                <a:ext uri="{FF2B5EF4-FFF2-40B4-BE49-F238E27FC236}">
                  <a16:creationId xmlns:a16="http://schemas.microsoft.com/office/drawing/2014/main" id="{BD8BAABD-68E2-4153-9A3D-D8612851F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1909"/>
              <a:ext cx="17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1" name="Oval 1453">
              <a:extLst>
                <a:ext uri="{FF2B5EF4-FFF2-40B4-BE49-F238E27FC236}">
                  <a16:creationId xmlns:a16="http://schemas.microsoft.com/office/drawing/2014/main" id="{201C8992-F1CB-4140-B87C-B706BEC53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1906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2" name="Oval 1454">
              <a:extLst>
                <a:ext uri="{FF2B5EF4-FFF2-40B4-BE49-F238E27FC236}">
                  <a16:creationId xmlns:a16="http://schemas.microsoft.com/office/drawing/2014/main" id="{5A582D77-6386-4700-A692-B61A31DC3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" y="1907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3" name="Oval 1455">
              <a:extLst>
                <a:ext uri="{FF2B5EF4-FFF2-40B4-BE49-F238E27FC236}">
                  <a16:creationId xmlns:a16="http://schemas.microsoft.com/office/drawing/2014/main" id="{B6B13945-DEAC-4BA7-81FE-6E562C03E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" y="1911"/>
              <a:ext cx="12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4" name="Freeform 1456">
              <a:extLst>
                <a:ext uri="{FF2B5EF4-FFF2-40B4-BE49-F238E27FC236}">
                  <a16:creationId xmlns:a16="http://schemas.microsoft.com/office/drawing/2014/main" id="{42139F1A-49BF-48D4-9E53-0C91C62C4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1390"/>
              <a:ext cx="56" cy="74"/>
            </a:xfrm>
            <a:custGeom>
              <a:avLst/>
              <a:gdLst>
                <a:gd name="T0" fmla="*/ 0 w 98"/>
                <a:gd name="T1" fmla="*/ 8 h 128"/>
                <a:gd name="T2" fmla="*/ 9 w 98"/>
                <a:gd name="T3" fmla="*/ 7 h 128"/>
                <a:gd name="T4" fmla="*/ 18 w 98"/>
                <a:gd name="T5" fmla="*/ 25 h 128"/>
                <a:gd name="T6" fmla="*/ 10 w 98"/>
                <a:gd name="T7" fmla="*/ 9 h 128"/>
                <a:gd name="T8" fmla="*/ 0 w 98"/>
                <a:gd name="T9" fmla="*/ 8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128">
                  <a:moveTo>
                    <a:pt x="0" y="40"/>
                  </a:moveTo>
                  <a:cubicBezTo>
                    <a:pt x="0" y="40"/>
                    <a:pt x="30" y="0"/>
                    <a:pt x="49" y="34"/>
                  </a:cubicBezTo>
                  <a:cubicBezTo>
                    <a:pt x="69" y="67"/>
                    <a:pt x="82" y="116"/>
                    <a:pt x="98" y="128"/>
                  </a:cubicBezTo>
                  <a:cubicBezTo>
                    <a:pt x="98" y="128"/>
                    <a:pt x="57" y="78"/>
                    <a:pt x="50" y="46"/>
                  </a:cubicBezTo>
                  <a:cubicBezTo>
                    <a:pt x="43" y="14"/>
                    <a:pt x="20" y="19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5" name="Oval 1457">
              <a:extLst>
                <a:ext uri="{FF2B5EF4-FFF2-40B4-BE49-F238E27FC236}">
                  <a16:creationId xmlns:a16="http://schemas.microsoft.com/office/drawing/2014/main" id="{0C42D907-0029-4890-AC8A-059EF5870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" y="1416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6" name="Oval 1458">
              <a:extLst>
                <a:ext uri="{FF2B5EF4-FFF2-40B4-BE49-F238E27FC236}">
                  <a16:creationId xmlns:a16="http://schemas.microsoft.com/office/drawing/2014/main" id="{7E408402-2342-4618-B13A-1B7FA5534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1430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47" name="Freeform 1459">
              <a:extLst>
                <a:ext uri="{FF2B5EF4-FFF2-40B4-BE49-F238E27FC236}">
                  <a16:creationId xmlns:a16="http://schemas.microsoft.com/office/drawing/2014/main" id="{9F953D26-EE0D-4C38-8047-DC7EC1136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829"/>
              <a:ext cx="187" cy="156"/>
            </a:xfrm>
            <a:custGeom>
              <a:avLst/>
              <a:gdLst>
                <a:gd name="T0" fmla="*/ 62 w 325"/>
                <a:gd name="T1" fmla="*/ 0 h 271"/>
                <a:gd name="T2" fmla="*/ 40 w 325"/>
                <a:gd name="T3" fmla="*/ 16 h 271"/>
                <a:gd name="T4" fmla="*/ 0 w 325"/>
                <a:gd name="T5" fmla="*/ 52 h 271"/>
                <a:gd name="T6" fmla="*/ 26 w 325"/>
                <a:gd name="T7" fmla="*/ 25 h 271"/>
                <a:gd name="T8" fmla="*/ 62 w 325"/>
                <a:gd name="T9" fmla="*/ 0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5" h="271">
                  <a:moveTo>
                    <a:pt x="325" y="0"/>
                  </a:moveTo>
                  <a:cubicBezTo>
                    <a:pt x="325" y="0"/>
                    <a:pt x="253" y="45"/>
                    <a:pt x="212" y="85"/>
                  </a:cubicBezTo>
                  <a:cubicBezTo>
                    <a:pt x="171" y="124"/>
                    <a:pt x="93" y="226"/>
                    <a:pt x="0" y="271"/>
                  </a:cubicBezTo>
                  <a:cubicBezTo>
                    <a:pt x="0" y="271"/>
                    <a:pt x="110" y="182"/>
                    <a:pt x="138" y="133"/>
                  </a:cubicBezTo>
                  <a:cubicBezTo>
                    <a:pt x="166" y="85"/>
                    <a:pt x="264" y="3"/>
                    <a:pt x="325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8" name="Freeform 1460">
              <a:extLst>
                <a:ext uri="{FF2B5EF4-FFF2-40B4-BE49-F238E27FC236}">
                  <a16:creationId xmlns:a16="http://schemas.microsoft.com/office/drawing/2014/main" id="{19EEE6C7-0AB7-4C14-AE77-434940B9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" y="1867"/>
              <a:ext cx="130" cy="203"/>
            </a:xfrm>
            <a:custGeom>
              <a:avLst/>
              <a:gdLst>
                <a:gd name="T0" fmla="*/ 0 w 225"/>
                <a:gd name="T1" fmla="*/ 0 h 353"/>
                <a:gd name="T2" fmla="*/ 43 w 225"/>
                <a:gd name="T3" fmla="*/ 67 h 353"/>
                <a:gd name="T4" fmla="*/ 0 w 225"/>
                <a:gd name="T5" fmla="*/ 0 h 3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5" h="353">
                  <a:moveTo>
                    <a:pt x="0" y="0"/>
                  </a:moveTo>
                  <a:cubicBezTo>
                    <a:pt x="0" y="0"/>
                    <a:pt x="110" y="63"/>
                    <a:pt x="225" y="353"/>
                  </a:cubicBezTo>
                  <a:cubicBezTo>
                    <a:pt x="225" y="353"/>
                    <a:pt x="212" y="9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9" name="Freeform 1461">
              <a:extLst>
                <a:ext uri="{FF2B5EF4-FFF2-40B4-BE49-F238E27FC236}">
                  <a16:creationId xmlns:a16="http://schemas.microsoft.com/office/drawing/2014/main" id="{9A9F6300-2BE5-48B4-8FA5-228B6D636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1698"/>
              <a:ext cx="59" cy="75"/>
            </a:xfrm>
            <a:custGeom>
              <a:avLst/>
              <a:gdLst>
                <a:gd name="T0" fmla="*/ 5 w 102"/>
                <a:gd name="T1" fmla="*/ 0 h 129"/>
                <a:gd name="T2" fmla="*/ 0 w 102"/>
                <a:gd name="T3" fmla="*/ 26 h 129"/>
                <a:gd name="T4" fmla="*/ 5 w 102"/>
                <a:gd name="T5" fmla="*/ 0 h 1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2" h="129">
                  <a:moveTo>
                    <a:pt x="27" y="0"/>
                  </a:moveTo>
                  <a:cubicBezTo>
                    <a:pt x="27" y="0"/>
                    <a:pt x="65" y="11"/>
                    <a:pt x="0" y="129"/>
                  </a:cubicBezTo>
                  <a:cubicBezTo>
                    <a:pt x="0" y="129"/>
                    <a:pt x="102" y="14"/>
                    <a:pt x="2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0" name="Freeform 1462">
              <a:extLst>
                <a:ext uri="{FF2B5EF4-FFF2-40B4-BE49-F238E27FC236}">
                  <a16:creationId xmlns:a16="http://schemas.microsoft.com/office/drawing/2014/main" id="{FF4A5FBB-ED87-4CE1-8BB4-D9846F075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9" y="1577"/>
              <a:ext cx="60" cy="142"/>
            </a:xfrm>
            <a:custGeom>
              <a:avLst/>
              <a:gdLst>
                <a:gd name="T0" fmla="*/ 7 w 104"/>
                <a:gd name="T1" fmla="*/ 0 h 246"/>
                <a:gd name="T2" fmla="*/ 9 w 104"/>
                <a:gd name="T3" fmla="*/ 18 h 246"/>
                <a:gd name="T4" fmla="*/ 20 w 104"/>
                <a:gd name="T5" fmla="*/ 47 h 246"/>
                <a:gd name="T6" fmla="*/ 7 w 104"/>
                <a:gd name="T7" fmla="*/ 21 h 246"/>
                <a:gd name="T8" fmla="*/ 7 w 104"/>
                <a:gd name="T9" fmla="*/ 0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246">
                  <a:moveTo>
                    <a:pt x="38" y="0"/>
                  </a:moveTo>
                  <a:cubicBezTo>
                    <a:pt x="38" y="0"/>
                    <a:pt x="17" y="53"/>
                    <a:pt x="48" y="92"/>
                  </a:cubicBezTo>
                  <a:cubicBezTo>
                    <a:pt x="79" y="132"/>
                    <a:pt x="104" y="208"/>
                    <a:pt x="102" y="246"/>
                  </a:cubicBezTo>
                  <a:cubicBezTo>
                    <a:pt x="102" y="246"/>
                    <a:pt x="70" y="141"/>
                    <a:pt x="35" y="111"/>
                  </a:cubicBezTo>
                  <a:cubicBezTo>
                    <a:pt x="0" y="82"/>
                    <a:pt x="26" y="9"/>
                    <a:pt x="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1" name="Freeform 1463">
              <a:extLst>
                <a:ext uri="{FF2B5EF4-FFF2-40B4-BE49-F238E27FC236}">
                  <a16:creationId xmlns:a16="http://schemas.microsoft.com/office/drawing/2014/main" id="{976B899C-1855-4989-8C49-CB4ECD2E9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" y="1471"/>
              <a:ext cx="43" cy="37"/>
            </a:xfrm>
            <a:custGeom>
              <a:avLst/>
              <a:gdLst>
                <a:gd name="T0" fmla="*/ 0 w 74"/>
                <a:gd name="T1" fmla="*/ 0 h 63"/>
                <a:gd name="T2" fmla="*/ 15 w 74"/>
                <a:gd name="T3" fmla="*/ 10 h 63"/>
                <a:gd name="T4" fmla="*/ 0 w 74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4" h="63">
                  <a:moveTo>
                    <a:pt x="0" y="0"/>
                  </a:moveTo>
                  <a:cubicBezTo>
                    <a:pt x="0" y="0"/>
                    <a:pt x="36" y="46"/>
                    <a:pt x="74" y="49"/>
                  </a:cubicBezTo>
                  <a:cubicBezTo>
                    <a:pt x="74" y="49"/>
                    <a:pt x="18" y="6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2" name="Freeform 1464">
              <a:extLst>
                <a:ext uri="{FF2B5EF4-FFF2-40B4-BE49-F238E27FC236}">
                  <a16:creationId xmlns:a16="http://schemas.microsoft.com/office/drawing/2014/main" id="{BF43E1D9-1415-4E74-A4AF-024B5579F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" y="1561"/>
              <a:ext cx="55" cy="92"/>
            </a:xfrm>
            <a:custGeom>
              <a:avLst/>
              <a:gdLst>
                <a:gd name="T0" fmla="*/ 6 w 95"/>
                <a:gd name="T1" fmla="*/ 0 h 160"/>
                <a:gd name="T2" fmla="*/ 0 w 95"/>
                <a:gd name="T3" fmla="*/ 30 h 160"/>
                <a:gd name="T4" fmla="*/ 6 w 95"/>
                <a:gd name="T5" fmla="*/ 0 h 1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" h="160">
                  <a:moveTo>
                    <a:pt x="31" y="0"/>
                  </a:moveTo>
                  <a:cubicBezTo>
                    <a:pt x="31" y="0"/>
                    <a:pt x="66" y="99"/>
                    <a:pt x="0" y="160"/>
                  </a:cubicBezTo>
                  <a:cubicBezTo>
                    <a:pt x="0" y="160"/>
                    <a:pt x="95" y="116"/>
                    <a:pt x="31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3" name="Freeform 1465">
              <a:extLst>
                <a:ext uri="{FF2B5EF4-FFF2-40B4-BE49-F238E27FC236}">
                  <a16:creationId xmlns:a16="http://schemas.microsoft.com/office/drawing/2014/main" id="{4040FC9C-551E-48CA-8D4E-105EE4A4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1386"/>
              <a:ext cx="50" cy="93"/>
            </a:xfrm>
            <a:custGeom>
              <a:avLst/>
              <a:gdLst>
                <a:gd name="T0" fmla="*/ 17 w 86"/>
                <a:gd name="T1" fmla="*/ 0 h 162"/>
                <a:gd name="T2" fmla="*/ 0 w 86"/>
                <a:gd name="T3" fmla="*/ 30 h 162"/>
                <a:gd name="T4" fmla="*/ 17 w 86"/>
                <a:gd name="T5" fmla="*/ 0 h 1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162">
                  <a:moveTo>
                    <a:pt x="86" y="0"/>
                  </a:moveTo>
                  <a:cubicBezTo>
                    <a:pt x="86" y="0"/>
                    <a:pt x="0" y="59"/>
                    <a:pt x="0" y="162"/>
                  </a:cubicBezTo>
                  <a:cubicBezTo>
                    <a:pt x="0" y="162"/>
                    <a:pt x="35" y="29"/>
                    <a:pt x="86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4" name="Freeform 1466">
              <a:extLst>
                <a:ext uri="{FF2B5EF4-FFF2-40B4-BE49-F238E27FC236}">
                  <a16:creationId xmlns:a16="http://schemas.microsoft.com/office/drawing/2014/main" id="{8EFE36C5-4775-4830-854A-9023ABCB7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" y="1326"/>
              <a:ext cx="79" cy="65"/>
            </a:xfrm>
            <a:custGeom>
              <a:avLst/>
              <a:gdLst>
                <a:gd name="T0" fmla="*/ 0 w 138"/>
                <a:gd name="T1" fmla="*/ 0 h 114"/>
                <a:gd name="T2" fmla="*/ 26 w 138"/>
                <a:gd name="T3" fmla="*/ 21 h 114"/>
                <a:gd name="T4" fmla="*/ 0 w 138"/>
                <a:gd name="T5" fmla="*/ 0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114">
                  <a:moveTo>
                    <a:pt x="0" y="0"/>
                  </a:moveTo>
                  <a:cubicBezTo>
                    <a:pt x="0" y="0"/>
                    <a:pt x="92" y="19"/>
                    <a:pt x="137" y="114"/>
                  </a:cubicBezTo>
                  <a:cubicBezTo>
                    <a:pt x="137" y="114"/>
                    <a:pt x="138" y="1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5" name="Freeform 1467">
              <a:extLst>
                <a:ext uri="{FF2B5EF4-FFF2-40B4-BE49-F238E27FC236}">
                  <a16:creationId xmlns:a16="http://schemas.microsoft.com/office/drawing/2014/main" id="{6B77EE84-4765-40ED-B9D6-7B85AD1BB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600"/>
              <a:ext cx="26" cy="23"/>
            </a:xfrm>
            <a:custGeom>
              <a:avLst/>
              <a:gdLst>
                <a:gd name="T0" fmla="*/ 0 w 44"/>
                <a:gd name="T1" fmla="*/ 5 h 40"/>
                <a:gd name="T2" fmla="*/ 9 w 44"/>
                <a:gd name="T3" fmla="*/ 7 h 40"/>
                <a:gd name="T4" fmla="*/ 0 w 44"/>
                <a:gd name="T5" fmla="*/ 5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40">
                  <a:moveTo>
                    <a:pt x="0" y="24"/>
                  </a:moveTo>
                  <a:cubicBezTo>
                    <a:pt x="0" y="24"/>
                    <a:pt x="31" y="0"/>
                    <a:pt x="44" y="40"/>
                  </a:cubicBezTo>
                  <a:cubicBezTo>
                    <a:pt x="44" y="40"/>
                    <a:pt x="18" y="10"/>
                    <a:pt x="0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6" name="Freeform 1468">
              <a:extLst>
                <a:ext uri="{FF2B5EF4-FFF2-40B4-BE49-F238E27FC236}">
                  <a16:creationId xmlns:a16="http://schemas.microsoft.com/office/drawing/2014/main" id="{83861FB4-AEFA-4A8A-903E-C4E1FC270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" y="1651"/>
              <a:ext cx="63" cy="22"/>
            </a:xfrm>
            <a:custGeom>
              <a:avLst/>
              <a:gdLst>
                <a:gd name="T0" fmla="*/ 0 w 108"/>
                <a:gd name="T1" fmla="*/ 7 h 38"/>
                <a:gd name="T2" fmla="*/ 22 w 108"/>
                <a:gd name="T3" fmla="*/ 0 h 38"/>
                <a:gd name="T4" fmla="*/ 0 w 108"/>
                <a:gd name="T5" fmla="*/ 7 h 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8">
                  <a:moveTo>
                    <a:pt x="0" y="3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57" y="38"/>
                    <a:pt x="0" y="3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7" name="Freeform 1469">
              <a:extLst>
                <a:ext uri="{FF2B5EF4-FFF2-40B4-BE49-F238E27FC236}">
                  <a16:creationId xmlns:a16="http://schemas.microsoft.com/office/drawing/2014/main" id="{42DB2305-083B-415F-995F-C7B39191E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" y="1767"/>
              <a:ext cx="71" cy="61"/>
            </a:xfrm>
            <a:custGeom>
              <a:avLst/>
              <a:gdLst>
                <a:gd name="T0" fmla="*/ 0 w 123"/>
                <a:gd name="T1" fmla="*/ 0 h 105"/>
                <a:gd name="T2" fmla="*/ 24 w 123"/>
                <a:gd name="T3" fmla="*/ 20 h 105"/>
                <a:gd name="T4" fmla="*/ 0 w 123"/>
                <a:gd name="T5" fmla="*/ 0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" h="105">
                  <a:moveTo>
                    <a:pt x="0" y="0"/>
                  </a:moveTo>
                  <a:cubicBezTo>
                    <a:pt x="0" y="0"/>
                    <a:pt x="19" y="63"/>
                    <a:pt x="123" y="105"/>
                  </a:cubicBezTo>
                  <a:cubicBezTo>
                    <a:pt x="123" y="105"/>
                    <a:pt x="31" y="51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8" name="Freeform 1470">
              <a:extLst>
                <a:ext uri="{FF2B5EF4-FFF2-40B4-BE49-F238E27FC236}">
                  <a16:creationId xmlns:a16="http://schemas.microsoft.com/office/drawing/2014/main" id="{64418CBD-E834-45C0-B80F-90E45C138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" y="1994"/>
              <a:ext cx="112" cy="132"/>
            </a:xfrm>
            <a:custGeom>
              <a:avLst/>
              <a:gdLst>
                <a:gd name="T0" fmla="*/ 38 w 194"/>
                <a:gd name="T1" fmla="*/ 0 h 229"/>
                <a:gd name="T2" fmla="*/ 0 w 194"/>
                <a:gd name="T3" fmla="*/ 44 h 229"/>
                <a:gd name="T4" fmla="*/ 38 w 194"/>
                <a:gd name="T5" fmla="*/ 0 h 2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4" h="229">
                  <a:moveTo>
                    <a:pt x="194" y="0"/>
                  </a:moveTo>
                  <a:cubicBezTo>
                    <a:pt x="194" y="0"/>
                    <a:pt x="105" y="173"/>
                    <a:pt x="0" y="229"/>
                  </a:cubicBezTo>
                  <a:cubicBezTo>
                    <a:pt x="0" y="229"/>
                    <a:pt x="116" y="132"/>
                    <a:pt x="194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9" name="Freeform 1471">
              <a:extLst>
                <a:ext uri="{FF2B5EF4-FFF2-40B4-BE49-F238E27FC236}">
                  <a16:creationId xmlns:a16="http://schemas.microsoft.com/office/drawing/2014/main" id="{520C4629-4B41-4257-84BE-24085BE27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053"/>
              <a:ext cx="85" cy="91"/>
            </a:xfrm>
            <a:custGeom>
              <a:avLst/>
              <a:gdLst>
                <a:gd name="T0" fmla="*/ 0 w 147"/>
                <a:gd name="T1" fmla="*/ 0 h 158"/>
                <a:gd name="T2" fmla="*/ 28 w 147"/>
                <a:gd name="T3" fmla="*/ 4 h 158"/>
                <a:gd name="T4" fmla="*/ 0 w 147"/>
                <a:gd name="T5" fmla="*/ 0 h 1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7" h="158">
                  <a:moveTo>
                    <a:pt x="0" y="0"/>
                  </a:moveTo>
                  <a:cubicBezTo>
                    <a:pt x="0" y="0"/>
                    <a:pt x="77" y="158"/>
                    <a:pt x="147" y="21"/>
                  </a:cubicBezTo>
                  <a:cubicBezTo>
                    <a:pt x="147" y="21"/>
                    <a:pt x="86" y="11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0" name="Freeform 1472">
              <a:extLst>
                <a:ext uri="{FF2B5EF4-FFF2-40B4-BE49-F238E27FC236}">
                  <a16:creationId xmlns:a16="http://schemas.microsoft.com/office/drawing/2014/main" id="{3440AA6C-0C53-4689-B4A6-F1A111452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" y="1859"/>
              <a:ext cx="103" cy="51"/>
            </a:xfrm>
            <a:custGeom>
              <a:avLst/>
              <a:gdLst>
                <a:gd name="T0" fmla="*/ 0 w 179"/>
                <a:gd name="T1" fmla="*/ 0 h 88"/>
                <a:gd name="T2" fmla="*/ 34 w 179"/>
                <a:gd name="T3" fmla="*/ 3 h 88"/>
                <a:gd name="T4" fmla="*/ 0 w 179"/>
                <a:gd name="T5" fmla="*/ 0 h 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9" h="88">
                  <a:moveTo>
                    <a:pt x="0" y="0"/>
                  </a:moveTo>
                  <a:cubicBezTo>
                    <a:pt x="0" y="0"/>
                    <a:pt x="42" y="88"/>
                    <a:pt x="179" y="19"/>
                  </a:cubicBezTo>
                  <a:cubicBezTo>
                    <a:pt x="179" y="19"/>
                    <a:pt x="87" y="76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1" name="Freeform 1473">
              <a:extLst>
                <a:ext uri="{FF2B5EF4-FFF2-40B4-BE49-F238E27FC236}">
                  <a16:creationId xmlns:a16="http://schemas.microsoft.com/office/drawing/2014/main" id="{A058A995-7411-4DD3-B70A-2EA2DA587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1587"/>
              <a:ext cx="92" cy="114"/>
            </a:xfrm>
            <a:custGeom>
              <a:avLst/>
              <a:gdLst>
                <a:gd name="T0" fmla="*/ 31 w 159"/>
                <a:gd name="T1" fmla="*/ 0 h 197"/>
                <a:gd name="T2" fmla="*/ 0 w 159"/>
                <a:gd name="T3" fmla="*/ 38 h 197"/>
                <a:gd name="T4" fmla="*/ 31 w 159"/>
                <a:gd name="T5" fmla="*/ 0 h 1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197">
                  <a:moveTo>
                    <a:pt x="159" y="0"/>
                  </a:moveTo>
                  <a:cubicBezTo>
                    <a:pt x="159" y="0"/>
                    <a:pt x="47" y="48"/>
                    <a:pt x="0" y="197"/>
                  </a:cubicBezTo>
                  <a:cubicBezTo>
                    <a:pt x="0" y="197"/>
                    <a:pt x="26" y="30"/>
                    <a:pt x="15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2" name="Freeform 1474">
              <a:extLst>
                <a:ext uri="{FF2B5EF4-FFF2-40B4-BE49-F238E27FC236}">
                  <a16:creationId xmlns:a16="http://schemas.microsoft.com/office/drawing/2014/main" id="{EE8D92B5-0CE7-462C-A126-54BF512F4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1430"/>
              <a:ext cx="88" cy="72"/>
            </a:xfrm>
            <a:custGeom>
              <a:avLst/>
              <a:gdLst>
                <a:gd name="T0" fmla="*/ 0 w 153"/>
                <a:gd name="T1" fmla="*/ 24 h 125"/>
                <a:gd name="T2" fmla="*/ 29 w 153"/>
                <a:gd name="T3" fmla="*/ 12 h 125"/>
                <a:gd name="T4" fmla="*/ 0 w 153"/>
                <a:gd name="T5" fmla="*/ 24 h 1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3" h="125">
                  <a:moveTo>
                    <a:pt x="0" y="125"/>
                  </a:moveTo>
                  <a:cubicBezTo>
                    <a:pt x="0" y="125"/>
                    <a:pt x="71" y="31"/>
                    <a:pt x="153" y="61"/>
                  </a:cubicBezTo>
                  <a:cubicBezTo>
                    <a:pt x="153" y="61"/>
                    <a:pt x="52" y="0"/>
                    <a:pt x="0" y="12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3" name="Freeform 1475">
              <a:extLst>
                <a:ext uri="{FF2B5EF4-FFF2-40B4-BE49-F238E27FC236}">
                  <a16:creationId xmlns:a16="http://schemas.microsoft.com/office/drawing/2014/main" id="{901F0621-165D-4973-811B-71924BCBA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1210"/>
              <a:ext cx="39" cy="113"/>
            </a:xfrm>
            <a:custGeom>
              <a:avLst/>
              <a:gdLst>
                <a:gd name="T0" fmla="*/ 12 w 69"/>
                <a:gd name="T1" fmla="*/ 0 h 197"/>
                <a:gd name="T2" fmla="*/ 3 w 69"/>
                <a:gd name="T3" fmla="*/ 13 h 197"/>
                <a:gd name="T4" fmla="*/ 3 w 69"/>
                <a:gd name="T5" fmla="*/ 37 h 197"/>
                <a:gd name="T6" fmla="*/ 3 w 69"/>
                <a:gd name="T7" fmla="*/ 19 h 197"/>
                <a:gd name="T8" fmla="*/ 12 w 69"/>
                <a:gd name="T9" fmla="*/ 0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197">
                  <a:moveTo>
                    <a:pt x="69" y="0"/>
                  </a:moveTo>
                  <a:cubicBezTo>
                    <a:pt x="69" y="0"/>
                    <a:pt x="18" y="12"/>
                    <a:pt x="19" y="67"/>
                  </a:cubicBezTo>
                  <a:cubicBezTo>
                    <a:pt x="21" y="122"/>
                    <a:pt x="37" y="150"/>
                    <a:pt x="18" y="197"/>
                  </a:cubicBezTo>
                  <a:cubicBezTo>
                    <a:pt x="18" y="197"/>
                    <a:pt x="27" y="133"/>
                    <a:pt x="14" y="101"/>
                  </a:cubicBezTo>
                  <a:cubicBezTo>
                    <a:pt x="0" y="68"/>
                    <a:pt x="9" y="15"/>
                    <a:pt x="6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4" name="Freeform 1476">
              <a:extLst>
                <a:ext uri="{FF2B5EF4-FFF2-40B4-BE49-F238E27FC236}">
                  <a16:creationId xmlns:a16="http://schemas.microsoft.com/office/drawing/2014/main" id="{C1DB47C6-AFB5-499E-82E8-E02617A18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" y="1171"/>
              <a:ext cx="42" cy="80"/>
            </a:xfrm>
            <a:custGeom>
              <a:avLst/>
              <a:gdLst>
                <a:gd name="T0" fmla="*/ 9 w 73"/>
                <a:gd name="T1" fmla="*/ 0 h 138"/>
                <a:gd name="T2" fmla="*/ 14 w 73"/>
                <a:gd name="T3" fmla="*/ 27 h 138"/>
                <a:gd name="T4" fmla="*/ 9 w 73"/>
                <a:gd name="T5" fmla="*/ 0 h 1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3" h="138">
                  <a:moveTo>
                    <a:pt x="47" y="0"/>
                  </a:moveTo>
                  <a:cubicBezTo>
                    <a:pt x="47" y="0"/>
                    <a:pt x="9" y="64"/>
                    <a:pt x="73" y="138"/>
                  </a:cubicBezTo>
                  <a:cubicBezTo>
                    <a:pt x="73" y="138"/>
                    <a:pt x="0" y="68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5" name="Freeform 1477">
              <a:extLst>
                <a:ext uri="{FF2B5EF4-FFF2-40B4-BE49-F238E27FC236}">
                  <a16:creationId xmlns:a16="http://schemas.microsoft.com/office/drawing/2014/main" id="{4D6CE822-C4CF-49F4-A761-9D26AD6F3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986"/>
              <a:ext cx="72" cy="163"/>
            </a:xfrm>
            <a:custGeom>
              <a:avLst/>
              <a:gdLst>
                <a:gd name="T0" fmla="*/ 18 w 125"/>
                <a:gd name="T1" fmla="*/ 0 h 283"/>
                <a:gd name="T2" fmla="*/ 24 w 125"/>
                <a:gd name="T3" fmla="*/ 54 h 283"/>
                <a:gd name="T4" fmla="*/ 18 w 125"/>
                <a:gd name="T5" fmla="*/ 0 h 2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5" h="283">
                  <a:moveTo>
                    <a:pt x="93" y="0"/>
                  </a:moveTo>
                  <a:cubicBezTo>
                    <a:pt x="93" y="0"/>
                    <a:pt x="22" y="158"/>
                    <a:pt x="125" y="283"/>
                  </a:cubicBezTo>
                  <a:cubicBezTo>
                    <a:pt x="125" y="283"/>
                    <a:pt x="0" y="163"/>
                    <a:pt x="93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6" name="Freeform 1478">
              <a:extLst>
                <a:ext uri="{FF2B5EF4-FFF2-40B4-BE49-F238E27FC236}">
                  <a16:creationId xmlns:a16="http://schemas.microsoft.com/office/drawing/2014/main" id="{C259F79B-89B2-4DBD-80E8-44341ED5E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" y="910"/>
              <a:ext cx="24" cy="85"/>
            </a:xfrm>
            <a:custGeom>
              <a:avLst/>
              <a:gdLst>
                <a:gd name="T0" fmla="*/ 8 w 42"/>
                <a:gd name="T1" fmla="*/ 2 h 149"/>
                <a:gd name="T2" fmla="*/ 4 w 42"/>
                <a:gd name="T3" fmla="*/ 27 h 149"/>
                <a:gd name="T4" fmla="*/ 8 w 42"/>
                <a:gd name="T5" fmla="*/ 2 h 1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" h="149">
                  <a:moveTo>
                    <a:pt x="42" y="13"/>
                  </a:moveTo>
                  <a:cubicBezTo>
                    <a:pt x="42" y="13"/>
                    <a:pt x="12" y="29"/>
                    <a:pt x="22" y="149"/>
                  </a:cubicBezTo>
                  <a:cubicBezTo>
                    <a:pt x="22" y="149"/>
                    <a:pt x="0" y="0"/>
                    <a:pt x="42" y="13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7" name="Freeform 1479">
              <a:extLst>
                <a:ext uri="{FF2B5EF4-FFF2-40B4-BE49-F238E27FC236}">
                  <a16:creationId xmlns:a16="http://schemas.microsoft.com/office/drawing/2014/main" id="{326B64A0-7057-4271-B57C-CFFD1ED33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" y="975"/>
              <a:ext cx="155" cy="137"/>
            </a:xfrm>
            <a:custGeom>
              <a:avLst/>
              <a:gdLst>
                <a:gd name="T0" fmla="*/ 0 w 268"/>
                <a:gd name="T1" fmla="*/ 6 h 239"/>
                <a:gd name="T2" fmla="*/ 13 w 268"/>
                <a:gd name="T3" fmla="*/ 13 h 239"/>
                <a:gd name="T4" fmla="*/ 52 w 268"/>
                <a:gd name="T5" fmla="*/ 37 h 239"/>
                <a:gd name="T6" fmla="*/ 23 w 268"/>
                <a:gd name="T7" fmla="*/ 22 h 239"/>
                <a:gd name="T8" fmla="*/ 0 w 268"/>
                <a:gd name="T9" fmla="*/ 6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239">
                  <a:moveTo>
                    <a:pt x="0" y="30"/>
                  </a:moveTo>
                  <a:cubicBezTo>
                    <a:pt x="0" y="30"/>
                    <a:pt x="31" y="10"/>
                    <a:pt x="69" y="67"/>
                  </a:cubicBezTo>
                  <a:cubicBezTo>
                    <a:pt x="107" y="124"/>
                    <a:pt x="196" y="239"/>
                    <a:pt x="268" y="199"/>
                  </a:cubicBezTo>
                  <a:cubicBezTo>
                    <a:pt x="268" y="199"/>
                    <a:pt x="198" y="220"/>
                    <a:pt x="115" y="115"/>
                  </a:cubicBezTo>
                  <a:cubicBezTo>
                    <a:pt x="32" y="10"/>
                    <a:pt x="29" y="0"/>
                    <a:pt x="0" y="3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8" name="Freeform 1480">
              <a:extLst>
                <a:ext uri="{FF2B5EF4-FFF2-40B4-BE49-F238E27FC236}">
                  <a16:creationId xmlns:a16="http://schemas.microsoft.com/office/drawing/2014/main" id="{9D071BF6-AD2F-4755-87A5-490530BE8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" y="1345"/>
              <a:ext cx="41" cy="39"/>
            </a:xfrm>
            <a:custGeom>
              <a:avLst/>
              <a:gdLst>
                <a:gd name="T0" fmla="*/ 9 w 71"/>
                <a:gd name="T1" fmla="*/ 0 h 67"/>
                <a:gd name="T2" fmla="*/ 0 w 71"/>
                <a:gd name="T3" fmla="*/ 13 h 67"/>
                <a:gd name="T4" fmla="*/ 9 w 71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1" h="67">
                  <a:moveTo>
                    <a:pt x="47" y="0"/>
                  </a:moveTo>
                  <a:cubicBezTo>
                    <a:pt x="47" y="0"/>
                    <a:pt x="52" y="37"/>
                    <a:pt x="0" y="67"/>
                  </a:cubicBezTo>
                  <a:cubicBezTo>
                    <a:pt x="0" y="67"/>
                    <a:pt x="71" y="44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9" name="Freeform 1481">
              <a:extLst>
                <a:ext uri="{FF2B5EF4-FFF2-40B4-BE49-F238E27FC236}">
                  <a16:creationId xmlns:a16="http://schemas.microsoft.com/office/drawing/2014/main" id="{9B2B9FF3-D3A7-424B-A460-BF37E76E2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1296"/>
              <a:ext cx="96" cy="107"/>
            </a:xfrm>
            <a:custGeom>
              <a:avLst/>
              <a:gdLst>
                <a:gd name="T0" fmla="*/ 26 w 167"/>
                <a:gd name="T1" fmla="*/ 0 h 187"/>
                <a:gd name="T2" fmla="*/ 18 w 167"/>
                <a:gd name="T3" fmla="*/ 20 h 187"/>
                <a:gd name="T4" fmla="*/ 0 w 167"/>
                <a:gd name="T5" fmla="*/ 35 h 187"/>
                <a:gd name="T6" fmla="*/ 18 w 167"/>
                <a:gd name="T7" fmla="*/ 22 h 187"/>
                <a:gd name="T8" fmla="*/ 26 w 167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187">
                  <a:moveTo>
                    <a:pt x="138" y="0"/>
                  </a:moveTo>
                  <a:cubicBezTo>
                    <a:pt x="138" y="0"/>
                    <a:pt x="167" y="67"/>
                    <a:pt x="96" y="107"/>
                  </a:cubicBezTo>
                  <a:cubicBezTo>
                    <a:pt x="25" y="146"/>
                    <a:pt x="17" y="159"/>
                    <a:pt x="0" y="187"/>
                  </a:cubicBezTo>
                  <a:cubicBezTo>
                    <a:pt x="0" y="187"/>
                    <a:pt x="36" y="140"/>
                    <a:pt x="94" y="115"/>
                  </a:cubicBezTo>
                  <a:cubicBezTo>
                    <a:pt x="153" y="91"/>
                    <a:pt x="161" y="35"/>
                    <a:pt x="1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0" name="Freeform 1482">
              <a:extLst>
                <a:ext uri="{FF2B5EF4-FFF2-40B4-BE49-F238E27FC236}">
                  <a16:creationId xmlns:a16="http://schemas.microsoft.com/office/drawing/2014/main" id="{6008F666-2B34-42BC-8534-3D89F85C2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" y="1841"/>
              <a:ext cx="79" cy="147"/>
            </a:xfrm>
            <a:custGeom>
              <a:avLst/>
              <a:gdLst>
                <a:gd name="T0" fmla="*/ 0 w 138"/>
                <a:gd name="T1" fmla="*/ 1 h 255"/>
                <a:gd name="T2" fmla="*/ 26 w 138"/>
                <a:gd name="T3" fmla="*/ 49 h 255"/>
                <a:gd name="T4" fmla="*/ 0 w 138"/>
                <a:gd name="T5" fmla="*/ 0 h 2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255">
                  <a:moveTo>
                    <a:pt x="0" y="2"/>
                  </a:moveTo>
                  <a:cubicBezTo>
                    <a:pt x="0" y="2"/>
                    <a:pt x="82" y="46"/>
                    <a:pt x="138" y="255"/>
                  </a:cubicBezTo>
                  <a:cubicBezTo>
                    <a:pt x="138" y="255"/>
                    <a:pt x="127" y="73"/>
                    <a:pt x="0" y="0"/>
                  </a:cubicBezTo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1" name="Freeform 1483">
              <a:extLst>
                <a:ext uri="{FF2B5EF4-FFF2-40B4-BE49-F238E27FC236}">
                  <a16:creationId xmlns:a16="http://schemas.microsoft.com/office/drawing/2014/main" id="{71411347-6E4E-4CDE-83B7-11EB4A5C6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1839"/>
              <a:ext cx="115" cy="59"/>
            </a:xfrm>
            <a:custGeom>
              <a:avLst/>
              <a:gdLst>
                <a:gd name="T0" fmla="*/ 39 w 198"/>
                <a:gd name="T1" fmla="*/ 1 h 102"/>
                <a:gd name="T2" fmla="*/ 0 w 198"/>
                <a:gd name="T3" fmla="*/ 20 h 102"/>
                <a:gd name="T4" fmla="*/ 39 w 198"/>
                <a:gd name="T5" fmla="*/ 1 h 1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8" h="102">
                  <a:moveTo>
                    <a:pt x="198" y="7"/>
                  </a:moveTo>
                  <a:cubicBezTo>
                    <a:pt x="198" y="7"/>
                    <a:pt x="49" y="66"/>
                    <a:pt x="0" y="102"/>
                  </a:cubicBezTo>
                  <a:cubicBezTo>
                    <a:pt x="0" y="102"/>
                    <a:pt x="120" y="0"/>
                    <a:pt x="198" y="7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2" name="Freeform 1484">
              <a:extLst>
                <a:ext uri="{FF2B5EF4-FFF2-40B4-BE49-F238E27FC236}">
                  <a16:creationId xmlns:a16="http://schemas.microsoft.com/office/drawing/2014/main" id="{20D40CE1-0F65-41F3-B21A-DE30EDA54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1575"/>
              <a:ext cx="9" cy="16"/>
            </a:xfrm>
            <a:custGeom>
              <a:avLst/>
              <a:gdLst>
                <a:gd name="T0" fmla="*/ 3 w 16"/>
                <a:gd name="T1" fmla="*/ 0 h 27"/>
                <a:gd name="T2" fmla="*/ 2 w 16"/>
                <a:gd name="T3" fmla="*/ 5 h 27"/>
                <a:gd name="T4" fmla="*/ 1 w 16"/>
                <a:gd name="T5" fmla="*/ 2 h 27"/>
                <a:gd name="T6" fmla="*/ 2 w 16"/>
                <a:gd name="T7" fmla="*/ 1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cubicBezTo>
                    <a:pt x="4" y="5"/>
                    <a:pt x="6" y="17"/>
                    <a:pt x="12" y="27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6"/>
                    <a:pt x="9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3" name="Freeform 1485">
              <a:extLst>
                <a:ext uri="{FF2B5EF4-FFF2-40B4-BE49-F238E27FC236}">
                  <a16:creationId xmlns:a16="http://schemas.microsoft.com/office/drawing/2014/main" id="{FC29A8D8-8231-4A6A-A2F0-85A338FA2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" y="1557"/>
              <a:ext cx="8" cy="15"/>
            </a:xfrm>
            <a:custGeom>
              <a:avLst/>
              <a:gdLst>
                <a:gd name="T0" fmla="*/ 3 w 14"/>
                <a:gd name="T1" fmla="*/ 0 h 26"/>
                <a:gd name="T2" fmla="*/ 1 w 14"/>
                <a:gd name="T3" fmla="*/ 2 h 26"/>
                <a:gd name="T4" fmla="*/ 2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9" y="0"/>
                    <a:pt x="5" y="9"/>
                    <a:pt x="5" y="13"/>
                  </a:cubicBezTo>
                  <a:cubicBezTo>
                    <a:pt x="5" y="19"/>
                    <a:pt x="9" y="21"/>
                    <a:pt x="12" y="26"/>
                  </a:cubicBezTo>
                  <a:cubicBezTo>
                    <a:pt x="7" y="24"/>
                    <a:pt x="0" y="17"/>
                    <a:pt x="1" y="12"/>
                  </a:cubicBezTo>
                  <a:cubicBezTo>
                    <a:pt x="1" y="7"/>
                    <a:pt x="7" y="2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4" name="Freeform 1486">
              <a:extLst>
                <a:ext uri="{FF2B5EF4-FFF2-40B4-BE49-F238E27FC236}">
                  <a16:creationId xmlns:a16="http://schemas.microsoft.com/office/drawing/2014/main" id="{20C4CD20-D43A-44CD-8F85-8ACF44C05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1591"/>
              <a:ext cx="6" cy="13"/>
            </a:xfrm>
            <a:custGeom>
              <a:avLst/>
              <a:gdLst>
                <a:gd name="T0" fmla="*/ 1 w 10"/>
                <a:gd name="T1" fmla="*/ 0 h 23"/>
                <a:gd name="T2" fmla="*/ 2 w 10"/>
                <a:gd name="T3" fmla="*/ 4 h 23"/>
                <a:gd name="T4" fmla="*/ 1 w 10"/>
                <a:gd name="T5" fmla="*/ 3 h 23"/>
                <a:gd name="T6" fmla="*/ 1 w 10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3">
                  <a:moveTo>
                    <a:pt x="7" y="0"/>
                  </a:moveTo>
                  <a:cubicBezTo>
                    <a:pt x="1" y="7"/>
                    <a:pt x="2" y="18"/>
                    <a:pt x="10" y="23"/>
                  </a:cubicBezTo>
                  <a:cubicBezTo>
                    <a:pt x="7" y="20"/>
                    <a:pt x="3" y="20"/>
                    <a:pt x="2" y="15"/>
                  </a:cubicBezTo>
                  <a:cubicBezTo>
                    <a:pt x="0" y="10"/>
                    <a:pt x="2" y="6"/>
                    <a:pt x="6" y="3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5" name="Freeform 1487">
              <a:extLst>
                <a:ext uri="{FF2B5EF4-FFF2-40B4-BE49-F238E27FC236}">
                  <a16:creationId xmlns:a16="http://schemas.microsoft.com/office/drawing/2014/main" id="{251C0E19-E85A-4091-8CDD-2D193B538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07"/>
              <a:ext cx="11" cy="16"/>
            </a:xfrm>
            <a:custGeom>
              <a:avLst/>
              <a:gdLst>
                <a:gd name="T0" fmla="*/ 3 w 18"/>
                <a:gd name="T1" fmla="*/ 1 h 28"/>
                <a:gd name="T2" fmla="*/ 1 w 18"/>
                <a:gd name="T3" fmla="*/ 3 h 28"/>
                <a:gd name="T4" fmla="*/ 4 w 18"/>
                <a:gd name="T5" fmla="*/ 5 h 28"/>
                <a:gd name="T6" fmla="*/ 1 w 18"/>
                <a:gd name="T7" fmla="*/ 3 h 28"/>
                <a:gd name="T8" fmla="*/ 2 w 18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28">
                  <a:moveTo>
                    <a:pt x="13" y="1"/>
                  </a:moveTo>
                  <a:cubicBezTo>
                    <a:pt x="6" y="2"/>
                    <a:pt x="5" y="11"/>
                    <a:pt x="7" y="16"/>
                  </a:cubicBezTo>
                  <a:cubicBezTo>
                    <a:pt x="9" y="21"/>
                    <a:pt x="13" y="25"/>
                    <a:pt x="18" y="28"/>
                  </a:cubicBezTo>
                  <a:cubicBezTo>
                    <a:pt x="12" y="26"/>
                    <a:pt x="5" y="22"/>
                    <a:pt x="2" y="16"/>
                  </a:cubicBezTo>
                  <a:cubicBezTo>
                    <a:pt x="0" y="10"/>
                    <a:pt x="4" y="0"/>
                    <a:pt x="12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6" name="Freeform 1488">
              <a:extLst>
                <a:ext uri="{FF2B5EF4-FFF2-40B4-BE49-F238E27FC236}">
                  <a16:creationId xmlns:a16="http://schemas.microsoft.com/office/drawing/2014/main" id="{C7D96922-E90F-440D-89CB-C04E80807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75"/>
              <a:ext cx="10" cy="17"/>
            </a:xfrm>
            <a:custGeom>
              <a:avLst/>
              <a:gdLst>
                <a:gd name="T0" fmla="*/ 3 w 17"/>
                <a:gd name="T1" fmla="*/ 0 h 29"/>
                <a:gd name="T2" fmla="*/ 1 w 17"/>
                <a:gd name="T3" fmla="*/ 3 h 29"/>
                <a:gd name="T4" fmla="*/ 4 w 17"/>
                <a:gd name="T5" fmla="*/ 6 h 29"/>
                <a:gd name="T6" fmla="*/ 1 w 17"/>
                <a:gd name="T7" fmla="*/ 3 h 29"/>
                <a:gd name="T8" fmla="*/ 2 w 17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9">
                  <a:moveTo>
                    <a:pt x="13" y="0"/>
                  </a:moveTo>
                  <a:cubicBezTo>
                    <a:pt x="7" y="2"/>
                    <a:pt x="5" y="10"/>
                    <a:pt x="6" y="15"/>
                  </a:cubicBezTo>
                  <a:cubicBezTo>
                    <a:pt x="8" y="23"/>
                    <a:pt x="15" y="23"/>
                    <a:pt x="17" y="29"/>
                  </a:cubicBezTo>
                  <a:cubicBezTo>
                    <a:pt x="11" y="26"/>
                    <a:pt x="4" y="23"/>
                    <a:pt x="2" y="16"/>
                  </a:cubicBezTo>
                  <a:cubicBezTo>
                    <a:pt x="0" y="8"/>
                    <a:pt x="5" y="5"/>
                    <a:pt x="10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7" name="Freeform 1489">
              <a:extLst>
                <a:ext uri="{FF2B5EF4-FFF2-40B4-BE49-F238E27FC236}">
                  <a16:creationId xmlns:a16="http://schemas.microsoft.com/office/drawing/2014/main" id="{5B306E70-77CD-4A25-9A52-ECA15964F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5" y="1551"/>
              <a:ext cx="9" cy="17"/>
            </a:xfrm>
            <a:custGeom>
              <a:avLst/>
              <a:gdLst>
                <a:gd name="T0" fmla="*/ 3 w 15"/>
                <a:gd name="T1" fmla="*/ 0 h 28"/>
                <a:gd name="T2" fmla="*/ 1 w 15"/>
                <a:gd name="T3" fmla="*/ 3 h 28"/>
                <a:gd name="T4" fmla="*/ 3 w 15"/>
                <a:gd name="T5" fmla="*/ 6 h 28"/>
                <a:gd name="T6" fmla="*/ 0 w 15"/>
                <a:gd name="T7" fmla="*/ 2 h 28"/>
                <a:gd name="T8" fmla="*/ 3 w 15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28">
                  <a:moveTo>
                    <a:pt x="14" y="0"/>
                  </a:moveTo>
                  <a:cubicBezTo>
                    <a:pt x="9" y="1"/>
                    <a:pt x="6" y="9"/>
                    <a:pt x="7" y="14"/>
                  </a:cubicBezTo>
                  <a:cubicBezTo>
                    <a:pt x="7" y="20"/>
                    <a:pt x="12" y="24"/>
                    <a:pt x="15" y="28"/>
                  </a:cubicBezTo>
                  <a:cubicBezTo>
                    <a:pt x="9" y="26"/>
                    <a:pt x="1" y="19"/>
                    <a:pt x="0" y="12"/>
                  </a:cubicBezTo>
                  <a:cubicBezTo>
                    <a:pt x="0" y="4"/>
                    <a:pt x="6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8" name="Freeform 1490">
              <a:extLst>
                <a:ext uri="{FF2B5EF4-FFF2-40B4-BE49-F238E27FC236}">
                  <a16:creationId xmlns:a16="http://schemas.microsoft.com/office/drawing/2014/main" id="{D8F271C3-C440-45EA-B5F2-35009FBED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638"/>
              <a:ext cx="11" cy="17"/>
            </a:xfrm>
            <a:custGeom>
              <a:avLst/>
              <a:gdLst>
                <a:gd name="T0" fmla="*/ 3 w 19"/>
                <a:gd name="T1" fmla="*/ 1 h 29"/>
                <a:gd name="T2" fmla="*/ 1 w 19"/>
                <a:gd name="T3" fmla="*/ 2 h 29"/>
                <a:gd name="T4" fmla="*/ 3 w 19"/>
                <a:gd name="T5" fmla="*/ 5 h 29"/>
                <a:gd name="T6" fmla="*/ 0 w 19"/>
                <a:gd name="T7" fmla="*/ 2 h 29"/>
                <a:gd name="T8" fmla="*/ 3 w 19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9">
                  <a:moveTo>
                    <a:pt x="19" y="1"/>
                  </a:moveTo>
                  <a:cubicBezTo>
                    <a:pt x="12" y="0"/>
                    <a:pt x="7" y="4"/>
                    <a:pt x="7" y="11"/>
                  </a:cubicBezTo>
                  <a:cubicBezTo>
                    <a:pt x="6" y="20"/>
                    <a:pt x="11" y="22"/>
                    <a:pt x="15" y="28"/>
                  </a:cubicBezTo>
                  <a:cubicBezTo>
                    <a:pt x="8" y="29"/>
                    <a:pt x="0" y="18"/>
                    <a:pt x="0" y="11"/>
                  </a:cubicBezTo>
                  <a:cubicBezTo>
                    <a:pt x="1" y="1"/>
                    <a:pt x="10" y="0"/>
                    <a:pt x="18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9" name="Freeform 1491">
              <a:extLst>
                <a:ext uri="{FF2B5EF4-FFF2-40B4-BE49-F238E27FC236}">
                  <a16:creationId xmlns:a16="http://schemas.microsoft.com/office/drawing/2014/main" id="{D65E9B86-70FA-4236-A029-757C510A6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1620"/>
              <a:ext cx="8" cy="15"/>
            </a:xfrm>
            <a:custGeom>
              <a:avLst/>
              <a:gdLst>
                <a:gd name="T0" fmla="*/ 2 w 14"/>
                <a:gd name="T1" fmla="*/ 0 h 26"/>
                <a:gd name="T2" fmla="*/ 1 w 14"/>
                <a:gd name="T3" fmla="*/ 2 h 26"/>
                <a:gd name="T4" fmla="*/ 3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2" y="0"/>
                  </a:moveTo>
                  <a:cubicBezTo>
                    <a:pt x="7" y="4"/>
                    <a:pt x="4" y="5"/>
                    <a:pt x="5" y="13"/>
                  </a:cubicBezTo>
                  <a:cubicBezTo>
                    <a:pt x="6" y="19"/>
                    <a:pt x="10" y="23"/>
                    <a:pt x="14" y="26"/>
                  </a:cubicBezTo>
                  <a:cubicBezTo>
                    <a:pt x="9" y="26"/>
                    <a:pt x="2" y="17"/>
                    <a:pt x="1" y="13"/>
                  </a:cubicBezTo>
                  <a:cubicBezTo>
                    <a:pt x="0" y="6"/>
                    <a:pt x="6" y="3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0" name="Freeform 1492">
              <a:extLst>
                <a:ext uri="{FF2B5EF4-FFF2-40B4-BE49-F238E27FC236}">
                  <a16:creationId xmlns:a16="http://schemas.microsoft.com/office/drawing/2014/main" id="{64226B52-EFF6-4BBB-BCFC-8466148AC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57"/>
              <a:ext cx="11" cy="15"/>
            </a:xfrm>
            <a:custGeom>
              <a:avLst/>
              <a:gdLst>
                <a:gd name="T0" fmla="*/ 3 w 20"/>
                <a:gd name="T1" fmla="*/ 0 h 26"/>
                <a:gd name="T2" fmla="*/ 2 w 20"/>
                <a:gd name="T3" fmla="*/ 2 h 26"/>
                <a:gd name="T4" fmla="*/ 3 w 20"/>
                <a:gd name="T5" fmla="*/ 5 h 26"/>
                <a:gd name="T6" fmla="*/ 2 w 20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26">
                  <a:moveTo>
                    <a:pt x="16" y="0"/>
                  </a:moveTo>
                  <a:cubicBezTo>
                    <a:pt x="11" y="0"/>
                    <a:pt x="10" y="10"/>
                    <a:pt x="11" y="13"/>
                  </a:cubicBezTo>
                  <a:cubicBezTo>
                    <a:pt x="12" y="19"/>
                    <a:pt x="17" y="22"/>
                    <a:pt x="20" y="26"/>
                  </a:cubicBezTo>
                  <a:cubicBezTo>
                    <a:pt x="10" y="22"/>
                    <a:pt x="0" y="5"/>
                    <a:pt x="15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1" name="Freeform 1493">
              <a:extLst>
                <a:ext uri="{FF2B5EF4-FFF2-40B4-BE49-F238E27FC236}">
                  <a16:creationId xmlns:a16="http://schemas.microsoft.com/office/drawing/2014/main" id="{BA8BCB7D-F4D3-4D81-9E01-4B23D906E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35"/>
              <a:ext cx="9" cy="16"/>
            </a:xfrm>
            <a:custGeom>
              <a:avLst/>
              <a:gdLst>
                <a:gd name="T0" fmla="*/ 3 w 15"/>
                <a:gd name="T1" fmla="*/ 0 h 28"/>
                <a:gd name="T2" fmla="*/ 3 w 15"/>
                <a:gd name="T3" fmla="*/ 5 h 28"/>
                <a:gd name="T4" fmla="*/ 2 w 15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8">
                  <a:moveTo>
                    <a:pt x="13" y="0"/>
                  </a:moveTo>
                  <a:cubicBezTo>
                    <a:pt x="5" y="8"/>
                    <a:pt x="8" y="20"/>
                    <a:pt x="15" y="28"/>
                  </a:cubicBezTo>
                  <a:cubicBezTo>
                    <a:pt x="6" y="25"/>
                    <a:pt x="0" y="6"/>
                    <a:pt x="11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2" name="Freeform 1494">
              <a:extLst>
                <a:ext uri="{FF2B5EF4-FFF2-40B4-BE49-F238E27FC236}">
                  <a16:creationId xmlns:a16="http://schemas.microsoft.com/office/drawing/2014/main" id="{2811E922-8783-4901-8554-2A16334D2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" y="1607"/>
              <a:ext cx="6" cy="14"/>
            </a:xfrm>
            <a:custGeom>
              <a:avLst/>
              <a:gdLst>
                <a:gd name="T0" fmla="*/ 2 w 12"/>
                <a:gd name="T1" fmla="*/ 0 h 24"/>
                <a:gd name="T2" fmla="*/ 2 w 12"/>
                <a:gd name="T3" fmla="*/ 5 h 24"/>
                <a:gd name="T4" fmla="*/ 1 w 12"/>
                <a:gd name="T5" fmla="*/ 2 h 24"/>
                <a:gd name="T6" fmla="*/ 2 w 1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8"/>
                    <a:pt x="2" y="17"/>
                    <a:pt x="11" y="24"/>
                  </a:cubicBezTo>
                  <a:cubicBezTo>
                    <a:pt x="6" y="22"/>
                    <a:pt x="0" y="19"/>
                    <a:pt x="1" y="12"/>
                  </a:cubicBezTo>
                  <a:cubicBezTo>
                    <a:pt x="2" y="7"/>
                    <a:pt x="7" y="2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3" name="Freeform 1495">
              <a:extLst>
                <a:ext uri="{FF2B5EF4-FFF2-40B4-BE49-F238E27FC236}">
                  <a16:creationId xmlns:a16="http://schemas.microsoft.com/office/drawing/2014/main" id="{3F155CD1-25CC-403B-B7A5-3E40C216C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0 w 15"/>
                <a:gd name="T3" fmla="*/ 2 h 10"/>
                <a:gd name="T4" fmla="*/ 3 w 15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0">
                  <a:moveTo>
                    <a:pt x="15" y="1"/>
                  </a:moveTo>
                  <a:cubicBezTo>
                    <a:pt x="9" y="0"/>
                    <a:pt x="2" y="6"/>
                    <a:pt x="0" y="10"/>
                  </a:cubicBezTo>
                  <a:cubicBezTo>
                    <a:pt x="0" y="3"/>
                    <a:pt x="8" y="0"/>
                    <a:pt x="14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4" name="Freeform 1496">
              <a:extLst>
                <a:ext uri="{FF2B5EF4-FFF2-40B4-BE49-F238E27FC236}">
                  <a16:creationId xmlns:a16="http://schemas.microsoft.com/office/drawing/2014/main" id="{3277B523-CD47-427F-8E7F-58C5ADE09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584"/>
              <a:ext cx="5" cy="13"/>
            </a:xfrm>
            <a:custGeom>
              <a:avLst/>
              <a:gdLst>
                <a:gd name="T0" fmla="*/ 2 w 9"/>
                <a:gd name="T1" fmla="*/ 0 h 23"/>
                <a:gd name="T2" fmla="*/ 1 w 9"/>
                <a:gd name="T3" fmla="*/ 4 h 23"/>
                <a:gd name="T4" fmla="*/ 0 w 9"/>
                <a:gd name="T5" fmla="*/ 2 h 23"/>
                <a:gd name="T6" fmla="*/ 1 w 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23">
                  <a:moveTo>
                    <a:pt x="9" y="0"/>
                  </a:moveTo>
                  <a:cubicBezTo>
                    <a:pt x="1" y="4"/>
                    <a:pt x="2" y="17"/>
                    <a:pt x="7" y="23"/>
                  </a:cubicBezTo>
                  <a:cubicBezTo>
                    <a:pt x="3" y="20"/>
                    <a:pt x="0" y="18"/>
                    <a:pt x="0" y="13"/>
                  </a:cubicBezTo>
                  <a:cubicBezTo>
                    <a:pt x="0" y="9"/>
                    <a:pt x="2" y="2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5" name="Freeform 1497">
              <a:extLst>
                <a:ext uri="{FF2B5EF4-FFF2-40B4-BE49-F238E27FC236}">
                  <a16:creationId xmlns:a16="http://schemas.microsoft.com/office/drawing/2014/main" id="{19D34F79-A9A6-4A20-8CA2-1FD746493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1560"/>
              <a:ext cx="11" cy="12"/>
            </a:xfrm>
            <a:custGeom>
              <a:avLst/>
              <a:gdLst>
                <a:gd name="T0" fmla="*/ 3 w 18"/>
                <a:gd name="T1" fmla="*/ 0 h 21"/>
                <a:gd name="T2" fmla="*/ 4 w 18"/>
                <a:gd name="T3" fmla="*/ 4 h 21"/>
                <a:gd name="T4" fmla="*/ 2 w 18"/>
                <a:gd name="T5" fmla="*/ 1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21">
                  <a:moveTo>
                    <a:pt x="13" y="0"/>
                  </a:moveTo>
                  <a:cubicBezTo>
                    <a:pt x="9" y="9"/>
                    <a:pt x="12" y="13"/>
                    <a:pt x="18" y="21"/>
                  </a:cubicBezTo>
                  <a:cubicBezTo>
                    <a:pt x="13" y="18"/>
                    <a:pt x="0" y="8"/>
                    <a:pt x="10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6" name="Freeform 1498">
              <a:extLst>
                <a:ext uri="{FF2B5EF4-FFF2-40B4-BE49-F238E27FC236}">
                  <a16:creationId xmlns:a16="http://schemas.microsoft.com/office/drawing/2014/main" id="{D0FD125B-06F9-4CB4-A29B-0C82F5A88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43"/>
              <a:ext cx="7" cy="9"/>
            </a:xfrm>
            <a:custGeom>
              <a:avLst/>
              <a:gdLst>
                <a:gd name="T0" fmla="*/ 1 w 12"/>
                <a:gd name="T1" fmla="*/ 0 h 15"/>
                <a:gd name="T2" fmla="*/ 2 w 12"/>
                <a:gd name="T3" fmla="*/ 3 h 15"/>
                <a:gd name="T4" fmla="*/ 1 w 12"/>
                <a:gd name="T5" fmla="*/ 1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5">
                  <a:moveTo>
                    <a:pt x="7" y="0"/>
                  </a:moveTo>
                  <a:cubicBezTo>
                    <a:pt x="7" y="6"/>
                    <a:pt x="7" y="10"/>
                    <a:pt x="12" y="15"/>
                  </a:cubicBezTo>
                  <a:cubicBezTo>
                    <a:pt x="6" y="15"/>
                    <a:pt x="0" y="4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7" name="Freeform 1499">
              <a:extLst>
                <a:ext uri="{FF2B5EF4-FFF2-40B4-BE49-F238E27FC236}">
                  <a16:creationId xmlns:a16="http://schemas.microsoft.com/office/drawing/2014/main" id="{2961987B-619F-4E29-998D-26EC896D3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1537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2 w 12"/>
                <a:gd name="T3" fmla="*/ 3 h 16"/>
                <a:gd name="T4" fmla="*/ 1 w 12"/>
                <a:gd name="T5" fmla="*/ 1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6">
                  <a:moveTo>
                    <a:pt x="4" y="0"/>
                  </a:moveTo>
                  <a:cubicBezTo>
                    <a:pt x="2" y="6"/>
                    <a:pt x="8" y="12"/>
                    <a:pt x="12" y="15"/>
                  </a:cubicBezTo>
                  <a:cubicBezTo>
                    <a:pt x="7" y="16"/>
                    <a:pt x="0" y="8"/>
                    <a:pt x="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8" name="Freeform 1500">
              <a:extLst>
                <a:ext uri="{FF2B5EF4-FFF2-40B4-BE49-F238E27FC236}">
                  <a16:creationId xmlns:a16="http://schemas.microsoft.com/office/drawing/2014/main" id="{F2DB50F9-7583-4FCE-BD64-9B585DF5C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672"/>
              <a:ext cx="10" cy="10"/>
            </a:xfrm>
            <a:custGeom>
              <a:avLst/>
              <a:gdLst>
                <a:gd name="T0" fmla="*/ 4 w 17"/>
                <a:gd name="T1" fmla="*/ 0 h 17"/>
                <a:gd name="T2" fmla="*/ 2 w 17"/>
                <a:gd name="T3" fmla="*/ 4 h 17"/>
                <a:gd name="T4" fmla="*/ 3 w 17"/>
                <a:gd name="T5" fmla="*/ 1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cubicBezTo>
                    <a:pt x="9" y="2"/>
                    <a:pt x="7" y="10"/>
                    <a:pt x="10" y="17"/>
                  </a:cubicBezTo>
                  <a:cubicBezTo>
                    <a:pt x="0" y="13"/>
                    <a:pt x="7" y="0"/>
                    <a:pt x="1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9" name="Freeform 1501">
              <a:extLst>
                <a:ext uri="{FF2B5EF4-FFF2-40B4-BE49-F238E27FC236}">
                  <a16:creationId xmlns:a16="http://schemas.microsoft.com/office/drawing/2014/main" id="{DF5D5458-AFA2-4227-B4D5-306F333CD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74"/>
              <a:ext cx="10" cy="5"/>
            </a:xfrm>
            <a:custGeom>
              <a:avLst/>
              <a:gdLst>
                <a:gd name="T0" fmla="*/ 0 w 17"/>
                <a:gd name="T1" fmla="*/ 1 h 9"/>
                <a:gd name="T2" fmla="*/ 4 w 17"/>
                <a:gd name="T3" fmla="*/ 2 h 9"/>
                <a:gd name="T4" fmla="*/ 1 w 1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9">
                  <a:moveTo>
                    <a:pt x="0" y="2"/>
                  </a:moveTo>
                  <a:cubicBezTo>
                    <a:pt x="8" y="3"/>
                    <a:pt x="11" y="3"/>
                    <a:pt x="17" y="9"/>
                  </a:cubicBezTo>
                  <a:cubicBezTo>
                    <a:pt x="14" y="1"/>
                    <a:pt x="8" y="0"/>
                    <a:pt x="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0" name="Freeform 1502">
              <a:extLst>
                <a:ext uri="{FF2B5EF4-FFF2-40B4-BE49-F238E27FC236}">
                  <a16:creationId xmlns:a16="http://schemas.microsoft.com/office/drawing/2014/main" id="{6DEF1C4E-780D-44D4-A901-050B8EBD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" y="1644"/>
              <a:ext cx="8" cy="5"/>
            </a:xfrm>
            <a:custGeom>
              <a:avLst/>
              <a:gdLst>
                <a:gd name="T0" fmla="*/ 1 w 14"/>
                <a:gd name="T1" fmla="*/ 2 h 9"/>
                <a:gd name="T2" fmla="*/ 3 w 14"/>
                <a:gd name="T3" fmla="*/ 1 h 9"/>
                <a:gd name="T4" fmla="*/ 0 w 14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9">
                  <a:moveTo>
                    <a:pt x="1" y="9"/>
                  </a:moveTo>
                  <a:cubicBezTo>
                    <a:pt x="2" y="3"/>
                    <a:pt x="9" y="2"/>
                    <a:pt x="14" y="2"/>
                  </a:cubicBezTo>
                  <a:cubicBezTo>
                    <a:pt x="8" y="0"/>
                    <a:pt x="2" y="1"/>
                    <a:pt x="0" y="8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1" name="Freeform 1503">
              <a:extLst>
                <a:ext uri="{FF2B5EF4-FFF2-40B4-BE49-F238E27FC236}">
                  <a16:creationId xmlns:a16="http://schemas.microsoft.com/office/drawing/2014/main" id="{568141FA-EE80-4ED2-9808-AE072FD55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" y="1623"/>
              <a:ext cx="7" cy="17"/>
            </a:xfrm>
            <a:custGeom>
              <a:avLst/>
              <a:gdLst>
                <a:gd name="T0" fmla="*/ 2 w 13"/>
                <a:gd name="T1" fmla="*/ 0 h 28"/>
                <a:gd name="T2" fmla="*/ 1 w 13"/>
                <a:gd name="T3" fmla="*/ 3 h 28"/>
                <a:gd name="T4" fmla="*/ 2 w 13"/>
                <a:gd name="T5" fmla="*/ 6 h 28"/>
                <a:gd name="T6" fmla="*/ 0 w 13"/>
                <a:gd name="T7" fmla="*/ 3 h 28"/>
                <a:gd name="T8" fmla="*/ 2 w 13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8">
                  <a:moveTo>
                    <a:pt x="13" y="0"/>
                  </a:moveTo>
                  <a:cubicBezTo>
                    <a:pt x="7" y="0"/>
                    <a:pt x="5" y="10"/>
                    <a:pt x="5" y="14"/>
                  </a:cubicBezTo>
                  <a:cubicBezTo>
                    <a:pt x="5" y="21"/>
                    <a:pt x="8" y="23"/>
                    <a:pt x="11" y="28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5"/>
                    <a:pt x="5" y="5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2" name="Freeform 1504">
              <a:extLst>
                <a:ext uri="{FF2B5EF4-FFF2-40B4-BE49-F238E27FC236}">
                  <a16:creationId xmlns:a16="http://schemas.microsoft.com/office/drawing/2014/main" id="{6A2E4A81-4A47-425A-8241-B84BF2E47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590"/>
              <a:ext cx="3" cy="8"/>
            </a:xfrm>
            <a:custGeom>
              <a:avLst/>
              <a:gdLst>
                <a:gd name="T0" fmla="*/ 1 w 6"/>
                <a:gd name="T1" fmla="*/ 0 h 14"/>
                <a:gd name="T2" fmla="*/ 1 w 6"/>
                <a:gd name="T3" fmla="*/ 3 h 14"/>
                <a:gd name="T4" fmla="*/ 1 w 6"/>
                <a:gd name="T5" fmla="*/ 1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4">
                  <a:moveTo>
                    <a:pt x="5" y="0"/>
                  </a:moveTo>
                  <a:cubicBezTo>
                    <a:pt x="2" y="5"/>
                    <a:pt x="5" y="10"/>
                    <a:pt x="6" y="14"/>
                  </a:cubicBezTo>
                  <a:cubicBezTo>
                    <a:pt x="3" y="13"/>
                    <a:pt x="0" y="7"/>
                    <a:pt x="3" y="4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3" name="Freeform 1505">
              <a:extLst>
                <a:ext uri="{FF2B5EF4-FFF2-40B4-BE49-F238E27FC236}">
                  <a16:creationId xmlns:a16="http://schemas.microsoft.com/office/drawing/2014/main" id="{E8A605D1-0A8A-420F-B1D4-C81A73989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1656"/>
              <a:ext cx="6" cy="8"/>
            </a:xfrm>
            <a:custGeom>
              <a:avLst/>
              <a:gdLst>
                <a:gd name="T0" fmla="*/ 2 w 11"/>
                <a:gd name="T1" fmla="*/ 0 h 14"/>
                <a:gd name="T2" fmla="*/ 1 w 11"/>
                <a:gd name="T3" fmla="*/ 3 h 14"/>
                <a:gd name="T4" fmla="*/ 2 w 1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cubicBezTo>
                    <a:pt x="5" y="1"/>
                    <a:pt x="4" y="9"/>
                    <a:pt x="5" y="14"/>
                  </a:cubicBezTo>
                  <a:cubicBezTo>
                    <a:pt x="0" y="8"/>
                    <a:pt x="5" y="1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4" name="Freeform 1506">
              <a:extLst>
                <a:ext uri="{FF2B5EF4-FFF2-40B4-BE49-F238E27FC236}">
                  <a16:creationId xmlns:a16="http://schemas.microsoft.com/office/drawing/2014/main" id="{775B1F9F-DDC0-4498-8204-17C80B2B1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468"/>
              <a:ext cx="98" cy="324"/>
            </a:xfrm>
            <a:custGeom>
              <a:avLst/>
              <a:gdLst>
                <a:gd name="T0" fmla="*/ 32 w 171"/>
                <a:gd name="T1" fmla="*/ 1 h 561"/>
                <a:gd name="T2" fmla="*/ 3 w 171"/>
                <a:gd name="T3" fmla="*/ 40 h 561"/>
                <a:gd name="T4" fmla="*/ 2 w 171"/>
                <a:gd name="T5" fmla="*/ 77 h 561"/>
                <a:gd name="T6" fmla="*/ 12 w 171"/>
                <a:gd name="T7" fmla="*/ 108 h 561"/>
                <a:gd name="T8" fmla="*/ 6 w 171"/>
                <a:gd name="T9" fmla="*/ 70 h 561"/>
                <a:gd name="T10" fmla="*/ 11 w 171"/>
                <a:gd name="T11" fmla="*/ 32 h 561"/>
                <a:gd name="T12" fmla="*/ 32 w 171"/>
                <a:gd name="T13" fmla="*/ 0 h 5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1" h="561">
                  <a:moveTo>
                    <a:pt x="171" y="2"/>
                  </a:moveTo>
                  <a:cubicBezTo>
                    <a:pt x="82" y="28"/>
                    <a:pt x="35" y="126"/>
                    <a:pt x="17" y="210"/>
                  </a:cubicBezTo>
                  <a:cubicBezTo>
                    <a:pt x="4" y="269"/>
                    <a:pt x="0" y="340"/>
                    <a:pt x="10" y="401"/>
                  </a:cubicBezTo>
                  <a:cubicBezTo>
                    <a:pt x="18" y="459"/>
                    <a:pt x="44" y="507"/>
                    <a:pt x="65" y="561"/>
                  </a:cubicBezTo>
                  <a:cubicBezTo>
                    <a:pt x="32" y="509"/>
                    <a:pt x="31" y="423"/>
                    <a:pt x="31" y="364"/>
                  </a:cubicBezTo>
                  <a:cubicBezTo>
                    <a:pt x="32" y="298"/>
                    <a:pt x="43" y="230"/>
                    <a:pt x="61" y="166"/>
                  </a:cubicBezTo>
                  <a:cubicBezTo>
                    <a:pt x="78" y="108"/>
                    <a:pt x="107" y="23"/>
                    <a:pt x="169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5" name="Freeform 1507">
              <a:extLst>
                <a:ext uri="{FF2B5EF4-FFF2-40B4-BE49-F238E27FC236}">
                  <a16:creationId xmlns:a16="http://schemas.microsoft.com/office/drawing/2014/main" id="{F7AAB2CF-B012-47D9-BC42-A732BBF0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478"/>
              <a:ext cx="51" cy="178"/>
            </a:xfrm>
            <a:custGeom>
              <a:avLst/>
              <a:gdLst>
                <a:gd name="T0" fmla="*/ 0 w 88"/>
                <a:gd name="T1" fmla="*/ 0 h 309"/>
                <a:gd name="T2" fmla="*/ 8 w 88"/>
                <a:gd name="T3" fmla="*/ 9 h 309"/>
                <a:gd name="T4" fmla="*/ 13 w 88"/>
                <a:gd name="T5" fmla="*/ 27 h 309"/>
                <a:gd name="T6" fmla="*/ 10 w 88"/>
                <a:gd name="T7" fmla="*/ 46 h 309"/>
                <a:gd name="T8" fmla="*/ 5 w 88"/>
                <a:gd name="T9" fmla="*/ 59 h 309"/>
                <a:gd name="T10" fmla="*/ 13 w 88"/>
                <a:gd name="T11" fmla="*/ 48 h 309"/>
                <a:gd name="T12" fmla="*/ 17 w 88"/>
                <a:gd name="T13" fmla="*/ 38 h 309"/>
                <a:gd name="T14" fmla="*/ 15 w 88"/>
                <a:gd name="T15" fmla="*/ 20 h 309"/>
                <a:gd name="T16" fmla="*/ 8 w 88"/>
                <a:gd name="T17" fmla="*/ 7 h 309"/>
                <a:gd name="T18" fmla="*/ 1 w 88"/>
                <a:gd name="T19" fmla="*/ 1 h 3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" h="309">
                  <a:moveTo>
                    <a:pt x="0" y="0"/>
                  </a:moveTo>
                  <a:cubicBezTo>
                    <a:pt x="10" y="16"/>
                    <a:pt x="27" y="29"/>
                    <a:pt x="39" y="45"/>
                  </a:cubicBezTo>
                  <a:cubicBezTo>
                    <a:pt x="58" y="72"/>
                    <a:pt x="67" y="106"/>
                    <a:pt x="68" y="140"/>
                  </a:cubicBezTo>
                  <a:cubicBezTo>
                    <a:pt x="68" y="175"/>
                    <a:pt x="65" y="209"/>
                    <a:pt x="53" y="242"/>
                  </a:cubicBezTo>
                  <a:cubicBezTo>
                    <a:pt x="45" y="263"/>
                    <a:pt x="39" y="290"/>
                    <a:pt x="27" y="309"/>
                  </a:cubicBezTo>
                  <a:cubicBezTo>
                    <a:pt x="45" y="296"/>
                    <a:pt x="55" y="270"/>
                    <a:pt x="66" y="251"/>
                  </a:cubicBezTo>
                  <a:cubicBezTo>
                    <a:pt x="76" y="234"/>
                    <a:pt x="84" y="220"/>
                    <a:pt x="86" y="200"/>
                  </a:cubicBezTo>
                  <a:cubicBezTo>
                    <a:pt x="88" y="169"/>
                    <a:pt x="83" y="136"/>
                    <a:pt x="76" y="106"/>
                  </a:cubicBezTo>
                  <a:cubicBezTo>
                    <a:pt x="69" y="81"/>
                    <a:pt x="59" y="55"/>
                    <a:pt x="40" y="37"/>
                  </a:cubicBezTo>
                  <a:cubicBezTo>
                    <a:pt x="28" y="25"/>
                    <a:pt x="15" y="15"/>
                    <a:pt x="3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6" name="Oval 1508">
              <a:extLst>
                <a:ext uri="{FF2B5EF4-FFF2-40B4-BE49-F238E27FC236}">
                  <a16:creationId xmlns:a16="http://schemas.microsoft.com/office/drawing/2014/main" id="{2BEC3517-96EF-45EC-B091-1A3FD64C4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498"/>
              <a:ext cx="13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97" name="Oval 1509">
              <a:extLst>
                <a:ext uri="{FF2B5EF4-FFF2-40B4-BE49-F238E27FC236}">
                  <a16:creationId xmlns:a16="http://schemas.microsoft.com/office/drawing/2014/main" id="{9C5CA9D6-75BD-483E-A862-96B182390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1486"/>
              <a:ext cx="7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298" name="Freeform 1510">
              <a:extLst>
                <a:ext uri="{FF2B5EF4-FFF2-40B4-BE49-F238E27FC236}">
                  <a16:creationId xmlns:a16="http://schemas.microsoft.com/office/drawing/2014/main" id="{39D7DE36-3A72-43F9-97BE-C68820933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1774"/>
              <a:ext cx="100" cy="75"/>
            </a:xfrm>
            <a:custGeom>
              <a:avLst/>
              <a:gdLst>
                <a:gd name="T0" fmla="*/ 30 w 175"/>
                <a:gd name="T1" fmla="*/ 21 h 131"/>
                <a:gd name="T2" fmla="*/ 12 w 175"/>
                <a:gd name="T3" fmla="*/ 19 h 131"/>
                <a:gd name="T4" fmla="*/ 2 w 175"/>
                <a:gd name="T5" fmla="*/ 4 h 131"/>
                <a:gd name="T6" fmla="*/ 21 w 175"/>
                <a:gd name="T7" fmla="*/ 5 h 131"/>
                <a:gd name="T8" fmla="*/ 30 w 175"/>
                <a:gd name="T9" fmla="*/ 21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" h="131">
                  <a:moveTo>
                    <a:pt x="162" y="110"/>
                  </a:moveTo>
                  <a:cubicBezTo>
                    <a:pt x="150" y="131"/>
                    <a:pt x="106" y="128"/>
                    <a:pt x="65" y="104"/>
                  </a:cubicBezTo>
                  <a:cubicBezTo>
                    <a:pt x="23" y="79"/>
                    <a:pt x="0" y="42"/>
                    <a:pt x="13" y="21"/>
                  </a:cubicBezTo>
                  <a:cubicBezTo>
                    <a:pt x="25" y="0"/>
                    <a:pt x="69" y="3"/>
                    <a:pt x="110" y="28"/>
                  </a:cubicBezTo>
                  <a:cubicBezTo>
                    <a:pt x="151" y="53"/>
                    <a:pt x="175" y="90"/>
                    <a:pt x="162" y="11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9" name="Freeform 1511">
              <a:extLst>
                <a:ext uri="{FF2B5EF4-FFF2-40B4-BE49-F238E27FC236}">
                  <a16:creationId xmlns:a16="http://schemas.microsoft.com/office/drawing/2014/main" id="{B60B9C9D-AE74-4BD8-B633-8AE8F2C4C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396"/>
              <a:ext cx="63" cy="81"/>
            </a:xfrm>
            <a:custGeom>
              <a:avLst/>
              <a:gdLst>
                <a:gd name="T0" fmla="*/ 17 w 110"/>
                <a:gd name="T1" fmla="*/ 17 h 139"/>
                <a:gd name="T2" fmla="*/ 4 w 110"/>
                <a:gd name="T3" fmla="*/ 26 h 139"/>
                <a:gd name="T4" fmla="*/ 3 w 110"/>
                <a:gd name="T5" fmla="*/ 10 h 139"/>
                <a:gd name="T6" fmla="*/ 17 w 110"/>
                <a:gd name="T7" fmla="*/ 2 h 139"/>
                <a:gd name="T8" fmla="*/ 17 w 110"/>
                <a:gd name="T9" fmla="*/ 17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" h="139">
                  <a:moveTo>
                    <a:pt x="92" y="90"/>
                  </a:moveTo>
                  <a:cubicBezTo>
                    <a:pt x="73" y="122"/>
                    <a:pt x="42" y="139"/>
                    <a:pt x="22" y="128"/>
                  </a:cubicBezTo>
                  <a:cubicBezTo>
                    <a:pt x="2" y="116"/>
                    <a:pt x="0" y="81"/>
                    <a:pt x="19" y="49"/>
                  </a:cubicBezTo>
                  <a:cubicBezTo>
                    <a:pt x="37" y="17"/>
                    <a:pt x="68" y="0"/>
                    <a:pt x="88" y="11"/>
                  </a:cubicBezTo>
                  <a:cubicBezTo>
                    <a:pt x="108" y="23"/>
                    <a:pt x="110" y="58"/>
                    <a:pt x="92" y="9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0" name="Freeform 1512">
              <a:extLst>
                <a:ext uri="{FF2B5EF4-FFF2-40B4-BE49-F238E27FC236}">
                  <a16:creationId xmlns:a16="http://schemas.microsoft.com/office/drawing/2014/main" id="{894B93AE-CDE1-488C-BF25-A9B63F8AF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" y="1785"/>
              <a:ext cx="53" cy="48"/>
            </a:xfrm>
            <a:custGeom>
              <a:avLst/>
              <a:gdLst>
                <a:gd name="T0" fmla="*/ 2 w 91"/>
                <a:gd name="T1" fmla="*/ 0 h 83"/>
                <a:gd name="T2" fmla="*/ 1 w 91"/>
                <a:gd name="T3" fmla="*/ 3 h 83"/>
                <a:gd name="T4" fmla="*/ 6 w 91"/>
                <a:gd name="T5" fmla="*/ 10 h 83"/>
                <a:gd name="T6" fmla="*/ 13 w 91"/>
                <a:gd name="T7" fmla="*/ 15 h 83"/>
                <a:gd name="T8" fmla="*/ 17 w 91"/>
                <a:gd name="T9" fmla="*/ 16 h 83"/>
                <a:gd name="T10" fmla="*/ 16 w 91"/>
                <a:gd name="T11" fmla="*/ 12 h 83"/>
                <a:gd name="T12" fmla="*/ 7 w 91"/>
                <a:gd name="T13" fmla="*/ 1 h 83"/>
                <a:gd name="T14" fmla="*/ 2 w 91"/>
                <a:gd name="T15" fmla="*/ 1 h 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1" h="83">
                  <a:moveTo>
                    <a:pt x="12" y="0"/>
                  </a:moveTo>
                  <a:cubicBezTo>
                    <a:pt x="5" y="4"/>
                    <a:pt x="0" y="9"/>
                    <a:pt x="3" y="19"/>
                  </a:cubicBezTo>
                  <a:cubicBezTo>
                    <a:pt x="6" y="33"/>
                    <a:pt x="19" y="44"/>
                    <a:pt x="29" y="54"/>
                  </a:cubicBezTo>
                  <a:cubicBezTo>
                    <a:pt x="39" y="64"/>
                    <a:pt x="52" y="73"/>
                    <a:pt x="67" y="78"/>
                  </a:cubicBezTo>
                  <a:cubicBezTo>
                    <a:pt x="71" y="80"/>
                    <a:pt x="81" y="83"/>
                    <a:pt x="86" y="80"/>
                  </a:cubicBezTo>
                  <a:cubicBezTo>
                    <a:pt x="91" y="75"/>
                    <a:pt x="85" y="63"/>
                    <a:pt x="83" y="59"/>
                  </a:cubicBezTo>
                  <a:cubicBezTo>
                    <a:pt x="74" y="38"/>
                    <a:pt x="59" y="8"/>
                    <a:pt x="34" y="3"/>
                  </a:cubicBezTo>
                  <a:cubicBezTo>
                    <a:pt x="27" y="2"/>
                    <a:pt x="19" y="3"/>
                    <a:pt x="12" y="1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1" name="Freeform 1513">
              <a:extLst>
                <a:ext uri="{FF2B5EF4-FFF2-40B4-BE49-F238E27FC236}">
                  <a16:creationId xmlns:a16="http://schemas.microsoft.com/office/drawing/2014/main" id="{CB66DD99-6506-4A74-A7EC-6DE02C7CC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402"/>
              <a:ext cx="35" cy="51"/>
            </a:xfrm>
            <a:custGeom>
              <a:avLst/>
              <a:gdLst>
                <a:gd name="T0" fmla="*/ 9 w 61"/>
                <a:gd name="T1" fmla="*/ 2 h 89"/>
                <a:gd name="T2" fmla="*/ 1 w 61"/>
                <a:gd name="T3" fmla="*/ 8 h 89"/>
                <a:gd name="T4" fmla="*/ 2 w 61"/>
                <a:gd name="T5" fmla="*/ 15 h 89"/>
                <a:gd name="T6" fmla="*/ 7 w 61"/>
                <a:gd name="T7" fmla="*/ 14 h 89"/>
                <a:gd name="T8" fmla="*/ 9 w 61"/>
                <a:gd name="T9" fmla="*/ 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89">
                  <a:moveTo>
                    <a:pt x="46" y="11"/>
                  </a:moveTo>
                  <a:cubicBezTo>
                    <a:pt x="26" y="0"/>
                    <a:pt x="12" y="28"/>
                    <a:pt x="7" y="43"/>
                  </a:cubicBezTo>
                  <a:cubicBezTo>
                    <a:pt x="3" y="53"/>
                    <a:pt x="0" y="70"/>
                    <a:pt x="9" y="80"/>
                  </a:cubicBezTo>
                  <a:cubicBezTo>
                    <a:pt x="19" y="89"/>
                    <a:pt x="33" y="82"/>
                    <a:pt x="40" y="74"/>
                  </a:cubicBezTo>
                  <a:cubicBezTo>
                    <a:pt x="51" y="60"/>
                    <a:pt x="61" y="24"/>
                    <a:pt x="45" y="12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2" name="Freeform 1514">
              <a:extLst>
                <a:ext uri="{FF2B5EF4-FFF2-40B4-BE49-F238E27FC236}">
                  <a16:creationId xmlns:a16="http://schemas.microsoft.com/office/drawing/2014/main" id="{35DD5ECD-F56B-4789-90F0-731DBCBD9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53"/>
              <a:ext cx="154" cy="347"/>
            </a:xfrm>
            <a:custGeom>
              <a:avLst/>
              <a:gdLst>
                <a:gd name="T0" fmla="*/ 8 w 268"/>
                <a:gd name="T1" fmla="*/ 21 h 602"/>
                <a:gd name="T2" fmla="*/ 21 w 268"/>
                <a:gd name="T3" fmla="*/ 14 h 602"/>
                <a:gd name="T4" fmla="*/ 33 w 268"/>
                <a:gd name="T5" fmla="*/ 4 h 602"/>
                <a:gd name="T6" fmla="*/ 32 w 268"/>
                <a:gd name="T7" fmla="*/ 14 h 602"/>
                <a:gd name="T8" fmla="*/ 37 w 268"/>
                <a:gd name="T9" fmla="*/ 7 h 602"/>
                <a:gd name="T10" fmla="*/ 44 w 268"/>
                <a:gd name="T11" fmla="*/ 3 h 602"/>
                <a:gd name="T12" fmla="*/ 38 w 268"/>
                <a:gd name="T13" fmla="*/ 16 h 602"/>
                <a:gd name="T14" fmla="*/ 51 w 268"/>
                <a:gd name="T15" fmla="*/ 7 h 602"/>
                <a:gd name="T16" fmla="*/ 43 w 268"/>
                <a:gd name="T17" fmla="*/ 20 h 602"/>
                <a:gd name="T18" fmla="*/ 36 w 268"/>
                <a:gd name="T19" fmla="*/ 27 h 602"/>
                <a:gd name="T20" fmla="*/ 35 w 268"/>
                <a:gd name="T21" fmla="*/ 30 h 602"/>
                <a:gd name="T22" fmla="*/ 40 w 268"/>
                <a:gd name="T23" fmla="*/ 28 h 602"/>
                <a:gd name="T24" fmla="*/ 36 w 268"/>
                <a:gd name="T25" fmla="*/ 41 h 602"/>
                <a:gd name="T26" fmla="*/ 34 w 268"/>
                <a:gd name="T27" fmla="*/ 60 h 602"/>
                <a:gd name="T28" fmla="*/ 35 w 268"/>
                <a:gd name="T29" fmla="*/ 76 h 602"/>
                <a:gd name="T30" fmla="*/ 32 w 268"/>
                <a:gd name="T31" fmla="*/ 81 h 602"/>
                <a:gd name="T32" fmla="*/ 29 w 268"/>
                <a:gd name="T33" fmla="*/ 82 h 602"/>
                <a:gd name="T34" fmla="*/ 30 w 268"/>
                <a:gd name="T35" fmla="*/ 88 h 602"/>
                <a:gd name="T36" fmla="*/ 31 w 268"/>
                <a:gd name="T37" fmla="*/ 97 h 602"/>
                <a:gd name="T38" fmla="*/ 28 w 268"/>
                <a:gd name="T39" fmla="*/ 96 h 602"/>
                <a:gd name="T40" fmla="*/ 22 w 268"/>
                <a:gd name="T41" fmla="*/ 85 h 602"/>
                <a:gd name="T42" fmla="*/ 20 w 268"/>
                <a:gd name="T43" fmla="*/ 95 h 602"/>
                <a:gd name="T44" fmla="*/ 20 w 268"/>
                <a:gd name="T45" fmla="*/ 103 h 602"/>
                <a:gd name="T46" fmla="*/ 20 w 268"/>
                <a:gd name="T47" fmla="*/ 111 h 602"/>
                <a:gd name="T48" fmla="*/ 14 w 268"/>
                <a:gd name="T49" fmla="*/ 106 h 602"/>
                <a:gd name="T50" fmla="*/ 8 w 268"/>
                <a:gd name="T51" fmla="*/ 90 h 602"/>
                <a:gd name="T52" fmla="*/ 5 w 268"/>
                <a:gd name="T53" fmla="*/ 99 h 602"/>
                <a:gd name="T54" fmla="*/ 2 w 268"/>
                <a:gd name="T55" fmla="*/ 105 h 602"/>
                <a:gd name="T56" fmla="*/ 1 w 268"/>
                <a:gd name="T57" fmla="*/ 99 h 602"/>
                <a:gd name="T58" fmla="*/ 0 w 268"/>
                <a:gd name="T59" fmla="*/ 88 h 602"/>
                <a:gd name="T60" fmla="*/ 3 w 268"/>
                <a:gd name="T61" fmla="*/ 72 h 602"/>
                <a:gd name="T62" fmla="*/ 10 w 268"/>
                <a:gd name="T63" fmla="*/ 50 h 602"/>
                <a:gd name="T64" fmla="*/ 9 w 268"/>
                <a:gd name="T65" fmla="*/ 47 h 602"/>
                <a:gd name="T66" fmla="*/ 12 w 268"/>
                <a:gd name="T67" fmla="*/ 41 h 602"/>
                <a:gd name="T68" fmla="*/ 14 w 268"/>
                <a:gd name="T69" fmla="*/ 36 h 602"/>
                <a:gd name="T70" fmla="*/ 9 w 268"/>
                <a:gd name="T71" fmla="*/ 36 h 602"/>
                <a:gd name="T72" fmla="*/ 5 w 268"/>
                <a:gd name="T73" fmla="*/ 32 h 602"/>
                <a:gd name="T74" fmla="*/ 8 w 268"/>
                <a:gd name="T75" fmla="*/ 21 h 602"/>
                <a:gd name="T76" fmla="*/ 9 w 268"/>
                <a:gd name="T77" fmla="*/ 22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68" h="602">
                  <a:moveTo>
                    <a:pt x="42" y="112"/>
                  </a:moveTo>
                  <a:cubicBezTo>
                    <a:pt x="63" y="121"/>
                    <a:pt x="94" y="87"/>
                    <a:pt x="109" y="75"/>
                  </a:cubicBezTo>
                  <a:cubicBezTo>
                    <a:pt x="121" y="65"/>
                    <a:pt x="157" y="14"/>
                    <a:pt x="175" y="21"/>
                  </a:cubicBezTo>
                  <a:cubicBezTo>
                    <a:pt x="192" y="27"/>
                    <a:pt x="149" y="79"/>
                    <a:pt x="167" y="77"/>
                  </a:cubicBezTo>
                  <a:cubicBezTo>
                    <a:pt x="176" y="77"/>
                    <a:pt x="189" y="45"/>
                    <a:pt x="195" y="38"/>
                  </a:cubicBezTo>
                  <a:cubicBezTo>
                    <a:pt x="202" y="31"/>
                    <a:pt x="218" y="16"/>
                    <a:pt x="229" y="18"/>
                  </a:cubicBezTo>
                  <a:cubicBezTo>
                    <a:pt x="223" y="37"/>
                    <a:pt x="196" y="64"/>
                    <a:pt x="200" y="85"/>
                  </a:cubicBezTo>
                  <a:cubicBezTo>
                    <a:pt x="206" y="84"/>
                    <a:pt x="268" y="0"/>
                    <a:pt x="268" y="37"/>
                  </a:cubicBezTo>
                  <a:cubicBezTo>
                    <a:pt x="268" y="61"/>
                    <a:pt x="238" y="89"/>
                    <a:pt x="224" y="105"/>
                  </a:cubicBezTo>
                  <a:cubicBezTo>
                    <a:pt x="214" y="116"/>
                    <a:pt x="200" y="126"/>
                    <a:pt x="192" y="138"/>
                  </a:cubicBezTo>
                  <a:cubicBezTo>
                    <a:pt x="190" y="141"/>
                    <a:pt x="183" y="152"/>
                    <a:pt x="187" y="156"/>
                  </a:cubicBezTo>
                  <a:cubicBezTo>
                    <a:pt x="192" y="162"/>
                    <a:pt x="202" y="143"/>
                    <a:pt x="210" y="147"/>
                  </a:cubicBezTo>
                  <a:cubicBezTo>
                    <a:pt x="228" y="155"/>
                    <a:pt x="193" y="202"/>
                    <a:pt x="189" y="213"/>
                  </a:cubicBezTo>
                  <a:cubicBezTo>
                    <a:pt x="177" y="246"/>
                    <a:pt x="179" y="279"/>
                    <a:pt x="180" y="314"/>
                  </a:cubicBezTo>
                  <a:cubicBezTo>
                    <a:pt x="181" y="340"/>
                    <a:pt x="188" y="371"/>
                    <a:pt x="184" y="398"/>
                  </a:cubicBezTo>
                  <a:cubicBezTo>
                    <a:pt x="182" y="408"/>
                    <a:pt x="179" y="420"/>
                    <a:pt x="168" y="424"/>
                  </a:cubicBezTo>
                  <a:cubicBezTo>
                    <a:pt x="160" y="427"/>
                    <a:pt x="158" y="418"/>
                    <a:pt x="154" y="428"/>
                  </a:cubicBezTo>
                  <a:cubicBezTo>
                    <a:pt x="152" y="434"/>
                    <a:pt x="159" y="449"/>
                    <a:pt x="160" y="456"/>
                  </a:cubicBezTo>
                  <a:cubicBezTo>
                    <a:pt x="162" y="470"/>
                    <a:pt x="170" y="493"/>
                    <a:pt x="164" y="507"/>
                  </a:cubicBezTo>
                  <a:cubicBezTo>
                    <a:pt x="156" y="523"/>
                    <a:pt x="149" y="511"/>
                    <a:pt x="144" y="500"/>
                  </a:cubicBezTo>
                  <a:cubicBezTo>
                    <a:pt x="136" y="482"/>
                    <a:pt x="129" y="460"/>
                    <a:pt x="115" y="446"/>
                  </a:cubicBezTo>
                  <a:cubicBezTo>
                    <a:pt x="106" y="461"/>
                    <a:pt x="105" y="481"/>
                    <a:pt x="104" y="498"/>
                  </a:cubicBezTo>
                  <a:cubicBezTo>
                    <a:pt x="103" y="510"/>
                    <a:pt x="103" y="523"/>
                    <a:pt x="103" y="535"/>
                  </a:cubicBezTo>
                  <a:cubicBezTo>
                    <a:pt x="102" y="547"/>
                    <a:pt x="109" y="566"/>
                    <a:pt x="104" y="577"/>
                  </a:cubicBezTo>
                  <a:cubicBezTo>
                    <a:pt x="94" y="602"/>
                    <a:pt x="79" y="565"/>
                    <a:pt x="74" y="555"/>
                  </a:cubicBezTo>
                  <a:cubicBezTo>
                    <a:pt x="61" y="530"/>
                    <a:pt x="59" y="497"/>
                    <a:pt x="42" y="474"/>
                  </a:cubicBezTo>
                  <a:cubicBezTo>
                    <a:pt x="31" y="484"/>
                    <a:pt x="29" y="504"/>
                    <a:pt x="26" y="518"/>
                  </a:cubicBezTo>
                  <a:cubicBezTo>
                    <a:pt x="25" y="529"/>
                    <a:pt x="24" y="557"/>
                    <a:pt x="9" y="546"/>
                  </a:cubicBezTo>
                  <a:cubicBezTo>
                    <a:pt x="4" y="542"/>
                    <a:pt x="4" y="521"/>
                    <a:pt x="3" y="516"/>
                  </a:cubicBezTo>
                  <a:cubicBezTo>
                    <a:pt x="1" y="498"/>
                    <a:pt x="0" y="480"/>
                    <a:pt x="0" y="462"/>
                  </a:cubicBezTo>
                  <a:cubicBezTo>
                    <a:pt x="0" y="432"/>
                    <a:pt x="7" y="404"/>
                    <a:pt x="20" y="377"/>
                  </a:cubicBezTo>
                  <a:cubicBezTo>
                    <a:pt x="36" y="344"/>
                    <a:pt x="63" y="298"/>
                    <a:pt x="54" y="260"/>
                  </a:cubicBezTo>
                  <a:cubicBezTo>
                    <a:pt x="53" y="256"/>
                    <a:pt x="47" y="250"/>
                    <a:pt x="47" y="247"/>
                  </a:cubicBezTo>
                  <a:cubicBezTo>
                    <a:pt x="47" y="236"/>
                    <a:pt x="58" y="223"/>
                    <a:pt x="63" y="214"/>
                  </a:cubicBezTo>
                  <a:cubicBezTo>
                    <a:pt x="66" y="208"/>
                    <a:pt x="76" y="194"/>
                    <a:pt x="71" y="187"/>
                  </a:cubicBezTo>
                  <a:cubicBezTo>
                    <a:pt x="63" y="178"/>
                    <a:pt x="57" y="190"/>
                    <a:pt x="48" y="191"/>
                  </a:cubicBezTo>
                  <a:cubicBezTo>
                    <a:pt x="31" y="194"/>
                    <a:pt x="27" y="178"/>
                    <a:pt x="25" y="164"/>
                  </a:cubicBezTo>
                  <a:cubicBezTo>
                    <a:pt x="24" y="150"/>
                    <a:pt x="17" y="103"/>
                    <a:pt x="43" y="107"/>
                  </a:cubicBezTo>
                  <a:cubicBezTo>
                    <a:pt x="44" y="110"/>
                    <a:pt x="45" y="112"/>
                    <a:pt x="45" y="115"/>
                  </a:cubicBezTo>
                </a:path>
              </a:pathLst>
            </a:custGeom>
            <a:solidFill>
              <a:srgbClr val="F1B2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3" name="Freeform 1515">
              <a:extLst>
                <a:ext uri="{FF2B5EF4-FFF2-40B4-BE49-F238E27FC236}">
                  <a16:creationId xmlns:a16="http://schemas.microsoft.com/office/drawing/2014/main" id="{5AED3F80-5B60-4459-89CA-CE3C9A498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" y="1388"/>
              <a:ext cx="262" cy="483"/>
            </a:xfrm>
            <a:custGeom>
              <a:avLst/>
              <a:gdLst>
                <a:gd name="T0" fmla="*/ 87 w 454"/>
                <a:gd name="T1" fmla="*/ 4 h 838"/>
                <a:gd name="T2" fmla="*/ 52 w 454"/>
                <a:gd name="T3" fmla="*/ 7 h 838"/>
                <a:gd name="T4" fmla="*/ 31 w 454"/>
                <a:gd name="T5" fmla="*/ 38 h 838"/>
                <a:gd name="T6" fmla="*/ 17 w 454"/>
                <a:gd name="T7" fmla="*/ 52 h 838"/>
                <a:gd name="T8" fmla="*/ 13 w 454"/>
                <a:gd name="T9" fmla="*/ 69 h 838"/>
                <a:gd name="T10" fmla="*/ 2 w 454"/>
                <a:gd name="T11" fmla="*/ 107 h 838"/>
                <a:gd name="T12" fmla="*/ 12 w 454"/>
                <a:gd name="T13" fmla="*/ 140 h 838"/>
                <a:gd name="T14" fmla="*/ 23 w 454"/>
                <a:gd name="T15" fmla="*/ 150 h 838"/>
                <a:gd name="T16" fmla="*/ 35 w 454"/>
                <a:gd name="T17" fmla="*/ 160 h 838"/>
                <a:gd name="T18" fmla="*/ 14 w 454"/>
                <a:gd name="T19" fmla="*/ 105 h 838"/>
                <a:gd name="T20" fmla="*/ 23 w 454"/>
                <a:gd name="T21" fmla="*/ 78 h 838"/>
                <a:gd name="T22" fmla="*/ 29 w 454"/>
                <a:gd name="T23" fmla="*/ 54 h 838"/>
                <a:gd name="T24" fmla="*/ 48 w 454"/>
                <a:gd name="T25" fmla="*/ 32 h 838"/>
                <a:gd name="T26" fmla="*/ 62 w 454"/>
                <a:gd name="T27" fmla="*/ 12 h 838"/>
                <a:gd name="T28" fmla="*/ 75 w 454"/>
                <a:gd name="T29" fmla="*/ 4 h 838"/>
                <a:gd name="T30" fmla="*/ 87 w 454"/>
                <a:gd name="T31" fmla="*/ 5 h 8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4" h="838">
                  <a:moveTo>
                    <a:pt x="454" y="23"/>
                  </a:moveTo>
                  <a:cubicBezTo>
                    <a:pt x="391" y="0"/>
                    <a:pt x="329" y="2"/>
                    <a:pt x="270" y="39"/>
                  </a:cubicBezTo>
                  <a:cubicBezTo>
                    <a:pt x="220" y="70"/>
                    <a:pt x="192" y="149"/>
                    <a:pt x="160" y="198"/>
                  </a:cubicBezTo>
                  <a:cubicBezTo>
                    <a:pt x="139" y="229"/>
                    <a:pt x="110" y="246"/>
                    <a:pt x="88" y="274"/>
                  </a:cubicBezTo>
                  <a:cubicBezTo>
                    <a:pt x="70" y="298"/>
                    <a:pt x="71" y="334"/>
                    <a:pt x="67" y="362"/>
                  </a:cubicBezTo>
                  <a:cubicBezTo>
                    <a:pt x="57" y="429"/>
                    <a:pt x="24" y="492"/>
                    <a:pt x="11" y="559"/>
                  </a:cubicBezTo>
                  <a:cubicBezTo>
                    <a:pt x="0" y="618"/>
                    <a:pt x="26" y="684"/>
                    <a:pt x="62" y="731"/>
                  </a:cubicBezTo>
                  <a:cubicBezTo>
                    <a:pt x="77" y="752"/>
                    <a:pt x="97" y="768"/>
                    <a:pt x="118" y="783"/>
                  </a:cubicBezTo>
                  <a:cubicBezTo>
                    <a:pt x="140" y="801"/>
                    <a:pt x="159" y="824"/>
                    <a:pt x="184" y="838"/>
                  </a:cubicBezTo>
                  <a:cubicBezTo>
                    <a:pt x="118" y="764"/>
                    <a:pt x="53" y="654"/>
                    <a:pt x="77" y="551"/>
                  </a:cubicBezTo>
                  <a:cubicBezTo>
                    <a:pt x="89" y="503"/>
                    <a:pt x="105" y="455"/>
                    <a:pt x="117" y="407"/>
                  </a:cubicBezTo>
                  <a:cubicBezTo>
                    <a:pt x="128" y="365"/>
                    <a:pt x="132" y="321"/>
                    <a:pt x="155" y="283"/>
                  </a:cubicBezTo>
                  <a:cubicBezTo>
                    <a:pt x="180" y="242"/>
                    <a:pt x="220" y="207"/>
                    <a:pt x="249" y="169"/>
                  </a:cubicBezTo>
                  <a:cubicBezTo>
                    <a:pt x="275" y="134"/>
                    <a:pt x="297" y="94"/>
                    <a:pt x="323" y="60"/>
                  </a:cubicBezTo>
                  <a:cubicBezTo>
                    <a:pt x="338" y="41"/>
                    <a:pt x="365" y="23"/>
                    <a:pt x="390" y="20"/>
                  </a:cubicBezTo>
                  <a:cubicBezTo>
                    <a:pt x="406" y="18"/>
                    <a:pt x="441" y="17"/>
                    <a:pt x="451" y="2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4" name="Freeform 1516">
              <a:extLst>
                <a:ext uri="{FF2B5EF4-FFF2-40B4-BE49-F238E27FC236}">
                  <a16:creationId xmlns:a16="http://schemas.microsoft.com/office/drawing/2014/main" id="{8782B1F3-1669-4D1F-819D-FED181342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63"/>
              <a:ext cx="132" cy="311"/>
            </a:xfrm>
            <a:custGeom>
              <a:avLst/>
              <a:gdLst>
                <a:gd name="T0" fmla="*/ 44 w 229"/>
                <a:gd name="T1" fmla="*/ 1 h 540"/>
                <a:gd name="T2" fmla="*/ 37 w 229"/>
                <a:gd name="T3" fmla="*/ 4 h 540"/>
                <a:gd name="T4" fmla="*/ 32 w 229"/>
                <a:gd name="T5" fmla="*/ 12 h 540"/>
                <a:gd name="T6" fmla="*/ 33 w 229"/>
                <a:gd name="T7" fmla="*/ 1 h 540"/>
                <a:gd name="T8" fmla="*/ 33 w 229"/>
                <a:gd name="T9" fmla="*/ 1 h 540"/>
                <a:gd name="T10" fmla="*/ 26 w 229"/>
                <a:gd name="T11" fmla="*/ 13 h 540"/>
                <a:gd name="T12" fmla="*/ 12 w 229"/>
                <a:gd name="T13" fmla="*/ 28 h 540"/>
                <a:gd name="T14" fmla="*/ 10 w 229"/>
                <a:gd name="T15" fmla="*/ 33 h 540"/>
                <a:gd name="T16" fmla="*/ 13 w 229"/>
                <a:gd name="T17" fmla="*/ 32 h 540"/>
                <a:gd name="T18" fmla="*/ 12 w 229"/>
                <a:gd name="T19" fmla="*/ 37 h 540"/>
                <a:gd name="T20" fmla="*/ 9 w 229"/>
                <a:gd name="T21" fmla="*/ 44 h 540"/>
                <a:gd name="T22" fmla="*/ 10 w 229"/>
                <a:gd name="T23" fmla="*/ 47 h 540"/>
                <a:gd name="T24" fmla="*/ 4 w 229"/>
                <a:gd name="T25" fmla="*/ 69 h 540"/>
                <a:gd name="T26" fmla="*/ 0 w 229"/>
                <a:gd name="T27" fmla="*/ 85 h 540"/>
                <a:gd name="T28" fmla="*/ 1 w 229"/>
                <a:gd name="T29" fmla="*/ 95 h 540"/>
                <a:gd name="T30" fmla="*/ 2 w 229"/>
                <a:gd name="T31" fmla="*/ 101 h 540"/>
                <a:gd name="T32" fmla="*/ 5 w 229"/>
                <a:gd name="T33" fmla="*/ 96 h 540"/>
                <a:gd name="T34" fmla="*/ 8 w 229"/>
                <a:gd name="T35" fmla="*/ 87 h 540"/>
                <a:gd name="T36" fmla="*/ 9 w 229"/>
                <a:gd name="T37" fmla="*/ 89 h 540"/>
                <a:gd name="T38" fmla="*/ 10 w 229"/>
                <a:gd name="T39" fmla="*/ 80 h 540"/>
                <a:gd name="T40" fmla="*/ 18 w 229"/>
                <a:gd name="T41" fmla="*/ 53 h 540"/>
                <a:gd name="T42" fmla="*/ 25 w 229"/>
                <a:gd name="T43" fmla="*/ 29 h 540"/>
                <a:gd name="T44" fmla="*/ 38 w 229"/>
                <a:gd name="T45" fmla="*/ 13 h 540"/>
                <a:gd name="T46" fmla="*/ 44 w 229"/>
                <a:gd name="T47" fmla="*/ 1 h 5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" h="540">
                  <a:moveTo>
                    <a:pt x="229" y="1"/>
                  </a:moveTo>
                  <a:cubicBezTo>
                    <a:pt x="217" y="0"/>
                    <a:pt x="202" y="14"/>
                    <a:pt x="195" y="22"/>
                  </a:cubicBezTo>
                  <a:cubicBezTo>
                    <a:pt x="189" y="28"/>
                    <a:pt x="175" y="60"/>
                    <a:pt x="167" y="60"/>
                  </a:cubicBezTo>
                  <a:cubicBezTo>
                    <a:pt x="149" y="62"/>
                    <a:pt x="192" y="10"/>
                    <a:pt x="175" y="4"/>
                  </a:cubicBezTo>
                  <a:cubicBezTo>
                    <a:pt x="174" y="3"/>
                    <a:pt x="173" y="3"/>
                    <a:pt x="171" y="3"/>
                  </a:cubicBezTo>
                  <a:cubicBezTo>
                    <a:pt x="159" y="26"/>
                    <a:pt x="147" y="50"/>
                    <a:pt x="135" y="68"/>
                  </a:cubicBezTo>
                  <a:cubicBezTo>
                    <a:pt x="114" y="100"/>
                    <a:pt x="85" y="116"/>
                    <a:pt x="63" y="144"/>
                  </a:cubicBezTo>
                  <a:cubicBezTo>
                    <a:pt x="57" y="153"/>
                    <a:pt x="53" y="163"/>
                    <a:pt x="50" y="174"/>
                  </a:cubicBezTo>
                  <a:cubicBezTo>
                    <a:pt x="57" y="171"/>
                    <a:pt x="64" y="161"/>
                    <a:pt x="70" y="170"/>
                  </a:cubicBezTo>
                  <a:cubicBezTo>
                    <a:pt x="76" y="177"/>
                    <a:pt x="66" y="191"/>
                    <a:pt x="63" y="197"/>
                  </a:cubicBezTo>
                  <a:cubicBezTo>
                    <a:pt x="57" y="206"/>
                    <a:pt x="47" y="219"/>
                    <a:pt x="47" y="230"/>
                  </a:cubicBezTo>
                  <a:cubicBezTo>
                    <a:pt x="47" y="233"/>
                    <a:pt x="53" y="239"/>
                    <a:pt x="54" y="243"/>
                  </a:cubicBezTo>
                  <a:cubicBezTo>
                    <a:pt x="63" y="281"/>
                    <a:pt x="36" y="327"/>
                    <a:pt x="20" y="360"/>
                  </a:cubicBezTo>
                  <a:cubicBezTo>
                    <a:pt x="6" y="387"/>
                    <a:pt x="0" y="415"/>
                    <a:pt x="0" y="445"/>
                  </a:cubicBezTo>
                  <a:cubicBezTo>
                    <a:pt x="0" y="463"/>
                    <a:pt x="1" y="481"/>
                    <a:pt x="3" y="499"/>
                  </a:cubicBezTo>
                  <a:cubicBezTo>
                    <a:pt x="4" y="505"/>
                    <a:pt x="4" y="525"/>
                    <a:pt x="9" y="529"/>
                  </a:cubicBezTo>
                  <a:cubicBezTo>
                    <a:pt x="24" y="540"/>
                    <a:pt x="25" y="512"/>
                    <a:pt x="26" y="501"/>
                  </a:cubicBezTo>
                  <a:cubicBezTo>
                    <a:pt x="29" y="487"/>
                    <a:pt x="31" y="467"/>
                    <a:pt x="42" y="457"/>
                  </a:cubicBezTo>
                  <a:cubicBezTo>
                    <a:pt x="44" y="460"/>
                    <a:pt x="45" y="462"/>
                    <a:pt x="47" y="465"/>
                  </a:cubicBezTo>
                  <a:cubicBezTo>
                    <a:pt x="47" y="450"/>
                    <a:pt x="49" y="435"/>
                    <a:pt x="52" y="421"/>
                  </a:cubicBezTo>
                  <a:cubicBezTo>
                    <a:pt x="64" y="373"/>
                    <a:pt x="80" y="325"/>
                    <a:pt x="92" y="277"/>
                  </a:cubicBezTo>
                  <a:cubicBezTo>
                    <a:pt x="103" y="235"/>
                    <a:pt x="107" y="191"/>
                    <a:pt x="130" y="153"/>
                  </a:cubicBezTo>
                  <a:cubicBezTo>
                    <a:pt x="148" y="123"/>
                    <a:pt x="176" y="96"/>
                    <a:pt x="200" y="68"/>
                  </a:cubicBezTo>
                  <a:cubicBezTo>
                    <a:pt x="196" y="47"/>
                    <a:pt x="223" y="20"/>
                    <a:pt x="229" y="1"/>
                  </a:cubicBezTo>
                  <a:close/>
                </a:path>
              </a:pathLst>
            </a:custGeom>
            <a:solidFill>
              <a:srgbClr val="F0CA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5" name="Freeform 1517">
              <a:extLst>
                <a:ext uri="{FF2B5EF4-FFF2-40B4-BE49-F238E27FC236}">
                  <a16:creationId xmlns:a16="http://schemas.microsoft.com/office/drawing/2014/main" id="{467499AB-EFF0-45B6-98D2-7326E4148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" y="1396"/>
              <a:ext cx="188" cy="440"/>
            </a:xfrm>
            <a:custGeom>
              <a:avLst/>
              <a:gdLst>
                <a:gd name="T0" fmla="*/ 63 w 325"/>
                <a:gd name="T1" fmla="*/ 2 h 763"/>
                <a:gd name="T2" fmla="*/ 37 w 325"/>
                <a:gd name="T3" fmla="*/ 19 h 763"/>
                <a:gd name="T4" fmla="*/ 20 w 325"/>
                <a:gd name="T5" fmla="*/ 45 h 763"/>
                <a:gd name="T6" fmla="*/ 12 w 325"/>
                <a:gd name="T7" fmla="*/ 55 h 763"/>
                <a:gd name="T8" fmla="*/ 9 w 325"/>
                <a:gd name="T9" fmla="*/ 69 h 763"/>
                <a:gd name="T10" fmla="*/ 2 w 325"/>
                <a:gd name="T11" fmla="*/ 101 h 763"/>
                <a:gd name="T12" fmla="*/ 5 w 325"/>
                <a:gd name="T13" fmla="*/ 125 h 763"/>
                <a:gd name="T14" fmla="*/ 12 w 325"/>
                <a:gd name="T15" fmla="*/ 135 h 763"/>
                <a:gd name="T16" fmla="*/ 20 w 325"/>
                <a:gd name="T17" fmla="*/ 146 h 763"/>
                <a:gd name="T18" fmla="*/ 8 w 325"/>
                <a:gd name="T19" fmla="*/ 123 h 763"/>
                <a:gd name="T20" fmla="*/ 3 w 325"/>
                <a:gd name="T21" fmla="*/ 101 h 763"/>
                <a:gd name="T22" fmla="*/ 10 w 325"/>
                <a:gd name="T23" fmla="*/ 78 h 763"/>
                <a:gd name="T24" fmla="*/ 16 w 325"/>
                <a:gd name="T25" fmla="*/ 59 h 763"/>
                <a:gd name="T26" fmla="*/ 24 w 325"/>
                <a:gd name="T27" fmla="*/ 43 h 763"/>
                <a:gd name="T28" fmla="*/ 35 w 325"/>
                <a:gd name="T29" fmla="*/ 25 h 763"/>
                <a:gd name="T30" fmla="*/ 54 w 325"/>
                <a:gd name="T31" fmla="*/ 6 h 763"/>
                <a:gd name="T32" fmla="*/ 62 w 325"/>
                <a:gd name="T33" fmla="*/ 3 h 7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5" h="763">
                  <a:moveTo>
                    <a:pt x="325" y="9"/>
                  </a:moveTo>
                  <a:cubicBezTo>
                    <a:pt x="272" y="0"/>
                    <a:pt x="218" y="62"/>
                    <a:pt x="192" y="99"/>
                  </a:cubicBezTo>
                  <a:cubicBezTo>
                    <a:pt x="161" y="143"/>
                    <a:pt x="138" y="193"/>
                    <a:pt x="106" y="235"/>
                  </a:cubicBezTo>
                  <a:cubicBezTo>
                    <a:pt x="93" y="254"/>
                    <a:pt x="73" y="269"/>
                    <a:pt x="63" y="289"/>
                  </a:cubicBezTo>
                  <a:cubicBezTo>
                    <a:pt x="51" y="311"/>
                    <a:pt x="53" y="336"/>
                    <a:pt x="47" y="361"/>
                  </a:cubicBezTo>
                  <a:cubicBezTo>
                    <a:pt x="34" y="416"/>
                    <a:pt x="21" y="471"/>
                    <a:pt x="10" y="526"/>
                  </a:cubicBezTo>
                  <a:cubicBezTo>
                    <a:pt x="2" y="570"/>
                    <a:pt x="0" y="613"/>
                    <a:pt x="22" y="651"/>
                  </a:cubicBezTo>
                  <a:cubicBezTo>
                    <a:pt x="33" y="670"/>
                    <a:pt x="47" y="686"/>
                    <a:pt x="58" y="704"/>
                  </a:cubicBezTo>
                  <a:cubicBezTo>
                    <a:pt x="71" y="727"/>
                    <a:pt x="88" y="741"/>
                    <a:pt x="101" y="763"/>
                  </a:cubicBezTo>
                  <a:cubicBezTo>
                    <a:pt x="80" y="721"/>
                    <a:pt x="50" y="688"/>
                    <a:pt x="39" y="643"/>
                  </a:cubicBezTo>
                  <a:cubicBezTo>
                    <a:pt x="29" y="607"/>
                    <a:pt x="16" y="563"/>
                    <a:pt x="18" y="526"/>
                  </a:cubicBezTo>
                  <a:cubicBezTo>
                    <a:pt x="20" y="486"/>
                    <a:pt x="41" y="443"/>
                    <a:pt x="54" y="406"/>
                  </a:cubicBezTo>
                  <a:cubicBezTo>
                    <a:pt x="66" y="373"/>
                    <a:pt x="69" y="339"/>
                    <a:pt x="79" y="307"/>
                  </a:cubicBezTo>
                  <a:cubicBezTo>
                    <a:pt x="89" y="276"/>
                    <a:pt x="110" y="253"/>
                    <a:pt x="125" y="225"/>
                  </a:cubicBezTo>
                  <a:cubicBezTo>
                    <a:pt x="142" y="193"/>
                    <a:pt x="157" y="164"/>
                    <a:pt x="178" y="134"/>
                  </a:cubicBezTo>
                  <a:cubicBezTo>
                    <a:pt x="203" y="98"/>
                    <a:pt x="241" y="54"/>
                    <a:pt x="280" y="31"/>
                  </a:cubicBezTo>
                  <a:cubicBezTo>
                    <a:pt x="292" y="23"/>
                    <a:pt x="304" y="13"/>
                    <a:pt x="319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6" name="Freeform 1518">
              <a:extLst>
                <a:ext uri="{FF2B5EF4-FFF2-40B4-BE49-F238E27FC236}">
                  <a16:creationId xmlns:a16="http://schemas.microsoft.com/office/drawing/2014/main" id="{0ACFEF18-2BEF-4924-B357-716023F37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" y="1482"/>
              <a:ext cx="75" cy="169"/>
            </a:xfrm>
            <a:custGeom>
              <a:avLst/>
              <a:gdLst>
                <a:gd name="T0" fmla="*/ 25 w 130"/>
                <a:gd name="T1" fmla="*/ 0 h 293"/>
                <a:gd name="T2" fmla="*/ 16 w 130"/>
                <a:gd name="T3" fmla="*/ 16 h 293"/>
                <a:gd name="T4" fmla="*/ 7 w 130"/>
                <a:gd name="T5" fmla="*/ 25 h 293"/>
                <a:gd name="T6" fmla="*/ 3 w 130"/>
                <a:gd name="T7" fmla="*/ 39 h 293"/>
                <a:gd name="T8" fmla="*/ 0 w 130"/>
                <a:gd name="T9" fmla="*/ 56 h 293"/>
                <a:gd name="T10" fmla="*/ 6 w 130"/>
                <a:gd name="T11" fmla="*/ 36 h 293"/>
                <a:gd name="T12" fmla="*/ 13 w 130"/>
                <a:gd name="T13" fmla="*/ 21 h 293"/>
                <a:gd name="T14" fmla="*/ 19 w 130"/>
                <a:gd name="T15" fmla="*/ 10 h 293"/>
                <a:gd name="T16" fmla="*/ 22 w 130"/>
                <a:gd name="T17" fmla="*/ 5 h 293"/>
                <a:gd name="T18" fmla="*/ 24 w 130"/>
                <a:gd name="T19" fmla="*/ 1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" h="293">
                  <a:moveTo>
                    <a:pt x="130" y="0"/>
                  </a:moveTo>
                  <a:cubicBezTo>
                    <a:pt x="116" y="28"/>
                    <a:pt x="95" y="53"/>
                    <a:pt x="79" y="79"/>
                  </a:cubicBezTo>
                  <a:cubicBezTo>
                    <a:pt x="68" y="98"/>
                    <a:pt x="51" y="113"/>
                    <a:pt x="40" y="131"/>
                  </a:cubicBezTo>
                  <a:cubicBezTo>
                    <a:pt x="26" y="154"/>
                    <a:pt x="23" y="178"/>
                    <a:pt x="19" y="204"/>
                  </a:cubicBezTo>
                  <a:cubicBezTo>
                    <a:pt x="14" y="232"/>
                    <a:pt x="0" y="264"/>
                    <a:pt x="0" y="293"/>
                  </a:cubicBezTo>
                  <a:cubicBezTo>
                    <a:pt x="13" y="258"/>
                    <a:pt x="20" y="221"/>
                    <a:pt x="30" y="185"/>
                  </a:cubicBezTo>
                  <a:cubicBezTo>
                    <a:pt x="38" y="158"/>
                    <a:pt x="53" y="135"/>
                    <a:pt x="67" y="110"/>
                  </a:cubicBezTo>
                  <a:cubicBezTo>
                    <a:pt x="79" y="91"/>
                    <a:pt x="89" y="71"/>
                    <a:pt x="99" y="52"/>
                  </a:cubicBezTo>
                  <a:cubicBezTo>
                    <a:pt x="103" y="43"/>
                    <a:pt x="107" y="35"/>
                    <a:pt x="113" y="27"/>
                  </a:cubicBezTo>
                  <a:cubicBezTo>
                    <a:pt x="117" y="20"/>
                    <a:pt x="124" y="14"/>
                    <a:pt x="127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7" name="Oval 1519">
              <a:extLst>
                <a:ext uri="{FF2B5EF4-FFF2-40B4-BE49-F238E27FC236}">
                  <a16:creationId xmlns:a16="http://schemas.microsoft.com/office/drawing/2014/main" id="{00B9A02A-069B-4CBD-8DAB-1961645DF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1504"/>
              <a:ext cx="11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08" name="Oval 1520">
              <a:extLst>
                <a:ext uri="{FF2B5EF4-FFF2-40B4-BE49-F238E27FC236}">
                  <a16:creationId xmlns:a16="http://schemas.microsoft.com/office/drawing/2014/main" id="{DA0A97CB-4A75-4392-B009-0D46B92BB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" y="149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09" name="Oval 1521">
              <a:extLst>
                <a:ext uri="{FF2B5EF4-FFF2-40B4-BE49-F238E27FC236}">
                  <a16:creationId xmlns:a16="http://schemas.microsoft.com/office/drawing/2014/main" id="{32762CB1-6B57-4619-881D-5BD7A3916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1630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10" name="Oval 1522">
              <a:extLst>
                <a:ext uri="{FF2B5EF4-FFF2-40B4-BE49-F238E27FC236}">
                  <a16:creationId xmlns:a16="http://schemas.microsoft.com/office/drawing/2014/main" id="{C3AA0437-6618-4EEB-86A4-FE4C1533F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645"/>
              <a:ext cx="7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11" name="Freeform 1523">
              <a:extLst>
                <a:ext uri="{FF2B5EF4-FFF2-40B4-BE49-F238E27FC236}">
                  <a16:creationId xmlns:a16="http://schemas.microsoft.com/office/drawing/2014/main" id="{0B61B310-243D-4837-86CE-E049C1801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1563"/>
              <a:ext cx="251" cy="391"/>
            </a:xfrm>
            <a:custGeom>
              <a:avLst/>
              <a:gdLst>
                <a:gd name="T0" fmla="*/ 56 w 436"/>
                <a:gd name="T1" fmla="*/ 20 h 678"/>
                <a:gd name="T2" fmla="*/ 43 w 436"/>
                <a:gd name="T3" fmla="*/ 13 h 678"/>
                <a:gd name="T4" fmla="*/ 47 w 436"/>
                <a:gd name="T5" fmla="*/ 35 h 678"/>
                <a:gd name="T6" fmla="*/ 29 w 436"/>
                <a:gd name="T7" fmla="*/ 42 h 678"/>
                <a:gd name="T8" fmla="*/ 33 w 436"/>
                <a:gd name="T9" fmla="*/ 54 h 678"/>
                <a:gd name="T10" fmla="*/ 14 w 436"/>
                <a:gd name="T11" fmla="*/ 58 h 678"/>
                <a:gd name="T12" fmla="*/ 10 w 436"/>
                <a:gd name="T13" fmla="*/ 76 h 678"/>
                <a:gd name="T14" fmla="*/ 29 w 436"/>
                <a:gd name="T15" fmla="*/ 77 h 678"/>
                <a:gd name="T16" fmla="*/ 13 w 436"/>
                <a:gd name="T17" fmla="*/ 101 h 678"/>
                <a:gd name="T18" fmla="*/ 36 w 436"/>
                <a:gd name="T19" fmla="*/ 81 h 678"/>
                <a:gd name="T20" fmla="*/ 40 w 436"/>
                <a:gd name="T21" fmla="*/ 96 h 678"/>
                <a:gd name="T22" fmla="*/ 25 w 436"/>
                <a:gd name="T23" fmla="*/ 116 h 678"/>
                <a:gd name="T24" fmla="*/ 48 w 436"/>
                <a:gd name="T25" fmla="*/ 100 h 678"/>
                <a:gd name="T26" fmla="*/ 61 w 436"/>
                <a:gd name="T27" fmla="*/ 77 h 678"/>
                <a:gd name="T28" fmla="*/ 69 w 436"/>
                <a:gd name="T29" fmla="*/ 93 h 678"/>
                <a:gd name="T30" fmla="*/ 69 w 436"/>
                <a:gd name="T31" fmla="*/ 66 h 678"/>
                <a:gd name="T32" fmla="*/ 81 w 436"/>
                <a:gd name="T33" fmla="*/ 63 h 678"/>
                <a:gd name="T34" fmla="*/ 81 w 436"/>
                <a:gd name="T35" fmla="*/ 35 h 678"/>
                <a:gd name="T36" fmla="*/ 71 w 436"/>
                <a:gd name="T37" fmla="*/ 30 h 678"/>
                <a:gd name="T38" fmla="*/ 63 w 436"/>
                <a:gd name="T39" fmla="*/ 7 h 678"/>
                <a:gd name="T40" fmla="*/ 55 w 436"/>
                <a:gd name="T41" fmla="*/ 21 h 6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36" h="678">
                  <a:moveTo>
                    <a:pt x="293" y="106"/>
                  </a:moveTo>
                  <a:cubicBezTo>
                    <a:pt x="290" y="76"/>
                    <a:pt x="260" y="49"/>
                    <a:pt x="228" y="70"/>
                  </a:cubicBezTo>
                  <a:cubicBezTo>
                    <a:pt x="165" y="111"/>
                    <a:pt x="262" y="148"/>
                    <a:pt x="246" y="183"/>
                  </a:cubicBezTo>
                  <a:cubicBezTo>
                    <a:pt x="232" y="217"/>
                    <a:pt x="172" y="176"/>
                    <a:pt x="154" y="216"/>
                  </a:cubicBezTo>
                  <a:cubicBezTo>
                    <a:pt x="139" y="250"/>
                    <a:pt x="191" y="258"/>
                    <a:pt x="176" y="282"/>
                  </a:cubicBezTo>
                  <a:cubicBezTo>
                    <a:pt x="160" y="306"/>
                    <a:pt x="98" y="286"/>
                    <a:pt x="74" y="306"/>
                  </a:cubicBezTo>
                  <a:cubicBezTo>
                    <a:pt x="51" y="325"/>
                    <a:pt x="0" y="400"/>
                    <a:pt x="53" y="397"/>
                  </a:cubicBezTo>
                  <a:cubicBezTo>
                    <a:pt x="69" y="396"/>
                    <a:pt x="192" y="330"/>
                    <a:pt x="153" y="400"/>
                  </a:cubicBezTo>
                  <a:cubicBezTo>
                    <a:pt x="132" y="437"/>
                    <a:pt x="38" y="465"/>
                    <a:pt x="68" y="526"/>
                  </a:cubicBezTo>
                  <a:cubicBezTo>
                    <a:pt x="114" y="509"/>
                    <a:pt x="139" y="446"/>
                    <a:pt x="186" y="424"/>
                  </a:cubicBezTo>
                  <a:cubicBezTo>
                    <a:pt x="258" y="390"/>
                    <a:pt x="242" y="460"/>
                    <a:pt x="210" y="497"/>
                  </a:cubicBezTo>
                  <a:cubicBezTo>
                    <a:pt x="190" y="520"/>
                    <a:pt x="113" y="567"/>
                    <a:pt x="130" y="607"/>
                  </a:cubicBezTo>
                  <a:cubicBezTo>
                    <a:pt x="161" y="678"/>
                    <a:pt x="242" y="541"/>
                    <a:pt x="253" y="520"/>
                  </a:cubicBezTo>
                  <a:cubicBezTo>
                    <a:pt x="261" y="504"/>
                    <a:pt x="289" y="391"/>
                    <a:pt x="320" y="403"/>
                  </a:cubicBezTo>
                  <a:cubicBezTo>
                    <a:pt x="337" y="410"/>
                    <a:pt x="320" y="514"/>
                    <a:pt x="361" y="483"/>
                  </a:cubicBezTo>
                  <a:cubicBezTo>
                    <a:pt x="395" y="458"/>
                    <a:pt x="354" y="380"/>
                    <a:pt x="360" y="347"/>
                  </a:cubicBezTo>
                  <a:cubicBezTo>
                    <a:pt x="368" y="301"/>
                    <a:pt x="392" y="318"/>
                    <a:pt x="422" y="329"/>
                  </a:cubicBezTo>
                  <a:cubicBezTo>
                    <a:pt x="436" y="290"/>
                    <a:pt x="434" y="223"/>
                    <a:pt x="422" y="182"/>
                  </a:cubicBezTo>
                  <a:cubicBezTo>
                    <a:pt x="411" y="144"/>
                    <a:pt x="405" y="156"/>
                    <a:pt x="370" y="156"/>
                  </a:cubicBezTo>
                  <a:cubicBezTo>
                    <a:pt x="362" y="135"/>
                    <a:pt x="401" y="0"/>
                    <a:pt x="329" y="38"/>
                  </a:cubicBezTo>
                  <a:cubicBezTo>
                    <a:pt x="302" y="52"/>
                    <a:pt x="306" y="91"/>
                    <a:pt x="287" y="109"/>
                  </a:cubicBezTo>
                </a:path>
              </a:pathLst>
            </a:custGeom>
            <a:solidFill>
              <a:srgbClr val="F3B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2" name="Freeform 1524">
              <a:extLst>
                <a:ext uri="{FF2B5EF4-FFF2-40B4-BE49-F238E27FC236}">
                  <a16:creationId xmlns:a16="http://schemas.microsoft.com/office/drawing/2014/main" id="{AE7F23D4-948F-4D39-8C84-C15E13F29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492"/>
              <a:ext cx="224" cy="475"/>
            </a:xfrm>
            <a:custGeom>
              <a:avLst/>
              <a:gdLst>
                <a:gd name="T0" fmla="*/ 43 w 388"/>
                <a:gd name="T1" fmla="*/ 1 h 824"/>
                <a:gd name="T2" fmla="*/ 66 w 388"/>
                <a:gd name="T3" fmla="*/ 47 h 824"/>
                <a:gd name="T4" fmla="*/ 68 w 388"/>
                <a:gd name="T5" fmla="*/ 92 h 824"/>
                <a:gd name="T6" fmla="*/ 54 w 388"/>
                <a:gd name="T7" fmla="*/ 115 h 824"/>
                <a:gd name="T8" fmla="*/ 35 w 388"/>
                <a:gd name="T9" fmla="*/ 133 h 824"/>
                <a:gd name="T10" fmla="*/ 17 w 388"/>
                <a:gd name="T11" fmla="*/ 156 h 824"/>
                <a:gd name="T12" fmla="*/ 0 w 388"/>
                <a:gd name="T13" fmla="*/ 155 h 824"/>
                <a:gd name="T14" fmla="*/ 10 w 388"/>
                <a:gd name="T15" fmla="*/ 151 h 824"/>
                <a:gd name="T16" fmla="*/ 23 w 388"/>
                <a:gd name="T17" fmla="*/ 133 h 824"/>
                <a:gd name="T18" fmla="*/ 53 w 388"/>
                <a:gd name="T19" fmla="*/ 81 h 824"/>
                <a:gd name="T20" fmla="*/ 54 w 388"/>
                <a:gd name="T21" fmla="*/ 57 h 824"/>
                <a:gd name="T22" fmla="*/ 50 w 388"/>
                <a:gd name="T23" fmla="*/ 36 h 824"/>
                <a:gd name="T24" fmla="*/ 47 w 388"/>
                <a:gd name="T25" fmla="*/ 18 h 824"/>
                <a:gd name="T26" fmla="*/ 43 w 388"/>
                <a:gd name="T27" fmla="*/ 6 h 824"/>
                <a:gd name="T28" fmla="*/ 43 w 388"/>
                <a:gd name="T29" fmla="*/ 0 h 8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824">
                  <a:moveTo>
                    <a:pt x="224" y="3"/>
                  </a:moveTo>
                  <a:cubicBezTo>
                    <a:pt x="267" y="78"/>
                    <a:pt x="312" y="162"/>
                    <a:pt x="344" y="242"/>
                  </a:cubicBezTo>
                  <a:cubicBezTo>
                    <a:pt x="375" y="318"/>
                    <a:pt x="388" y="407"/>
                    <a:pt x="353" y="481"/>
                  </a:cubicBezTo>
                  <a:cubicBezTo>
                    <a:pt x="333" y="524"/>
                    <a:pt x="310" y="561"/>
                    <a:pt x="282" y="600"/>
                  </a:cubicBezTo>
                  <a:cubicBezTo>
                    <a:pt x="255" y="639"/>
                    <a:pt x="218" y="664"/>
                    <a:pt x="184" y="695"/>
                  </a:cubicBezTo>
                  <a:cubicBezTo>
                    <a:pt x="148" y="728"/>
                    <a:pt x="140" y="801"/>
                    <a:pt x="90" y="816"/>
                  </a:cubicBezTo>
                  <a:cubicBezTo>
                    <a:pt x="65" y="824"/>
                    <a:pt x="22" y="823"/>
                    <a:pt x="0" y="808"/>
                  </a:cubicBezTo>
                  <a:cubicBezTo>
                    <a:pt x="23" y="802"/>
                    <a:pt x="37" y="805"/>
                    <a:pt x="55" y="787"/>
                  </a:cubicBezTo>
                  <a:cubicBezTo>
                    <a:pt x="81" y="761"/>
                    <a:pt x="101" y="725"/>
                    <a:pt x="119" y="694"/>
                  </a:cubicBezTo>
                  <a:cubicBezTo>
                    <a:pt x="169" y="604"/>
                    <a:pt x="250" y="521"/>
                    <a:pt x="272" y="419"/>
                  </a:cubicBezTo>
                  <a:cubicBezTo>
                    <a:pt x="280" y="379"/>
                    <a:pt x="284" y="337"/>
                    <a:pt x="282" y="296"/>
                  </a:cubicBezTo>
                  <a:cubicBezTo>
                    <a:pt x="281" y="261"/>
                    <a:pt x="266" y="226"/>
                    <a:pt x="258" y="191"/>
                  </a:cubicBezTo>
                  <a:cubicBezTo>
                    <a:pt x="250" y="159"/>
                    <a:pt x="250" y="128"/>
                    <a:pt x="244" y="96"/>
                  </a:cubicBezTo>
                  <a:cubicBezTo>
                    <a:pt x="240" y="73"/>
                    <a:pt x="230" y="53"/>
                    <a:pt x="226" y="29"/>
                  </a:cubicBezTo>
                  <a:cubicBezTo>
                    <a:pt x="225" y="20"/>
                    <a:pt x="223" y="7"/>
                    <a:pt x="221" y="0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3" name="Freeform 1525">
              <a:extLst>
                <a:ext uri="{FF2B5EF4-FFF2-40B4-BE49-F238E27FC236}">
                  <a16:creationId xmlns:a16="http://schemas.microsoft.com/office/drawing/2014/main" id="{95D3B328-5818-4BEB-B174-50C5049AC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580"/>
              <a:ext cx="168" cy="361"/>
            </a:xfrm>
            <a:custGeom>
              <a:avLst/>
              <a:gdLst>
                <a:gd name="T0" fmla="*/ 52 w 292"/>
                <a:gd name="T1" fmla="*/ 57 h 626"/>
                <a:gd name="T2" fmla="*/ 51 w 292"/>
                <a:gd name="T3" fmla="*/ 24 h 626"/>
                <a:gd name="T4" fmla="*/ 44 w 292"/>
                <a:gd name="T5" fmla="*/ 24 h 626"/>
                <a:gd name="T6" fmla="*/ 45 w 292"/>
                <a:gd name="T7" fmla="*/ 7 h 626"/>
                <a:gd name="T8" fmla="*/ 41 w 292"/>
                <a:gd name="T9" fmla="*/ 1 h 626"/>
                <a:gd name="T10" fmla="*/ 36 w 292"/>
                <a:gd name="T11" fmla="*/ 2 h 626"/>
                <a:gd name="T12" fmla="*/ 32 w 292"/>
                <a:gd name="T13" fmla="*/ 7 h 626"/>
                <a:gd name="T14" fmla="*/ 32 w 292"/>
                <a:gd name="T15" fmla="*/ 7 h 626"/>
                <a:gd name="T16" fmla="*/ 37 w 292"/>
                <a:gd name="T17" fmla="*/ 27 h 626"/>
                <a:gd name="T18" fmla="*/ 35 w 292"/>
                <a:gd name="T19" fmla="*/ 51 h 626"/>
                <a:gd name="T20" fmla="*/ 6 w 292"/>
                <a:gd name="T21" fmla="*/ 103 h 626"/>
                <a:gd name="T22" fmla="*/ 0 w 292"/>
                <a:gd name="T23" fmla="*/ 114 h 626"/>
                <a:gd name="T24" fmla="*/ 22 w 292"/>
                <a:gd name="T25" fmla="*/ 94 h 626"/>
                <a:gd name="T26" fmla="*/ 35 w 292"/>
                <a:gd name="T27" fmla="*/ 72 h 626"/>
                <a:gd name="T28" fmla="*/ 37 w 292"/>
                <a:gd name="T29" fmla="*/ 85 h 626"/>
                <a:gd name="T30" fmla="*/ 44 w 292"/>
                <a:gd name="T31" fmla="*/ 74 h 626"/>
                <a:gd name="T32" fmla="*/ 42 w 292"/>
                <a:gd name="T33" fmla="*/ 61 h 626"/>
                <a:gd name="T34" fmla="*/ 52 w 292"/>
                <a:gd name="T35" fmla="*/ 57 h 6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2" h="626">
                  <a:moveTo>
                    <a:pt x="276" y="296"/>
                  </a:moveTo>
                  <a:cubicBezTo>
                    <a:pt x="292" y="242"/>
                    <a:pt x="285" y="181"/>
                    <a:pt x="268" y="126"/>
                  </a:cubicBezTo>
                  <a:cubicBezTo>
                    <a:pt x="261" y="122"/>
                    <a:pt x="250" y="126"/>
                    <a:pt x="231" y="126"/>
                  </a:cubicBezTo>
                  <a:cubicBezTo>
                    <a:pt x="227" y="115"/>
                    <a:pt x="236" y="73"/>
                    <a:pt x="234" y="40"/>
                  </a:cubicBezTo>
                  <a:cubicBezTo>
                    <a:pt x="229" y="27"/>
                    <a:pt x="222" y="15"/>
                    <a:pt x="216" y="2"/>
                  </a:cubicBezTo>
                  <a:cubicBezTo>
                    <a:pt x="210" y="0"/>
                    <a:pt x="201" y="2"/>
                    <a:pt x="190" y="8"/>
                  </a:cubicBezTo>
                  <a:cubicBezTo>
                    <a:pt x="179" y="14"/>
                    <a:pt x="173" y="24"/>
                    <a:pt x="168" y="36"/>
                  </a:cubicBezTo>
                  <a:cubicBezTo>
                    <a:pt x="168" y="37"/>
                    <a:pt x="169" y="37"/>
                    <a:pt x="169" y="38"/>
                  </a:cubicBezTo>
                  <a:cubicBezTo>
                    <a:pt x="177" y="73"/>
                    <a:pt x="192" y="108"/>
                    <a:pt x="193" y="143"/>
                  </a:cubicBezTo>
                  <a:cubicBezTo>
                    <a:pt x="195" y="184"/>
                    <a:pt x="191" y="226"/>
                    <a:pt x="183" y="266"/>
                  </a:cubicBezTo>
                  <a:cubicBezTo>
                    <a:pt x="161" y="368"/>
                    <a:pt x="80" y="451"/>
                    <a:pt x="30" y="540"/>
                  </a:cubicBezTo>
                  <a:cubicBezTo>
                    <a:pt x="21" y="557"/>
                    <a:pt x="11" y="574"/>
                    <a:pt x="0" y="591"/>
                  </a:cubicBezTo>
                  <a:cubicBezTo>
                    <a:pt x="35" y="626"/>
                    <a:pt x="104" y="509"/>
                    <a:pt x="114" y="490"/>
                  </a:cubicBezTo>
                  <a:cubicBezTo>
                    <a:pt x="122" y="474"/>
                    <a:pt x="151" y="361"/>
                    <a:pt x="181" y="373"/>
                  </a:cubicBezTo>
                  <a:cubicBezTo>
                    <a:pt x="192" y="377"/>
                    <a:pt x="189" y="420"/>
                    <a:pt x="196" y="443"/>
                  </a:cubicBezTo>
                  <a:cubicBezTo>
                    <a:pt x="209" y="425"/>
                    <a:pt x="221" y="407"/>
                    <a:pt x="232" y="388"/>
                  </a:cubicBezTo>
                  <a:cubicBezTo>
                    <a:pt x="227" y="361"/>
                    <a:pt x="218" y="334"/>
                    <a:pt x="221" y="317"/>
                  </a:cubicBezTo>
                  <a:cubicBezTo>
                    <a:pt x="229" y="275"/>
                    <a:pt x="250" y="286"/>
                    <a:pt x="276" y="296"/>
                  </a:cubicBezTo>
                  <a:close/>
                </a:path>
              </a:pathLst>
            </a:custGeom>
            <a:solidFill>
              <a:srgbClr val="F4CA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4" name="Freeform 1526">
              <a:extLst>
                <a:ext uri="{FF2B5EF4-FFF2-40B4-BE49-F238E27FC236}">
                  <a16:creationId xmlns:a16="http://schemas.microsoft.com/office/drawing/2014/main" id="{8E786474-5559-413C-93B8-F7D85D5D0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41"/>
              <a:ext cx="134" cy="409"/>
            </a:xfrm>
            <a:custGeom>
              <a:avLst/>
              <a:gdLst>
                <a:gd name="T0" fmla="*/ 28 w 233"/>
                <a:gd name="T1" fmla="*/ 0 h 709"/>
                <a:gd name="T2" fmla="*/ 37 w 233"/>
                <a:gd name="T3" fmla="*/ 20 h 709"/>
                <a:gd name="T4" fmla="*/ 43 w 233"/>
                <a:gd name="T5" fmla="*/ 40 h 709"/>
                <a:gd name="T6" fmla="*/ 38 w 233"/>
                <a:gd name="T7" fmla="*/ 79 h 709"/>
                <a:gd name="T8" fmla="*/ 17 w 233"/>
                <a:gd name="T9" fmla="*/ 114 h 709"/>
                <a:gd name="T10" fmla="*/ 0 w 233"/>
                <a:gd name="T11" fmla="*/ 136 h 709"/>
                <a:gd name="T12" fmla="*/ 10 w 233"/>
                <a:gd name="T13" fmla="*/ 117 h 709"/>
                <a:gd name="T14" fmla="*/ 24 w 233"/>
                <a:gd name="T15" fmla="*/ 95 h 709"/>
                <a:gd name="T16" fmla="*/ 40 w 233"/>
                <a:gd name="T17" fmla="*/ 51 h 709"/>
                <a:gd name="T18" fmla="*/ 37 w 233"/>
                <a:gd name="T19" fmla="*/ 22 h 709"/>
                <a:gd name="T20" fmla="*/ 29 w 233"/>
                <a:gd name="T21" fmla="*/ 3 h 7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3" h="709">
                  <a:moveTo>
                    <a:pt x="147" y="0"/>
                  </a:moveTo>
                  <a:cubicBezTo>
                    <a:pt x="153" y="33"/>
                    <a:pt x="184" y="70"/>
                    <a:pt x="197" y="102"/>
                  </a:cubicBezTo>
                  <a:cubicBezTo>
                    <a:pt x="212" y="135"/>
                    <a:pt x="222" y="170"/>
                    <a:pt x="225" y="206"/>
                  </a:cubicBezTo>
                  <a:cubicBezTo>
                    <a:pt x="233" y="279"/>
                    <a:pt x="222" y="341"/>
                    <a:pt x="199" y="410"/>
                  </a:cubicBezTo>
                  <a:cubicBezTo>
                    <a:pt x="175" y="481"/>
                    <a:pt x="139" y="535"/>
                    <a:pt x="91" y="592"/>
                  </a:cubicBezTo>
                  <a:cubicBezTo>
                    <a:pt x="60" y="628"/>
                    <a:pt x="23" y="666"/>
                    <a:pt x="0" y="709"/>
                  </a:cubicBezTo>
                  <a:cubicBezTo>
                    <a:pt x="6" y="675"/>
                    <a:pt x="30" y="637"/>
                    <a:pt x="51" y="610"/>
                  </a:cubicBezTo>
                  <a:cubicBezTo>
                    <a:pt x="79" y="574"/>
                    <a:pt x="102" y="536"/>
                    <a:pt x="125" y="496"/>
                  </a:cubicBezTo>
                  <a:cubicBezTo>
                    <a:pt x="164" y="430"/>
                    <a:pt x="199" y="344"/>
                    <a:pt x="208" y="267"/>
                  </a:cubicBezTo>
                  <a:cubicBezTo>
                    <a:pt x="215" y="214"/>
                    <a:pt x="209" y="168"/>
                    <a:pt x="196" y="118"/>
                  </a:cubicBezTo>
                  <a:cubicBezTo>
                    <a:pt x="188" y="86"/>
                    <a:pt x="176" y="31"/>
                    <a:pt x="153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5" name="Freeform 1527">
              <a:extLst>
                <a:ext uri="{FF2B5EF4-FFF2-40B4-BE49-F238E27FC236}">
                  <a16:creationId xmlns:a16="http://schemas.microsoft.com/office/drawing/2014/main" id="{0786560E-33F7-4CCF-A0F3-D9BFF150A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15"/>
              <a:ext cx="53" cy="205"/>
            </a:xfrm>
            <a:custGeom>
              <a:avLst/>
              <a:gdLst>
                <a:gd name="T0" fmla="*/ 11 w 93"/>
                <a:gd name="T1" fmla="*/ 16 h 357"/>
                <a:gd name="T2" fmla="*/ 17 w 93"/>
                <a:gd name="T3" fmla="*/ 0 h 357"/>
                <a:gd name="T4" fmla="*/ 11 w 93"/>
                <a:gd name="T5" fmla="*/ 3 h 357"/>
                <a:gd name="T6" fmla="*/ 3 w 93"/>
                <a:gd name="T7" fmla="*/ 25 h 357"/>
                <a:gd name="T8" fmla="*/ 2 w 93"/>
                <a:gd name="T9" fmla="*/ 61 h 357"/>
                <a:gd name="T10" fmla="*/ 2 w 93"/>
                <a:gd name="T11" fmla="*/ 64 h 357"/>
                <a:gd name="T12" fmla="*/ 6 w 93"/>
                <a:gd name="T13" fmla="*/ 68 h 357"/>
                <a:gd name="T14" fmla="*/ 6 w 93"/>
                <a:gd name="T15" fmla="*/ 54 h 357"/>
                <a:gd name="T16" fmla="*/ 11 w 93"/>
                <a:gd name="T17" fmla="*/ 16 h 3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357">
                  <a:moveTo>
                    <a:pt x="61" y="86"/>
                  </a:moveTo>
                  <a:cubicBezTo>
                    <a:pt x="69" y="60"/>
                    <a:pt x="79" y="29"/>
                    <a:pt x="93" y="0"/>
                  </a:cubicBezTo>
                  <a:cubicBezTo>
                    <a:pt x="82" y="4"/>
                    <a:pt x="71" y="9"/>
                    <a:pt x="61" y="15"/>
                  </a:cubicBezTo>
                  <a:cubicBezTo>
                    <a:pt x="39" y="51"/>
                    <a:pt x="25" y="92"/>
                    <a:pt x="17" y="130"/>
                  </a:cubicBezTo>
                  <a:cubicBezTo>
                    <a:pt x="4" y="189"/>
                    <a:pt x="0" y="260"/>
                    <a:pt x="10" y="321"/>
                  </a:cubicBezTo>
                  <a:cubicBezTo>
                    <a:pt x="10" y="327"/>
                    <a:pt x="12" y="333"/>
                    <a:pt x="13" y="339"/>
                  </a:cubicBezTo>
                  <a:cubicBezTo>
                    <a:pt x="19" y="345"/>
                    <a:pt x="26" y="352"/>
                    <a:pt x="33" y="357"/>
                  </a:cubicBezTo>
                  <a:cubicBezTo>
                    <a:pt x="31" y="331"/>
                    <a:pt x="31" y="306"/>
                    <a:pt x="31" y="284"/>
                  </a:cubicBezTo>
                  <a:cubicBezTo>
                    <a:pt x="32" y="218"/>
                    <a:pt x="43" y="150"/>
                    <a:pt x="61" y="86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6" name="Freeform 1528">
              <a:extLst>
                <a:ext uri="{FF2B5EF4-FFF2-40B4-BE49-F238E27FC236}">
                  <a16:creationId xmlns:a16="http://schemas.microsoft.com/office/drawing/2014/main" id="{CA8A2D81-C8CB-4F0A-A62C-5AA477F8D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492"/>
              <a:ext cx="59" cy="219"/>
            </a:xfrm>
            <a:custGeom>
              <a:avLst/>
              <a:gdLst>
                <a:gd name="T0" fmla="*/ 19 w 103"/>
                <a:gd name="T1" fmla="*/ 0 h 380"/>
                <a:gd name="T2" fmla="*/ 14 w 103"/>
                <a:gd name="T3" fmla="*/ 6 h 380"/>
                <a:gd name="T4" fmla="*/ 10 w 103"/>
                <a:gd name="T5" fmla="*/ 14 h 380"/>
                <a:gd name="T6" fmla="*/ 4 w 103"/>
                <a:gd name="T7" fmla="*/ 33 h 380"/>
                <a:gd name="T8" fmla="*/ 3 w 103"/>
                <a:gd name="T9" fmla="*/ 73 h 380"/>
                <a:gd name="T10" fmla="*/ 8 w 103"/>
                <a:gd name="T11" fmla="*/ 28 h 380"/>
                <a:gd name="T12" fmla="*/ 13 w 103"/>
                <a:gd name="T13" fmla="*/ 12 h 380"/>
                <a:gd name="T14" fmla="*/ 18 w 103"/>
                <a:gd name="T15" fmla="*/ 2 h 3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3" h="380">
                  <a:moveTo>
                    <a:pt x="103" y="0"/>
                  </a:moveTo>
                  <a:cubicBezTo>
                    <a:pt x="97" y="11"/>
                    <a:pt x="84" y="20"/>
                    <a:pt x="76" y="30"/>
                  </a:cubicBezTo>
                  <a:cubicBezTo>
                    <a:pt x="65" y="44"/>
                    <a:pt x="57" y="61"/>
                    <a:pt x="50" y="77"/>
                  </a:cubicBezTo>
                  <a:cubicBezTo>
                    <a:pt x="36" y="107"/>
                    <a:pt x="27" y="139"/>
                    <a:pt x="21" y="171"/>
                  </a:cubicBezTo>
                  <a:cubicBezTo>
                    <a:pt x="8" y="240"/>
                    <a:pt x="0" y="312"/>
                    <a:pt x="17" y="380"/>
                  </a:cubicBezTo>
                  <a:cubicBezTo>
                    <a:pt x="3" y="307"/>
                    <a:pt x="18" y="215"/>
                    <a:pt x="42" y="145"/>
                  </a:cubicBezTo>
                  <a:cubicBezTo>
                    <a:pt x="51" y="118"/>
                    <a:pt x="57" y="90"/>
                    <a:pt x="68" y="63"/>
                  </a:cubicBezTo>
                  <a:cubicBezTo>
                    <a:pt x="75" y="45"/>
                    <a:pt x="80" y="25"/>
                    <a:pt x="95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7" name="Freeform 1529">
              <a:extLst>
                <a:ext uri="{FF2B5EF4-FFF2-40B4-BE49-F238E27FC236}">
                  <a16:creationId xmlns:a16="http://schemas.microsoft.com/office/drawing/2014/main" id="{8FE017E8-08D5-4D56-9903-903A32518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32"/>
              <a:ext cx="35" cy="124"/>
            </a:xfrm>
            <a:custGeom>
              <a:avLst/>
              <a:gdLst>
                <a:gd name="T0" fmla="*/ 9 w 61"/>
                <a:gd name="T1" fmla="*/ 2 h 214"/>
                <a:gd name="T2" fmla="*/ 6 w 61"/>
                <a:gd name="T3" fmla="*/ 0 h 214"/>
                <a:gd name="T4" fmla="*/ 8 w 61"/>
                <a:gd name="T5" fmla="*/ 9 h 214"/>
                <a:gd name="T6" fmla="*/ 5 w 61"/>
                <a:gd name="T7" fmla="*/ 28 h 214"/>
                <a:gd name="T8" fmla="*/ 0 w 61"/>
                <a:gd name="T9" fmla="*/ 42 h 214"/>
                <a:gd name="T10" fmla="*/ 7 w 61"/>
                <a:gd name="T11" fmla="*/ 30 h 214"/>
                <a:gd name="T12" fmla="*/ 11 w 61"/>
                <a:gd name="T13" fmla="*/ 20 h 214"/>
                <a:gd name="T14" fmla="*/ 9 w 61"/>
                <a:gd name="T15" fmla="*/ 2 h 2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214">
                  <a:moveTo>
                    <a:pt x="49" y="12"/>
                  </a:moveTo>
                  <a:cubicBezTo>
                    <a:pt x="44" y="8"/>
                    <a:pt x="40" y="4"/>
                    <a:pt x="35" y="0"/>
                  </a:cubicBezTo>
                  <a:cubicBezTo>
                    <a:pt x="38" y="15"/>
                    <a:pt x="40" y="30"/>
                    <a:pt x="41" y="45"/>
                  </a:cubicBezTo>
                  <a:cubicBezTo>
                    <a:pt x="41" y="80"/>
                    <a:pt x="38" y="114"/>
                    <a:pt x="26" y="146"/>
                  </a:cubicBezTo>
                  <a:cubicBezTo>
                    <a:pt x="18" y="168"/>
                    <a:pt x="12" y="195"/>
                    <a:pt x="0" y="214"/>
                  </a:cubicBezTo>
                  <a:cubicBezTo>
                    <a:pt x="18" y="201"/>
                    <a:pt x="28" y="175"/>
                    <a:pt x="39" y="156"/>
                  </a:cubicBezTo>
                  <a:cubicBezTo>
                    <a:pt x="49" y="139"/>
                    <a:pt x="57" y="125"/>
                    <a:pt x="59" y="105"/>
                  </a:cubicBezTo>
                  <a:cubicBezTo>
                    <a:pt x="61" y="74"/>
                    <a:pt x="56" y="42"/>
                    <a:pt x="49" y="12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8" name="Freeform 1530">
              <a:extLst>
                <a:ext uri="{FF2B5EF4-FFF2-40B4-BE49-F238E27FC236}">
                  <a16:creationId xmlns:a16="http://schemas.microsoft.com/office/drawing/2014/main" id="{5CAB343F-9D1C-4DC8-AD1F-A29325740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512"/>
              <a:ext cx="21" cy="109"/>
            </a:xfrm>
            <a:custGeom>
              <a:avLst/>
              <a:gdLst>
                <a:gd name="T0" fmla="*/ 0 w 38"/>
                <a:gd name="T1" fmla="*/ 0 h 189"/>
                <a:gd name="T2" fmla="*/ 1 w 38"/>
                <a:gd name="T3" fmla="*/ 36 h 189"/>
                <a:gd name="T4" fmla="*/ 1 w 38"/>
                <a:gd name="T5" fmla="*/ 2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" h="189">
                  <a:moveTo>
                    <a:pt x="0" y="0"/>
                  </a:moveTo>
                  <a:cubicBezTo>
                    <a:pt x="29" y="55"/>
                    <a:pt x="38" y="134"/>
                    <a:pt x="3" y="189"/>
                  </a:cubicBezTo>
                  <a:cubicBezTo>
                    <a:pt x="25" y="141"/>
                    <a:pt x="35" y="58"/>
                    <a:pt x="5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9" name="Oval 1531">
              <a:extLst>
                <a:ext uri="{FF2B5EF4-FFF2-40B4-BE49-F238E27FC236}">
                  <a16:creationId xmlns:a16="http://schemas.microsoft.com/office/drawing/2014/main" id="{06745AB6-39F0-4946-B3DC-3DDA13FC4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" y="1614"/>
              <a:ext cx="5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0" name="Oval 1532">
              <a:extLst>
                <a:ext uri="{FF2B5EF4-FFF2-40B4-BE49-F238E27FC236}">
                  <a16:creationId xmlns:a16="http://schemas.microsoft.com/office/drawing/2014/main" id="{614D1516-8B21-41AB-9B2E-0DA41068C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24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1" name="Oval 1533">
              <a:extLst>
                <a:ext uri="{FF2B5EF4-FFF2-40B4-BE49-F238E27FC236}">
                  <a16:creationId xmlns:a16="http://schemas.microsoft.com/office/drawing/2014/main" id="{AE52537E-7013-4855-8F5F-E9EBF7B6D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48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2" name="Oval 1534">
              <a:extLst>
                <a:ext uri="{FF2B5EF4-FFF2-40B4-BE49-F238E27FC236}">
                  <a16:creationId xmlns:a16="http://schemas.microsoft.com/office/drawing/2014/main" id="{592B3C9C-5D49-432A-84C3-A8B0D0E87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2" y="1486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3" name="Oval 1535">
              <a:extLst>
                <a:ext uri="{FF2B5EF4-FFF2-40B4-BE49-F238E27FC236}">
                  <a16:creationId xmlns:a16="http://schemas.microsoft.com/office/drawing/2014/main" id="{35C675B9-0420-4392-9EEC-380A30105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" y="149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4" name="Oval 1536">
              <a:extLst>
                <a:ext uri="{FF2B5EF4-FFF2-40B4-BE49-F238E27FC236}">
                  <a16:creationId xmlns:a16="http://schemas.microsoft.com/office/drawing/2014/main" id="{CBE71250-705D-4891-BCF5-04A5FE965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" y="152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5" name="Oval 1537">
              <a:extLst>
                <a:ext uri="{FF2B5EF4-FFF2-40B4-BE49-F238E27FC236}">
                  <a16:creationId xmlns:a16="http://schemas.microsoft.com/office/drawing/2014/main" id="{3159E500-7DA1-4A13-BE52-4B87C4484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" y="1527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6" name="Oval 1538">
              <a:extLst>
                <a:ext uri="{FF2B5EF4-FFF2-40B4-BE49-F238E27FC236}">
                  <a16:creationId xmlns:a16="http://schemas.microsoft.com/office/drawing/2014/main" id="{15DB3760-F7CB-44F6-91B6-7A40C8CD7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" y="153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7" name="Oval 1539">
              <a:extLst>
                <a:ext uri="{FF2B5EF4-FFF2-40B4-BE49-F238E27FC236}">
                  <a16:creationId xmlns:a16="http://schemas.microsoft.com/office/drawing/2014/main" id="{144CC341-57BC-4D97-89D2-5CA837226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0" y="1868"/>
              <a:ext cx="9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8" name="Oval 1540">
              <a:extLst>
                <a:ext uri="{FF2B5EF4-FFF2-40B4-BE49-F238E27FC236}">
                  <a16:creationId xmlns:a16="http://schemas.microsoft.com/office/drawing/2014/main" id="{F9213676-9767-4F69-9475-BD117EBE4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86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29" name="Oval 1541">
              <a:extLst>
                <a:ext uri="{FF2B5EF4-FFF2-40B4-BE49-F238E27FC236}">
                  <a16:creationId xmlns:a16="http://schemas.microsoft.com/office/drawing/2014/main" id="{84AAFFB4-C665-4B35-96AC-3733B6251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8" y="186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0" name="Oval 1542">
              <a:extLst>
                <a:ext uri="{FF2B5EF4-FFF2-40B4-BE49-F238E27FC236}">
                  <a16:creationId xmlns:a16="http://schemas.microsoft.com/office/drawing/2014/main" id="{14837331-088D-4B56-8393-02CC733D4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1773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1" name="Oval 1543">
              <a:extLst>
                <a:ext uri="{FF2B5EF4-FFF2-40B4-BE49-F238E27FC236}">
                  <a16:creationId xmlns:a16="http://schemas.microsoft.com/office/drawing/2014/main" id="{2B6365CE-E4B4-48C0-930E-F66AA16D1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" y="1773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2" name="Oval 1544">
              <a:extLst>
                <a:ext uri="{FF2B5EF4-FFF2-40B4-BE49-F238E27FC236}">
                  <a16:creationId xmlns:a16="http://schemas.microsoft.com/office/drawing/2014/main" id="{326E49DF-BC39-4082-9151-0A55A7032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" y="1780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33" name="Freeform 1545">
              <a:extLst>
                <a:ext uri="{FF2B5EF4-FFF2-40B4-BE49-F238E27FC236}">
                  <a16:creationId xmlns:a16="http://schemas.microsoft.com/office/drawing/2014/main" id="{DFAB9E85-CF30-47BC-AC90-5B24FC52C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138"/>
              <a:ext cx="123" cy="252"/>
            </a:xfrm>
            <a:custGeom>
              <a:avLst/>
              <a:gdLst>
                <a:gd name="T0" fmla="*/ 18 w 215"/>
                <a:gd name="T1" fmla="*/ 10 h 437"/>
                <a:gd name="T2" fmla="*/ 26 w 215"/>
                <a:gd name="T3" fmla="*/ 27 h 437"/>
                <a:gd name="T4" fmla="*/ 29 w 215"/>
                <a:gd name="T5" fmla="*/ 42 h 437"/>
                <a:gd name="T6" fmla="*/ 12 w 215"/>
                <a:gd name="T7" fmla="*/ 62 h 437"/>
                <a:gd name="T8" fmla="*/ 10 w 215"/>
                <a:gd name="T9" fmla="*/ 82 h 437"/>
                <a:gd name="T10" fmla="*/ 26 w 215"/>
                <a:gd name="T11" fmla="*/ 78 h 437"/>
                <a:gd name="T12" fmla="*/ 35 w 215"/>
                <a:gd name="T13" fmla="*/ 78 h 437"/>
                <a:gd name="T14" fmla="*/ 31 w 215"/>
                <a:gd name="T15" fmla="*/ 66 h 437"/>
                <a:gd name="T16" fmla="*/ 37 w 215"/>
                <a:gd name="T17" fmla="*/ 55 h 437"/>
                <a:gd name="T18" fmla="*/ 39 w 215"/>
                <a:gd name="T19" fmla="*/ 28 h 437"/>
                <a:gd name="T20" fmla="*/ 15 w 215"/>
                <a:gd name="T21" fmla="*/ 0 h 437"/>
                <a:gd name="T22" fmla="*/ 19 w 215"/>
                <a:gd name="T23" fmla="*/ 10 h 4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5" h="437">
                  <a:moveTo>
                    <a:pt x="97" y="55"/>
                  </a:moveTo>
                  <a:cubicBezTo>
                    <a:pt x="116" y="78"/>
                    <a:pt x="124" y="116"/>
                    <a:pt x="136" y="143"/>
                  </a:cubicBezTo>
                  <a:cubicBezTo>
                    <a:pt x="147" y="166"/>
                    <a:pt x="155" y="193"/>
                    <a:pt x="153" y="219"/>
                  </a:cubicBezTo>
                  <a:cubicBezTo>
                    <a:pt x="148" y="277"/>
                    <a:pt x="98" y="284"/>
                    <a:pt x="64" y="322"/>
                  </a:cubicBezTo>
                  <a:cubicBezTo>
                    <a:pt x="48" y="340"/>
                    <a:pt x="0" y="433"/>
                    <a:pt x="50" y="427"/>
                  </a:cubicBezTo>
                  <a:cubicBezTo>
                    <a:pt x="79" y="423"/>
                    <a:pt x="107" y="404"/>
                    <a:pt x="139" y="409"/>
                  </a:cubicBezTo>
                  <a:cubicBezTo>
                    <a:pt x="158" y="411"/>
                    <a:pt x="187" y="437"/>
                    <a:pt x="187" y="408"/>
                  </a:cubicBezTo>
                  <a:cubicBezTo>
                    <a:pt x="187" y="385"/>
                    <a:pt x="166" y="367"/>
                    <a:pt x="170" y="341"/>
                  </a:cubicBezTo>
                  <a:cubicBezTo>
                    <a:pt x="174" y="320"/>
                    <a:pt x="188" y="306"/>
                    <a:pt x="196" y="286"/>
                  </a:cubicBezTo>
                  <a:cubicBezTo>
                    <a:pt x="214" y="243"/>
                    <a:pt x="215" y="193"/>
                    <a:pt x="206" y="148"/>
                  </a:cubicBezTo>
                  <a:cubicBezTo>
                    <a:pt x="192" y="80"/>
                    <a:pt x="108" y="63"/>
                    <a:pt x="84" y="0"/>
                  </a:cubicBezTo>
                  <a:cubicBezTo>
                    <a:pt x="87" y="18"/>
                    <a:pt x="93" y="38"/>
                    <a:pt x="99" y="5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4" name="Freeform 1546">
              <a:extLst>
                <a:ext uri="{FF2B5EF4-FFF2-40B4-BE49-F238E27FC236}">
                  <a16:creationId xmlns:a16="http://schemas.microsoft.com/office/drawing/2014/main" id="{09508B6B-9FE9-4E43-B2B4-0CC25E2A5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" y="1509"/>
              <a:ext cx="178" cy="49"/>
            </a:xfrm>
            <a:custGeom>
              <a:avLst/>
              <a:gdLst>
                <a:gd name="T0" fmla="*/ 0 w 309"/>
                <a:gd name="T1" fmla="*/ 7 h 84"/>
                <a:gd name="T2" fmla="*/ 19 w 309"/>
                <a:gd name="T3" fmla="*/ 11 h 84"/>
                <a:gd name="T4" fmla="*/ 36 w 309"/>
                <a:gd name="T5" fmla="*/ 11 h 84"/>
                <a:gd name="T6" fmla="*/ 48 w 309"/>
                <a:gd name="T7" fmla="*/ 11 h 84"/>
                <a:gd name="T8" fmla="*/ 58 w 309"/>
                <a:gd name="T9" fmla="*/ 17 h 84"/>
                <a:gd name="T10" fmla="*/ 58 w 309"/>
                <a:gd name="T11" fmla="*/ 1 h 84"/>
                <a:gd name="T12" fmla="*/ 27 w 309"/>
                <a:gd name="T13" fmla="*/ 6 h 84"/>
                <a:gd name="T14" fmla="*/ 1 w 309"/>
                <a:gd name="T15" fmla="*/ 8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9" h="84">
                  <a:moveTo>
                    <a:pt x="0" y="36"/>
                  </a:moveTo>
                  <a:cubicBezTo>
                    <a:pt x="33" y="38"/>
                    <a:pt x="66" y="52"/>
                    <a:pt x="99" y="54"/>
                  </a:cubicBezTo>
                  <a:cubicBezTo>
                    <a:pt x="128" y="57"/>
                    <a:pt x="156" y="52"/>
                    <a:pt x="185" y="51"/>
                  </a:cubicBezTo>
                  <a:cubicBezTo>
                    <a:pt x="208" y="50"/>
                    <a:pt x="228" y="44"/>
                    <a:pt x="251" y="51"/>
                  </a:cubicBezTo>
                  <a:cubicBezTo>
                    <a:pt x="272" y="57"/>
                    <a:pt x="283" y="78"/>
                    <a:pt x="302" y="84"/>
                  </a:cubicBezTo>
                  <a:cubicBezTo>
                    <a:pt x="278" y="59"/>
                    <a:pt x="309" y="32"/>
                    <a:pt x="304" y="3"/>
                  </a:cubicBezTo>
                  <a:cubicBezTo>
                    <a:pt x="246" y="0"/>
                    <a:pt x="198" y="27"/>
                    <a:pt x="142" y="32"/>
                  </a:cubicBezTo>
                  <a:cubicBezTo>
                    <a:pt x="96" y="37"/>
                    <a:pt x="49" y="42"/>
                    <a:pt x="2" y="38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5" name="Freeform 1547">
              <a:extLst>
                <a:ext uri="{FF2B5EF4-FFF2-40B4-BE49-F238E27FC236}">
                  <a16:creationId xmlns:a16="http://schemas.microsoft.com/office/drawing/2014/main" id="{B0294617-B641-40D6-899E-E0B7F825C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0" y="1433"/>
              <a:ext cx="154" cy="154"/>
            </a:xfrm>
            <a:custGeom>
              <a:avLst/>
              <a:gdLst>
                <a:gd name="T0" fmla="*/ 51 w 267"/>
                <a:gd name="T1" fmla="*/ 2 h 268"/>
                <a:gd name="T2" fmla="*/ 42 w 267"/>
                <a:gd name="T3" fmla="*/ 1 h 268"/>
                <a:gd name="T4" fmla="*/ 35 w 267"/>
                <a:gd name="T5" fmla="*/ 8 h 268"/>
                <a:gd name="T6" fmla="*/ 18 w 267"/>
                <a:gd name="T7" fmla="*/ 23 h 268"/>
                <a:gd name="T8" fmla="*/ 9 w 267"/>
                <a:gd name="T9" fmla="*/ 25 h 268"/>
                <a:gd name="T10" fmla="*/ 7 w 267"/>
                <a:gd name="T11" fmla="*/ 30 h 268"/>
                <a:gd name="T12" fmla="*/ 4 w 267"/>
                <a:gd name="T13" fmla="*/ 51 h 268"/>
                <a:gd name="T14" fmla="*/ 10 w 267"/>
                <a:gd name="T15" fmla="*/ 43 h 268"/>
                <a:gd name="T16" fmla="*/ 18 w 267"/>
                <a:gd name="T17" fmla="*/ 38 h 268"/>
                <a:gd name="T18" fmla="*/ 33 w 267"/>
                <a:gd name="T19" fmla="*/ 24 h 268"/>
                <a:gd name="T20" fmla="*/ 51 w 267"/>
                <a:gd name="T21" fmla="*/ 3 h 2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7" h="268">
                  <a:moveTo>
                    <a:pt x="267" y="11"/>
                  </a:moveTo>
                  <a:cubicBezTo>
                    <a:pt x="250" y="14"/>
                    <a:pt x="232" y="0"/>
                    <a:pt x="216" y="4"/>
                  </a:cubicBezTo>
                  <a:cubicBezTo>
                    <a:pt x="202" y="8"/>
                    <a:pt x="193" y="29"/>
                    <a:pt x="184" y="42"/>
                  </a:cubicBezTo>
                  <a:cubicBezTo>
                    <a:pt x="159" y="75"/>
                    <a:pt x="132" y="103"/>
                    <a:pt x="93" y="120"/>
                  </a:cubicBezTo>
                  <a:cubicBezTo>
                    <a:pt x="78" y="126"/>
                    <a:pt x="63" y="126"/>
                    <a:pt x="48" y="131"/>
                  </a:cubicBezTo>
                  <a:cubicBezTo>
                    <a:pt x="26" y="139"/>
                    <a:pt x="34" y="143"/>
                    <a:pt x="36" y="161"/>
                  </a:cubicBezTo>
                  <a:cubicBezTo>
                    <a:pt x="38" y="191"/>
                    <a:pt x="0" y="246"/>
                    <a:pt x="22" y="268"/>
                  </a:cubicBezTo>
                  <a:cubicBezTo>
                    <a:pt x="33" y="255"/>
                    <a:pt x="40" y="239"/>
                    <a:pt x="52" y="228"/>
                  </a:cubicBezTo>
                  <a:cubicBezTo>
                    <a:pt x="64" y="217"/>
                    <a:pt x="81" y="208"/>
                    <a:pt x="95" y="199"/>
                  </a:cubicBezTo>
                  <a:cubicBezTo>
                    <a:pt x="122" y="181"/>
                    <a:pt x="151" y="151"/>
                    <a:pt x="170" y="124"/>
                  </a:cubicBezTo>
                  <a:cubicBezTo>
                    <a:pt x="200" y="82"/>
                    <a:pt x="201" y="18"/>
                    <a:pt x="265" y="17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6" name="Freeform 1548">
              <a:extLst>
                <a:ext uri="{FF2B5EF4-FFF2-40B4-BE49-F238E27FC236}">
                  <a16:creationId xmlns:a16="http://schemas.microsoft.com/office/drawing/2014/main" id="{04870216-4505-4B2F-B8BF-F194E251D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" y="1743"/>
              <a:ext cx="221" cy="144"/>
            </a:xfrm>
            <a:custGeom>
              <a:avLst/>
              <a:gdLst>
                <a:gd name="T0" fmla="*/ 51 w 384"/>
                <a:gd name="T1" fmla="*/ 0 h 250"/>
                <a:gd name="T2" fmla="*/ 28 w 384"/>
                <a:gd name="T3" fmla="*/ 30 h 250"/>
                <a:gd name="T4" fmla="*/ 0 w 384"/>
                <a:gd name="T5" fmla="*/ 18 h 250"/>
                <a:gd name="T6" fmla="*/ 14 w 384"/>
                <a:gd name="T7" fmla="*/ 32 h 250"/>
                <a:gd name="T8" fmla="*/ 11 w 384"/>
                <a:gd name="T9" fmla="*/ 48 h 250"/>
                <a:gd name="T10" fmla="*/ 26 w 384"/>
                <a:gd name="T11" fmla="*/ 37 h 250"/>
                <a:gd name="T12" fmla="*/ 40 w 384"/>
                <a:gd name="T13" fmla="*/ 31 h 250"/>
                <a:gd name="T14" fmla="*/ 73 w 384"/>
                <a:gd name="T15" fmla="*/ 27 h 250"/>
                <a:gd name="T16" fmla="*/ 54 w 384"/>
                <a:gd name="T17" fmla="*/ 14 h 250"/>
                <a:gd name="T18" fmla="*/ 52 w 384"/>
                <a:gd name="T19" fmla="*/ 6 h 250"/>
                <a:gd name="T20" fmla="*/ 51 w 384"/>
                <a:gd name="T21" fmla="*/ 1 h 2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4" h="250">
                  <a:moveTo>
                    <a:pt x="269" y="0"/>
                  </a:moveTo>
                  <a:cubicBezTo>
                    <a:pt x="233" y="46"/>
                    <a:pt x="214" y="147"/>
                    <a:pt x="147" y="158"/>
                  </a:cubicBezTo>
                  <a:cubicBezTo>
                    <a:pt x="88" y="168"/>
                    <a:pt x="56" y="99"/>
                    <a:pt x="0" y="97"/>
                  </a:cubicBezTo>
                  <a:cubicBezTo>
                    <a:pt x="12" y="124"/>
                    <a:pt x="53" y="148"/>
                    <a:pt x="72" y="171"/>
                  </a:cubicBezTo>
                  <a:cubicBezTo>
                    <a:pt x="98" y="205"/>
                    <a:pt x="56" y="218"/>
                    <a:pt x="58" y="250"/>
                  </a:cubicBezTo>
                  <a:cubicBezTo>
                    <a:pt x="87" y="234"/>
                    <a:pt x="106" y="209"/>
                    <a:pt x="138" y="197"/>
                  </a:cubicBezTo>
                  <a:cubicBezTo>
                    <a:pt x="163" y="188"/>
                    <a:pt x="185" y="174"/>
                    <a:pt x="208" y="162"/>
                  </a:cubicBezTo>
                  <a:cubicBezTo>
                    <a:pt x="262" y="133"/>
                    <a:pt x="325" y="142"/>
                    <a:pt x="384" y="142"/>
                  </a:cubicBezTo>
                  <a:cubicBezTo>
                    <a:pt x="354" y="118"/>
                    <a:pt x="298" y="122"/>
                    <a:pt x="282" y="76"/>
                  </a:cubicBezTo>
                  <a:cubicBezTo>
                    <a:pt x="277" y="61"/>
                    <a:pt x="273" y="45"/>
                    <a:pt x="275" y="29"/>
                  </a:cubicBezTo>
                  <a:cubicBezTo>
                    <a:pt x="276" y="19"/>
                    <a:pt x="288" y="0"/>
                    <a:pt x="267" y="4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7" name="Freeform 1549">
              <a:extLst>
                <a:ext uri="{FF2B5EF4-FFF2-40B4-BE49-F238E27FC236}">
                  <a16:creationId xmlns:a16="http://schemas.microsoft.com/office/drawing/2014/main" id="{B8FD3C1C-A00A-410B-A16C-7FBD486C1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944"/>
              <a:ext cx="97" cy="220"/>
            </a:xfrm>
            <a:custGeom>
              <a:avLst/>
              <a:gdLst>
                <a:gd name="T0" fmla="*/ 1 w 169"/>
                <a:gd name="T1" fmla="*/ 4 h 381"/>
                <a:gd name="T2" fmla="*/ 5 w 169"/>
                <a:gd name="T3" fmla="*/ 13 h 381"/>
                <a:gd name="T4" fmla="*/ 9 w 169"/>
                <a:gd name="T5" fmla="*/ 24 h 381"/>
                <a:gd name="T6" fmla="*/ 14 w 169"/>
                <a:gd name="T7" fmla="*/ 44 h 381"/>
                <a:gd name="T8" fmla="*/ 14 w 169"/>
                <a:gd name="T9" fmla="*/ 72 h 381"/>
                <a:gd name="T10" fmla="*/ 21 w 169"/>
                <a:gd name="T11" fmla="*/ 73 h 381"/>
                <a:gd name="T12" fmla="*/ 22 w 169"/>
                <a:gd name="T13" fmla="*/ 63 h 381"/>
                <a:gd name="T14" fmla="*/ 24 w 169"/>
                <a:gd name="T15" fmla="*/ 49 h 381"/>
                <a:gd name="T16" fmla="*/ 28 w 169"/>
                <a:gd name="T17" fmla="*/ 23 h 381"/>
                <a:gd name="T18" fmla="*/ 29 w 169"/>
                <a:gd name="T19" fmla="*/ 15 h 381"/>
                <a:gd name="T20" fmla="*/ 19 w 169"/>
                <a:gd name="T21" fmla="*/ 13 h 381"/>
                <a:gd name="T22" fmla="*/ 1 w 169"/>
                <a:gd name="T23" fmla="*/ 1 h 381"/>
                <a:gd name="T24" fmla="*/ 1 w 169"/>
                <a:gd name="T25" fmla="*/ 5 h 3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9" h="381">
                  <a:moveTo>
                    <a:pt x="2" y="20"/>
                  </a:moveTo>
                  <a:cubicBezTo>
                    <a:pt x="4" y="36"/>
                    <a:pt x="20" y="52"/>
                    <a:pt x="26" y="68"/>
                  </a:cubicBezTo>
                  <a:cubicBezTo>
                    <a:pt x="34" y="86"/>
                    <a:pt x="41" y="106"/>
                    <a:pt x="47" y="124"/>
                  </a:cubicBezTo>
                  <a:cubicBezTo>
                    <a:pt x="60" y="159"/>
                    <a:pt x="65" y="196"/>
                    <a:pt x="72" y="232"/>
                  </a:cubicBezTo>
                  <a:cubicBezTo>
                    <a:pt x="80" y="281"/>
                    <a:pt x="69" y="328"/>
                    <a:pt x="72" y="376"/>
                  </a:cubicBezTo>
                  <a:cubicBezTo>
                    <a:pt x="86" y="376"/>
                    <a:pt x="99" y="381"/>
                    <a:pt x="113" y="381"/>
                  </a:cubicBezTo>
                  <a:cubicBezTo>
                    <a:pt x="120" y="367"/>
                    <a:pt x="118" y="345"/>
                    <a:pt x="119" y="328"/>
                  </a:cubicBezTo>
                  <a:cubicBezTo>
                    <a:pt x="121" y="303"/>
                    <a:pt x="123" y="279"/>
                    <a:pt x="126" y="253"/>
                  </a:cubicBezTo>
                  <a:cubicBezTo>
                    <a:pt x="132" y="209"/>
                    <a:pt x="134" y="161"/>
                    <a:pt x="149" y="119"/>
                  </a:cubicBezTo>
                  <a:cubicBezTo>
                    <a:pt x="154" y="105"/>
                    <a:pt x="169" y="90"/>
                    <a:pt x="153" y="78"/>
                  </a:cubicBezTo>
                  <a:cubicBezTo>
                    <a:pt x="141" y="70"/>
                    <a:pt x="114" y="71"/>
                    <a:pt x="100" y="65"/>
                  </a:cubicBezTo>
                  <a:cubicBezTo>
                    <a:pt x="69" y="50"/>
                    <a:pt x="41" y="0"/>
                    <a:pt x="5" y="7"/>
                  </a:cubicBezTo>
                  <a:cubicBezTo>
                    <a:pt x="1" y="13"/>
                    <a:pt x="0" y="19"/>
                    <a:pt x="2" y="26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8" name="Freeform 1550">
              <a:extLst>
                <a:ext uri="{FF2B5EF4-FFF2-40B4-BE49-F238E27FC236}">
                  <a16:creationId xmlns:a16="http://schemas.microsoft.com/office/drawing/2014/main" id="{B45A4A58-8263-4431-B989-579972DB2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4" y="1679"/>
              <a:ext cx="223" cy="194"/>
            </a:xfrm>
            <a:custGeom>
              <a:avLst/>
              <a:gdLst>
                <a:gd name="T0" fmla="*/ 61 w 388"/>
                <a:gd name="T1" fmla="*/ 65 h 336"/>
                <a:gd name="T2" fmla="*/ 45 w 388"/>
                <a:gd name="T3" fmla="*/ 50 h 336"/>
                <a:gd name="T4" fmla="*/ 26 w 388"/>
                <a:gd name="T5" fmla="*/ 42 h 336"/>
                <a:gd name="T6" fmla="*/ 6 w 388"/>
                <a:gd name="T7" fmla="*/ 43 h 336"/>
                <a:gd name="T8" fmla="*/ 1 w 388"/>
                <a:gd name="T9" fmla="*/ 40 h 336"/>
                <a:gd name="T10" fmla="*/ 6 w 388"/>
                <a:gd name="T11" fmla="*/ 26 h 336"/>
                <a:gd name="T12" fmla="*/ 6 w 388"/>
                <a:gd name="T13" fmla="*/ 12 h 336"/>
                <a:gd name="T14" fmla="*/ 6 w 388"/>
                <a:gd name="T15" fmla="*/ 0 h 336"/>
                <a:gd name="T16" fmla="*/ 13 w 388"/>
                <a:gd name="T17" fmla="*/ 10 h 336"/>
                <a:gd name="T18" fmla="*/ 23 w 388"/>
                <a:gd name="T19" fmla="*/ 22 h 336"/>
                <a:gd name="T20" fmla="*/ 43 w 388"/>
                <a:gd name="T21" fmla="*/ 29 h 336"/>
                <a:gd name="T22" fmla="*/ 59 w 388"/>
                <a:gd name="T23" fmla="*/ 32 h 336"/>
                <a:gd name="T24" fmla="*/ 74 w 388"/>
                <a:gd name="T25" fmla="*/ 38 h 336"/>
                <a:gd name="T26" fmla="*/ 50 w 388"/>
                <a:gd name="T27" fmla="*/ 46 h 336"/>
                <a:gd name="T28" fmla="*/ 61 w 388"/>
                <a:gd name="T29" fmla="*/ 64 h 3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336">
                  <a:moveTo>
                    <a:pt x="324" y="336"/>
                  </a:moveTo>
                  <a:cubicBezTo>
                    <a:pt x="311" y="302"/>
                    <a:pt x="266" y="280"/>
                    <a:pt x="240" y="259"/>
                  </a:cubicBezTo>
                  <a:cubicBezTo>
                    <a:pt x="212" y="236"/>
                    <a:pt x="179" y="213"/>
                    <a:pt x="140" y="214"/>
                  </a:cubicBezTo>
                  <a:cubicBezTo>
                    <a:pt x="105" y="214"/>
                    <a:pt x="68" y="216"/>
                    <a:pt x="35" y="226"/>
                  </a:cubicBezTo>
                  <a:cubicBezTo>
                    <a:pt x="15" y="232"/>
                    <a:pt x="0" y="241"/>
                    <a:pt x="2" y="212"/>
                  </a:cubicBezTo>
                  <a:cubicBezTo>
                    <a:pt x="3" y="185"/>
                    <a:pt x="25" y="161"/>
                    <a:pt x="32" y="135"/>
                  </a:cubicBezTo>
                  <a:cubicBezTo>
                    <a:pt x="38" y="111"/>
                    <a:pt x="36" y="84"/>
                    <a:pt x="33" y="59"/>
                  </a:cubicBezTo>
                  <a:cubicBezTo>
                    <a:pt x="31" y="40"/>
                    <a:pt x="23" y="20"/>
                    <a:pt x="30" y="0"/>
                  </a:cubicBezTo>
                  <a:cubicBezTo>
                    <a:pt x="47" y="0"/>
                    <a:pt x="58" y="41"/>
                    <a:pt x="67" y="54"/>
                  </a:cubicBezTo>
                  <a:cubicBezTo>
                    <a:pt x="81" y="77"/>
                    <a:pt x="101" y="98"/>
                    <a:pt x="122" y="115"/>
                  </a:cubicBezTo>
                  <a:cubicBezTo>
                    <a:pt x="153" y="141"/>
                    <a:pt x="186" y="150"/>
                    <a:pt x="225" y="152"/>
                  </a:cubicBezTo>
                  <a:cubicBezTo>
                    <a:pt x="256" y="154"/>
                    <a:pt x="285" y="154"/>
                    <a:pt x="314" y="164"/>
                  </a:cubicBezTo>
                  <a:cubicBezTo>
                    <a:pt x="333" y="171"/>
                    <a:pt x="374" y="179"/>
                    <a:pt x="388" y="194"/>
                  </a:cubicBezTo>
                  <a:cubicBezTo>
                    <a:pt x="357" y="191"/>
                    <a:pt x="246" y="188"/>
                    <a:pt x="264" y="237"/>
                  </a:cubicBezTo>
                  <a:cubicBezTo>
                    <a:pt x="271" y="257"/>
                    <a:pt x="333" y="318"/>
                    <a:pt x="326" y="332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9" name="Freeform 1551">
              <a:extLst>
                <a:ext uri="{FF2B5EF4-FFF2-40B4-BE49-F238E27FC236}">
                  <a16:creationId xmlns:a16="http://schemas.microsoft.com/office/drawing/2014/main" id="{10480A73-099D-4B28-8DF7-05998E6B3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969"/>
              <a:ext cx="43" cy="181"/>
            </a:xfrm>
            <a:custGeom>
              <a:avLst/>
              <a:gdLst>
                <a:gd name="T0" fmla="*/ 8 w 75"/>
                <a:gd name="T1" fmla="*/ 60 h 315"/>
                <a:gd name="T2" fmla="*/ 6 w 75"/>
                <a:gd name="T3" fmla="*/ 22 h 315"/>
                <a:gd name="T4" fmla="*/ 4 w 75"/>
                <a:gd name="T5" fmla="*/ 9 h 315"/>
                <a:gd name="T6" fmla="*/ 0 w 75"/>
                <a:gd name="T7" fmla="*/ 0 h 315"/>
                <a:gd name="T8" fmla="*/ 11 w 75"/>
                <a:gd name="T9" fmla="*/ 7 h 315"/>
                <a:gd name="T10" fmla="*/ 10 w 75"/>
                <a:gd name="T11" fmla="*/ 28 h 315"/>
                <a:gd name="T12" fmla="*/ 8 w 75"/>
                <a:gd name="T13" fmla="*/ 48 h 315"/>
                <a:gd name="T14" fmla="*/ 8 w 75"/>
                <a:gd name="T15" fmla="*/ 60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315">
                  <a:moveTo>
                    <a:pt x="41" y="315"/>
                  </a:moveTo>
                  <a:cubicBezTo>
                    <a:pt x="21" y="252"/>
                    <a:pt x="36" y="179"/>
                    <a:pt x="34" y="114"/>
                  </a:cubicBezTo>
                  <a:cubicBezTo>
                    <a:pt x="33" y="91"/>
                    <a:pt x="31" y="70"/>
                    <a:pt x="23" y="49"/>
                  </a:cubicBezTo>
                  <a:cubicBezTo>
                    <a:pt x="17" y="33"/>
                    <a:pt x="1" y="17"/>
                    <a:pt x="0" y="0"/>
                  </a:cubicBezTo>
                  <a:cubicBezTo>
                    <a:pt x="14" y="3"/>
                    <a:pt x="49" y="24"/>
                    <a:pt x="58" y="37"/>
                  </a:cubicBezTo>
                  <a:cubicBezTo>
                    <a:pt x="75" y="62"/>
                    <a:pt x="54" y="121"/>
                    <a:pt x="52" y="150"/>
                  </a:cubicBezTo>
                  <a:cubicBezTo>
                    <a:pt x="50" y="185"/>
                    <a:pt x="48" y="220"/>
                    <a:pt x="44" y="255"/>
                  </a:cubicBezTo>
                  <a:cubicBezTo>
                    <a:pt x="43" y="266"/>
                    <a:pt x="51" y="315"/>
                    <a:pt x="41" y="3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0" name="Freeform 1552">
              <a:extLst>
                <a:ext uri="{FF2B5EF4-FFF2-40B4-BE49-F238E27FC236}">
                  <a16:creationId xmlns:a16="http://schemas.microsoft.com/office/drawing/2014/main" id="{6F12B7CE-72B6-4634-BD02-5D7893A9F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" y="1766"/>
              <a:ext cx="77" cy="79"/>
            </a:xfrm>
            <a:custGeom>
              <a:avLst/>
              <a:gdLst>
                <a:gd name="T0" fmla="*/ 1 w 134"/>
                <a:gd name="T1" fmla="*/ 25 h 137"/>
                <a:gd name="T2" fmla="*/ 17 w 134"/>
                <a:gd name="T3" fmla="*/ 14 h 137"/>
                <a:gd name="T4" fmla="*/ 25 w 134"/>
                <a:gd name="T5" fmla="*/ 0 h 137"/>
                <a:gd name="T6" fmla="*/ 18 w 134"/>
                <a:gd name="T7" fmla="*/ 17 h 137"/>
                <a:gd name="T8" fmla="*/ 0 w 134"/>
                <a:gd name="T9" fmla="*/ 27 h 1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" h="137">
                  <a:moveTo>
                    <a:pt x="3" y="132"/>
                  </a:moveTo>
                  <a:cubicBezTo>
                    <a:pt x="34" y="131"/>
                    <a:pt x="73" y="93"/>
                    <a:pt x="93" y="72"/>
                  </a:cubicBezTo>
                  <a:cubicBezTo>
                    <a:pt x="110" y="53"/>
                    <a:pt x="113" y="11"/>
                    <a:pt x="133" y="0"/>
                  </a:cubicBezTo>
                  <a:cubicBezTo>
                    <a:pt x="128" y="38"/>
                    <a:pt x="134" y="70"/>
                    <a:pt x="96" y="89"/>
                  </a:cubicBezTo>
                  <a:cubicBezTo>
                    <a:pt x="64" y="105"/>
                    <a:pt x="32" y="126"/>
                    <a:pt x="0" y="1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1" name="Freeform 1553">
              <a:extLst>
                <a:ext uri="{FF2B5EF4-FFF2-40B4-BE49-F238E27FC236}">
                  <a16:creationId xmlns:a16="http://schemas.microsoft.com/office/drawing/2014/main" id="{76DF47D8-C124-4DF9-9B8E-A555B3A01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214"/>
              <a:ext cx="85" cy="171"/>
            </a:xfrm>
            <a:custGeom>
              <a:avLst/>
              <a:gdLst>
                <a:gd name="T0" fmla="*/ 20 w 147"/>
                <a:gd name="T1" fmla="*/ 0 h 297"/>
                <a:gd name="T2" fmla="*/ 17 w 147"/>
                <a:gd name="T3" fmla="*/ 32 h 297"/>
                <a:gd name="T4" fmla="*/ 6 w 147"/>
                <a:gd name="T5" fmla="*/ 53 h 297"/>
                <a:gd name="T6" fmla="*/ 15 w 147"/>
                <a:gd name="T7" fmla="*/ 56 h 297"/>
                <a:gd name="T8" fmla="*/ 17 w 147"/>
                <a:gd name="T9" fmla="*/ 47 h 297"/>
                <a:gd name="T10" fmla="*/ 27 w 147"/>
                <a:gd name="T11" fmla="*/ 17 h 297"/>
                <a:gd name="T12" fmla="*/ 25 w 147"/>
                <a:gd name="T13" fmla="*/ 7 h 297"/>
                <a:gd name="T14" fmla="*/ 20 w 147"/>
                <a:gd name="T15" fmla="*/ 1 h 2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7" h="297">
                  <a:moveTo>
                    <a:pt x="103" y="0"/>
                  </a:moveTo>
                  <a:cubicBezTo>
                    <a:pt x="147" y="44"/>
                    <a:pt x="117" y="124"/>
                    <a:pt x="89" y="167"/>
                  </a:cubicBezTo>
                  <a:cubicBezTo>
                    <a:pt x="75" y="190"/>
                    <a:pt x="0" y="248"/>
                    <a:pt x="30" y="278"/>
                  </a:cubicBezTo>
                  <a:cubicBezTo>
                    <a:pt x="35" y="282"/>
                    <a:pt x="70" y="297"/>
                    <a:pt x="77" y="294"/>
                  </a:cubicBezTo>
                  <a:cubicBezTo>
                    <a:pt x="91" y="289"/>
                    <a:pt x="87" y="258"/>
                    <a:pt x="89" y="245"/>
                  </a:cubicBezTo>
                  <a:cubicBezTo>
                    <a:pt x="101" y="191"/>
                    <a:pt x="136" y="144"/>
                    <a:pt x="136" y="88"/>
                  </a:cubicBezTo>
                  <a:cubicBezTo>
                    <a:pt x="136" y="70"/>
                    <a:pt x="137" y="53"/>
                    <a:pt x="130" y="37"/>
                  </a:cubicBezTo>
                  <a:cubicBezTo>
                    <a:pt x="124" y="24"/>
                    <a:pt x="111" y="17"/>
                    <a:pt x="105" y="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2" name="Freeform 1554">
              <a:extLst>
                <a:ext uri="{FF2B5EF4-FFF2-40B4-BE49-F238E27FC236}">
                  <a16:creationId xmlns:a16="http://schemas.microsoft.com/office/drawing/2014/main" id="{21330779-2A22-4A18-8F17-6B7F0D7E7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" y="1521"/>
              <a:ext cx="103" cy="21"/>
            </a:xfrm>
            <a:custGeom>
              <a:avLst/>
              <a:gdLst>
                <a:gd name="T0" fmla="*/ 0 w 179"/>
                <a:gd name="T1" fmla="*/ 5 h 36"/>
                <a:gd name="T2" fmla="*/ 20 w 179"/>
                <a:gd name="T3" fmla="*/ 4 h 36"/>
                <a:gd name="T4" fmla="*/ 33 w 179"/>
                <a:gd name="T5" fmla="*/ 7 h 36"/>
                <a:gd name="T6" fmla="*/ 18 w 179"/>
                <a:gd name="T7" fmla="*/ 1 h 36"/>
                <a:gd name="T8" fmla="*/ 1 w 179"/>
                <a:gd name="T9" fmla="*/ 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9" h="36">
                  <a:moveTo>
                    <a:pt x="0" y="25"/>
                  </a:moveTo>
                  <a:cubicBezTo>
                    <a:pt x="28" y="15"/>
                    <a:pt x="76" y="15"/>
                    <a:pt x="106" y="20"/>
                  </a:cubicBezTo>
                  <a:cubicBezTo>
                    <a:pt x="127" y="23"/>
                    <a:pt x="152" y="36"/>
                    <a:pt x="173" y="36"/>
                  </a:cubicBezTo>
                  <a:cubicBezTo>
                    <a:pt x="179" y="0"/>
                    <a:pt x="123" y="6"/>
                    <a:pt x="98" y="7"/>
                  </a:cubicBezTo>
                  <a:cubicBezTo>
                    <a:pt x="70" y="8"/>
                    <a:pt x="29" y="10"/>
                    <a:pt x="4" y="2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3" name="Freeform 1555">
              <a:extLst>
                <a:ext uri="{FF2B5EF4-FFF2-40B4-BE49-F238E27FC236}">
                  <a16:creationId xmlns:a16="http://schemas.microsoft.com/office/drawing/2014/main" id="{29F205E9-DC79-4A81-A128-9CF62E6A9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" y="1450"/>
              <a:ext cx="103" cy="118"/>
            </a:xfrm>
            <a:custGeom>
              <a:avLst/>
              <a:gdLst>
                <a:gd name="T0" fmla="*/ 2 w 179"/>
                <a:gd name="T1" fmla="*/ 25 h 204"/>
                <a:gd name="T2" fmla="*/ 1 w 179"/>
                <a:gd name="T3" fmla="*/ 39 h 204"/>
                <a:gd name="T4" fmla="*/ 10 w 179"/>
                <a:gd name="T5" fmla="*/ 31 h 204"/>
                <a:gd name="T6" fmla="*/ 20 w 179"/>
                <a:gd name="T7" fmla="*/ 23 h 204"/>
                <a:gd name="T8" fmla="*/ 34 w 179"/>
                <a:gd name="T9" fmla="*/ 0 h 204"/>
                <a:gd name="T10" fmla="*/ 16 w 179"/>
                <a:gd name="T11" fmla="*/ 23 h 204"/>
                <a:gd name="T12" fmla="*/ 3 w 179"/>
                <a:gd name="T13" fmla="*/ 26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" h="204">
                  <a:moveTo>
                    <a:pt x="12" y="128"/>
                  </a:moveTo>
                  <a:cubicBezTo>
                    <a:pt x="24" y="152"/>
                    <a:pt x="0" y="177"/>
                    <a:pt x="3" y="202"/>
                  </a:cubicBezTo>
                  <a:cubicBezTo>
                    <a:pt x="19" y="204"/>
                    <a:pt x="43" y="167"/>
                    <a:pt x="56" y="157"/>
                  </a:cubicBezTo>
                  <a:cubicBezTo>
                    <a:pt x="74" y="143"/>
                    <a:pt x="90" y="134"/>
                    <a:pt x="105" y="115"/>
                  </a:cubicBezTo>
                  <a:cubicBezTo>
                    <a:pt x="134" y="79"/>
                    <a:pt x="158" y="41"/>
                    <a:pt x="179" y="0"/>
                  </a:cubicBezTo>
                  <a:cubicBezTo>
                    <a:pt x="153" y="42"/>
                    <a:pt x="120" y="84"/>
                    <a:pt x="82" y="115"/>
                  </a:cubicBezTo>
                  <a:cubicBezTo>
                    <a:pt x="70" y="124"/>
                    <a:pt x="27" y="154"/>
                    <a:pt x="14" y="13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4" name="Freeform 1556">
              <a:extLst>
                <a:ext uri="{FF2B5EF4-FFF2-40B4-BE49-F238E27FC236}">
                  <a16:creationId xmlns:a16="http://schemas.microsoft.com/office/drawing/2014/main" id="{3533A3E3-F180-438D-AB3B-3F395803C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1723"/>
              <a:ext cx="164" cy="103"/>
            </a:xfrm>
            <a:custGeom>
              <a:avLst/>
              <a:gdLst>
                <a:gd name="T0" fmla="*/ 3 w 284"/>
                <a:gd name="T1" fmla="*/ 0 h 179"/>
                <a:gd name="T2" fmla="*/ 3 w 284"/>
                <a:gd name="T3" fmla="*/ 10 h 179"/>
                <a:gd name="T4" fmla="*/ 1 w 284"/>
                <a:gd name="T5" fmla="*/ 20 h 179"/>
                <a:gd name="T6" fmla="*/ 10 w 284"/>
                <a:gd name="T7" fmla="*/ 20 h 179"/>
                <a:gd name="T8" fmla="*/ 21 w 284"/>
                <a:gd name="T9" fmla="*/ 20 h 179"/>
                <a:gd name="T10" fmla="*/ 35 w 284"/>
                <a:gd name="T11" fmla="*/ 25 h 179"/>
                <a:gd name="T12" fmla="*/ 47 w 284"/>
                <a:gd name="T13" fmla="*/ 34 h 179"/>
                <a:gd name="T14" fmla="*/ 38 w 284"/>
                <a:gd name="T15" fmla="*/ 25 h 179"/>
                <a:gd name="T16" fmla="*/ 29 w 284"/>
                <a:gd name="T17" fmla="*/ 20 h 179"/>
                <a:gd name="T18" fmla="*/ 43 w 284"/>
                <a:gd name="T19" fmla="*/ 18 h 179"/>
                <a:gd name="T20" fmla="*/ 55 w 284"/>
                <a:gd name="T21" fmla="*/ 18 h 179"/>
                <a:gd name="T22" fmla="*/ 38 w 284"/>
                <a:gd name="T23" fmla="*/ 16 h 179"/>
                <a:gd name="T24" fmla="*/ 22 w 284"/>
                <a:gd name="T25" fmla="*/ 16 h 179"/>
                <a:gd name="T26" fmla="*/ 10 w 284"/>
                <a:gd name="T27" fmla="*/ 8 h 179"/>
                <a:gd name="T28" fmla="*/ 3 w 284"/>
                <a:gd name="T29" fmla="*/ 1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179">
                  <a:moveTo>
                    <a:pt x="16" y="0"/>
                  </a:moveTo>
                  <a:cubicBezTo>
                    <a:pt x="23" y="19"/>
                    <a:pt x="22" y="37"/>
                    <a:pt x="18" y="56"/>
                  </a:cubicBezTo>
                  <a:cubicBezTo>
                    <a:pt x="16" y="65"/>
                    <a:pt x="0" y="98"/>
                    <a:pt x="5" y="106"/>
                  </a:cubicBezTo>
                  <a:cubicBezTo>
                    <a:pt x="12" y="118"/>
                    <a:pt x="44" y="105"/>
                    <a:pt x="53" y="104"/>
                  </a:cubicBezTo>
                  <a:cubicBezTo>
                    <a:pt x="72" y="101"/>
                    <a:pt x="91" y="99"/>
                    <a:pt x="109" y="103"/>
                  </a:cubicBezTo>
                  <a:cubicBezTo>
                    <a:pt x="133" y="108"/>
                    <a:pt x="159" y="122"/>
                    <a:pt x="181" y="134"/>
                  </a:cubicBezTo>
                  <a:cubicBezTo>
                    <a:pt x="203" y="146"/>
                    <a:pt x="224" y="170"/>
                    <a:pt x="246" y="179"/>
                  </a:cubicBezTo>
                  <a:cubicBezTo>
                    <a:pt x="236" y="160"/>
                    <a:pt x="212" y="147"/>
                    <a:pt x="196" y="134"/>
                  </a:cubicBezTo>
                  <a:cubicBezTo>
                    <a:pt x="182" y="123"/>
                    <a:pt x="167" y="108"/>
                    <a:pt x="150" y="102"/>
                  </a:cubicBezTo>
                  <a:cubicBezTo>
                    <a:pt x="175" y="105"/>
                    <a:pt x="200" y="96"/>
                    <a:pt x="224" y="95"/>
                  </a:cubicBezTo>
                  <a:cubicBezTo>
                    <a:pt x="245" y="94"/>
                    <a:pt x="264" y="97"/>
                    <a:pt x="284" y="98"/>
                  </a:cubicBezTo>
                  <a:cubicBezTo>
                    <a:pt x="269" y="84"/>
                    <a:pt x="219" y="82"/>
                    <a:pt x="199" y="83"/>
                  </a:cubicBezTo>
                  <a:cubicBezTo>
                    <a:pt x="170" y="85"/>
                    <a:pt x="143" y="94"/>
                    <a:pt x="115" y="85"/>
                  </a:cubicBezTo>
                  <a:cubicBezTo>
                    <a:pt x="92" y="77"/>
                    <a:pt x="72" y="60"/>
                    <a:pt x="55" y="43"/>
                  </a:cubicBezTo>
                  <a:cubicBezTo>
                    <a:pt x="43" y="31"/>
                    <a:pt x="32" y="10"/>
                    <a:pt x="16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5" name="Freeform 1557">
              <a:extLst>
                <a:ext uri="{FF2B5EF4-FFF2-40B4-BE49-F238E27FC236}">
                  <a16:creationId xmlns:a16="http://schemas.microsoft.com/office/drawing/2014/main" id="{A2FA6584-4C65-43F9-BD4D-17220440E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184"/>
              <a:ext cx="47" cy="192"/>
            </a:xfrm>
            <a:custGeom>
              <a:avLst/>
              <a:gdLst>
                <a:gd name="T0" fmla="*/ 3 w 82"/>
                <a:gd name="T1" fmla="*/ 0 h 332"/>
                <a:gd name="T2" fmla="*/ 10 w 82"/>
                <a:gd name="T3" fmla="*/ 38 h 332"/>
                <a:gd name="T4" fmla="*/ 4 w 82"/>
                <a:gd name="T5" fmla="*/ 64 h 332"/>
                <a:gd name="T6" fmla="*/ 13 w 82"/>
                <a:gd name="T7" fmla="*/ 29 h 332"/>
                <a:gd name="T8" fmla="*/ 10 w 82"/>
                <a:gd name="T9" fmla="*/ 12 h 332"/>
                <a:gd name="T10" fmla="*/ 5 w 82"/>
                <a:gd name="T11" fmla="*/ 1 h 3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332">
                  <a:moveTo>
                    <a:pt x="20" y="0"/>
                  </a:moveTo>
                  <a:cubicBezTo>
                    <a:pt x="63" y="55"/>
                    <a:pt x="82" y="132"/>
                    <a:pt x="51" y="197"/>
                  </a:cubicBezTo>
                  <a:cubicBezTo>
                    <a:pt x="32" y="236"/>
                    <a:pt x="0" y="288"/>
                    <a:pt x="23" y="332"/>
                  </a:cubicBezTo>
                  <a:cubicBezTo>
                    <a:pt x="22" y="267"/>
                    <a:pt x="72" y="215"/>
                    <a:pt x="70" y="149"/>
                  </a:cubicBezTo>
                  <a:cubicBezTo>
                    <a:pt x="70" y="121"/>
                    <a:pt x="65" y="89"/>
                    <a:pt x="55" y="63"/>
                  </a:cubicBezTo>
                  <a:cubicBezTo>
                    <a:pt x="48" y="43"/>
                    <a:pt x="33" y="25"/>
                    <a:pt x="2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6" name="Freeform 1558">
              <a:extLst>
                <a:ext uri="{FF2B5EF4-FFF2-40B4-BE49-F238E27FC236}">
                  <a16:creationId xmlns:a16="http://schemas.microsoft.com/office/drawing/2014/main" id="{6BEC730C-0636-4861-94B6-2C36AABB8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" y="1437"/>
              <a:ext cx="132" cy="101"/>
            </a:xfrm>
            <a:custGeom>
              <a:avLst/>
              <a:gdLst>
                <a:gd name="T0" fmla="*/ 44 w 230"/>
                <a:gd name="T1" fmla="*/ 2 h 176"/>
                <a:gd name="T2" fmla="*/ 34 w 230"/>
                <a:gd name="T3" fmla="*/ 2 h 176"/>
                <a:gd name="T4" fmla="*/ 24 w 230"/>
                <a:gd name="T5" fmla="*/ 13 h 176"/>
                <a:gd name="T6" fmla="*/ 0 w 230"/>
                <a:gd name="T7" fmla="*/ 33 h 176"/>
                <a:gd name="T8" fmla="*/ 26 w 230"/>
                <a:gd name="T9" fmla="*/ 13 h 176"/>
                <a:gd name="T10" fmla="*/ 33 w 230"/>
                <a:gd name="T11" fmla="*/ 3 h 176"/>
                <a:gd name="T12" fmla="*/ 43 w 230"/>
                <a:gd name="T13" fmla="*/ 2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0" h="176">
                  <a:moveTo>
                    <a:pt x="230" y="11"/>
                  </a:moveTo>
                  <a:cubicBezTo>
                    <a:pt x="217" y="0"/>
                    <a:pt x="191" y="4"/>
                    <a:pt x="177" y="11"/>
                  </a:cubicBezTo>
                  <a:cubicBezTo>
                    <a:pt x="156" y="24"/>
                    <a:pt x="142" y="49"/>
                    <a:pt x="128" y="69"/>
                  </a:cubicBezTo>
                  <a:cubicBezTo>
                    <a:pt x="96" y="115"/>
                    <a:pt x="52" y="155"/>
                    <a:pt x="0" y="176"/>
                  </a:cubicBezTo>
                  <a:cubicBezTo>
                    <a:pt x="66" y="157"/>
                    <a:pt x="101" y="119"/>
                    <a:pt x="138" y="66"/>
                  </a:cubicBezTo>
                  <a:cubicBezTo>
                    <a:pt x="149" y="50"/>
                    <a:pt x="160" y="29"/>
                    <a:pt x="176" y="19"/>
                  </a:cubicBezTo>
                  <a:cubicBezTo>
                    <a:pt x="187" y="11"/>
                    <a:pt x="215" y="5"/>
                    <a:pt x="227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7" name="Freeform 1559">
              <a:extLst>
                <a:ext uri="{FF2B5EF4-FFF2-40B4-BE49-F238E27FC236}">
                  <a16:creationId xmlns:a16="http://schemas.microsoft.com/office/drawing/2014/main" id="{52273042-5991-4917-A994-873BA29D1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" y="1748"/>
              <a:ext cx="142" cy="36"/>
            </a:xfrm>
            <a:custGeom>
              <a:avLst/>
              <a:gdLst>
                <a:gd name="T0" fmla="*/ 0 w 247"/>
                <a:gd name="T1" fmla="*/ 0 h 61"/>
                <a:gd name="T2" fmla="*/ 9 w 247"/>
                <a:gd name="T3" fmla="*/ 6 h 61"/>
                <a:gd name="T4" fmla="*/ 21 w 247"/>
                <a:gd name="T5" fmla="*/ 9 h 61"/>
                <a:gd name="T6" fmla="*/ 47 w 247"/>
                <a:gd name="T7" fmla="*/ 12 h 61"/>
                <a:gd name="T8" fmla="*/ 30 w 247"/>
                <a:gd name="T9" fmla="*/ 9 h 61"/>
                <a:gd name="T10" fmla="*/ 18 w 247"/>
                <a:gd name="T11" fmla="*/ 11 h 61"/>
                <a:gd name="T12" fmla="*/ 1 w 247"/>
                <a:gd name="T13" fmla="*/ 1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7" h="61">
                  <a:moveTo>
                    <a:pt x="0" y="0"/>
                  </a:moveTo>
                  <a:cubicBezTo>
                    <a:pt x="17" y="6"/>
                    <a:pt x="32" y="20"/>
                    <a:pt x="49" y="28"/>
                  </a:cubicBezTo>
                  <a:cubicBezTo>
                    <a:pt x="68" y="37"/>
                    <a:pt x="92" y="43"/>
                    <a:pt x="113" y="43"/>
                  </a:cubicBezTo>
                  <a:cubicBezTo>
                    <a:pt x="161" y="45"/>
                    <a:pt x="204" y="35"/>
                    <a:pt x="247" y="61"/>
                  </a:cubicBezTo>
                  <a:cubicBezTo>
                    <a:pt x="217" y="57"/>
                    <a:pt x="193" y="43"/>
                    <a:pt x="162" y="45"/>
                  </a:cubicBezTo>
                  <a:cubicBezTo>
                    <a:pt x="141" y="46"/>
                    <a:pt x="118" y="52"/>
                    <a:pt x="97" y="50"/>
                  </a:cubicBezTo>
                  <a:cubicBezTo>
                    <a:pt x="69" y="47"/>
                    <a:pt x="23" y="27"/>
                    <a:pt x="5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8" name="Freeform 1560">
              <a:extLst>
                <a:ext uri="{FF2B5EF4-FFF2-40B4-BE49-F238E27FC236}">
                  <a16:creationId xmlns:a16="http://schemas.microsoft.com/office/drawing/2014/main" id="{52C64339-019D-4803-B668-4D60C473E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973"/>
              <a:ext cx="18" cy="164"/>
            </a:xfrm>
            <a:custGeom>
              <a:avLst/>
              <a:gdLst>
                <a:gd name="T0" fmla="*/ 0 w 32"/>
                <a:gd name="T1" fmla="*/ 0 h 285"/>
                <a:gd name="T2" fmla="*/ 3 w 32"/>
                <a:gd name="T3" fmla="*/ 10 h 285"/>
                <a:gd name="T4" fmla="*/ 3 w 32"/>
                <a:gd name="T5" fmla="*/ 25 h 285"/>
                <a:gd name="T6" fmla="*/ 3 w 32"/>
                <a:gd name="T7" fmla="*/ 54 h 285"/>
                <a:gd name="T8" fmla="*/ 4 w 32"/>
                <a:gd name="T9" fmla="*/ 32 h 285"/>
                <a:gd name="T10" fmla="*/ 5 w 32"/>
                <a:gd name="T11" fmla="*/ 16 h 285"/>
                <a:gd name="T12" fmla="*/ 1 w 32"/>
                <a:gd name="T13" fmla="*/ 2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285">
                  <a:moveTo>
                    <a:pt x="0" y="0"/>
                  </a:moveTo>
                  <a:cubicBezTo>
                    <a:pt x="4" y="16"/>
                    <a:pt x="14" y="32"/>
                    <a:pt x="16" y="52"/>
                  </a:cubicBezTo>
                  <a:cubicBezTo>
                    <a:pt x="18" y="78"/>
                    <a:pt x="18" y="105"/>
                    <a:pt x="16" y="131"/>
                  </a:cubicBezTo>
                  <a:cubicBezTo>
                    <a:pt x="12" y="183"/>
                    <a:pt x="18" y="234"/>
                    <a:pt x="18" y="285"/>
                  </a:cubicBezTo>
                  <a:cubicBezTo>
                    <a:pt x="25" y="247"/>
                    <a:pt x="16" y="206"/>
                    <a:pt x="21" y="168"/>
                  </a:cubicBezTo>
                  <a:cubicBezTo>
                    <a:pt x="25" y="140"/>
                    <a:pt x="32" y="112"/>
                    <a:pt x="29" y="84"/>
                  </a:cubicBezTo>
                  <a:cubicBezTo>
                    <a:pt x="26" y="59"/>
                    <a:pt x="15" y="31"/>
                    <a:pt x="3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9" name="Freeform 1561">
              <a:extLst>
                <a:ext uri="{FF2B5EF4-FFF2-40B4-BE49-F238E27FC236}">
                  <a16:creationId xmlns:a16="http://schemas.microsoft.com/office/drawing/2014/main" id="{8329A408-BC23-40E2-AEE3-7E76DAD01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785"/>
              <a:ext cx="94" cy="78"/>
            </a:xfrm>
            <a:custGeom>
              <a:avLst/>
              <a:gdLst>
                <a:gd name="T0" fmla="*/ 30 w 163"/>
                <a:gd name="T1" fmla="*/ 0 h 136"/>
                <a:gd name="T2" fmla="*/ 28 w 163"/>
                <a:gd name="T3" fmla="*/ 5 h 136"/>
                <a:gd name="T4" fmla="*/ 19 w 163"/>
                <a:gd name="T5" fmla="*/ 12 h 136"/>
                <a:gd name="T6" fmla="*/ 0 w 163"/>
                <a:gd name="T7" fmla="*/ 26 h 136"/>
                <a:gd name="T8" fmla="*/ 25 w 163"/>
                <a:gd name="T9" fmla="*/ 10 h 136"/>
                <a:gd name="T10" fmla="*/ 30 w 163"/>
                <a:gd name="T11" fmla="*/ 1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" h="136">
                  <a:moveTo>
                    <a:pt x="158" y="0"/>
                  </a:moveTo>
                  <a:cubicBezTo>
                    <a:pt x="163" y="0"/>
                    <a:pt x="149" y="20"/>
                    <a:pt x="145" y="26"/>
                  </a:cubicBezTo>
                  <a:cubicBezTo>
                    <a:pt x="132" y="42"/>
                    <a:pt x="115" y="50"/>
                    <a:pt x="98" y="62"/>
                  </a:cubicBezTo>
                  <a:cubicBezTo>
                    <a:pt x="67" y="83"/>
                    <a:pt x="24" y="105"/>
                    <a:pt x="0" y="136"/>
                  </a:cubicBezTo>
                  <a:cubicBezTo>
                    <a:pt x="45" y="112"/>
                    <a:pt x="91" y="84"/>
                    <a:pt x="129" y="50"/>
                  </a:cubicBezTo>
                  <a:cubicBezTo>
                    <a:pt x="146" y="36"/>
                    <a:pt x="152" y="23"/>
                    <a:pt x="15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0" name="Freeform 1562">
              <a:extLst>
                <a:ext uri="{FF2B5EF4-FFF2-40B4-BE49-F238E27FC236}">
                  <a16:creationId xmlns:a16="http://schemas.microsoft.com/office/drawing/2014/main" id="{C86E281F-B91F-4247-9925-6EF0B02FA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" y="1525"/>
              <a:ext cx="107" cy="13"/>
            </a:xfrm>
            <a:custGeom>
              <a:avLst/>
              <a:gdLst>
                <a:gd name="T0" fmla="*/ 0 w 186"/>
                <a:gd name="T1" fmla="*/ 4 h 23"/>
                <a:gd name="T2" fmla="*/ 20 w 186"/>
                <a:gd name="T3" fmla="*/ 2 h 23"/>
                <a:gd name="T4" fmla="*/ 29 w 186"/>
                <a:gd name="T5" fmla="*/ 3 h 23"/>
                <a:gd name="T6" fmla="*/ 36 w 186"/>
                <a:gd name="T7" fmla="*/ 4 h 23"/>
                <a:gd name="T8" fmla="*/ 16 w 186"/>
                <a:gd name="T9" fmla="*/ 1 h 23"/>
                <a:gd name="T10" fmla="*/ 7 w 186"/>
                <a:gd name="T11" fmla="*/ 1 h 23"/>
                <a:gd name="T12" fmla="*/ 1 w 186"/>
                <a:gd name="T13" fmla="*/ 3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6" h="23">
                  <a:moveTo>
                    <a:pt x="0" y="23"/>
                  </a:moveTo>
                  <a:cubicBezTo>
                    <a:pt x="25" y="3"/>
                    <a:pt x="74" y="8"/>
                    <a:pt x="104" y="10"/>
                  </a:cubicBezTo>
                  <a:cubicBezTo>
                    <a:pt x="121" y="11"/>
                    <a:pt x="135" y="13"/>
                    <a:pt x="152" y="15"/>
                  </a:cubicBezTo>
                  <a:cubicBezTo>
                    <a:pt x="164" y="16"/>
                    <a:pt x="174" y="20"/>
                    <a:pt x="186" y="22"/>
                  </a:cubicBezTo>
                  <a:cubicBezTo>
                    <a:pt x="156" y="4"/>
                    <a:pt x="118" y="0"/>
                    <a:pt x="84" y="3"/>
                  </a:cubicBezTo>
                  <a:cubicBezTo>
                    <a:pt x="69" y="5"/>
                    <a:pt x="54" y="3"/>
                    <a:pt x="40" y="7"/>
                  </a:cubicBezTo>
                  <a:cubicBezTo>
                    <a:pt x="27" y="10"/>
                    <a:pt x="14" y="19"/>
                    <a:pt x="1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1" name="Oval 1563">
              <a:extLst>
                <a:ext uri="{FF2B5EF4-FFF2-40B4-BE49-F238E27FC236}">
                  <a16:creationId xmlns:a16="http://schemas.microsoft.com/office/drawing/2014/main" id="{BD5775CB-0344-4F85-B4C2-D2BDFB02D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339"/>
              <a:ext cx="16" cy="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2" name="Oval 1564">
              <a:extLst>
                <a:ext uri="{FF2B5EF4-FFF2-40B4-BE49-F238E27FC236}">
                  <a16:creationId xmlns:a16="http://schemas.microsoft.com/office/drawing/2014/main" id="{D59CBE76-3F5B-4B32-8E31-B59D58B59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" y="1366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3" name="Oval 1565">
              <a:extLst>
                <a:ext uri="{FF2B5EF4-FFF2-40B4-BE49-F238E27FC236}">
                  <a16:creationId xmlns:a16="http://schemas.microsoft.com/office/drawing/2014/main" id="{FAACFB82-67A0-42DA-922A-6AE5CB0D6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381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4" name="Oval 1566">
              <a:extLst>
                <a:ext uri="{FF2B5EF4-FFF2-40B4-BE49-F238E27FC236}">
                  <a16:creationId xmlns:a16="http://schemas.microsoft.com/office/drawing/2014/main" id="{16809EF0-B974-4486-804B-BEEE829FD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1524"/>
              <a:ext cx="11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5" name="Oval 1567">
              <a:extLst>
                <a:ext uri="{FF2B5EF4-FFF2-40B4-BE49-F238E27FC236}">
                  <a16:creationId xmlns:a16="http://schemas.microsoft.com/office/drawing/2014/main" id="{2660CE8E-C489-416B-9503-5B5EAF2D5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" y="1534"/>
              <a:ext cx="8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6" name="Oval 1568">
              <a:extLst>
                <a:ext uri="{FF2B5EF4-FFF2-40B4-BE49-F238E27FC236}">
                  <a16:creationId xmlns:a16="http://schemas.microsoft.com/office/drawing/2014/main" id="{8E30CA36-D48B-4600-9D80-F74AB5BAB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1534"/>
              <a:ext cx="4" cy="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7" name="Oval 1569">
              <a:extLst>
                <a:ext uri="{FF2B5EF4-FFF2-40B4-BE49-F238E27FC236}">
                  <a16:creationId xmlns:a16="http://schemas.microsoft.com/office/drawing/2014/main" id="{08177EBB-C090-4203-8166-F839CEF5E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" y="1797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8" name="Oval 1570">
              <a:extLst>
                <a:ext uri="{FF2B5EF4-FFF2-40B4-BE49-F238E27FC236}">
                  <a16:creationId xmlns:a16="http://schemas.microsoft.com/office/drawing/2014/main" id="{59B1563E-4F9A-4DF7-9AE5-C9A91B553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9" y="1790"/>
              <a:ext cx="6" cy="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59" name="Oval 1571">
              <a:extLst>
                <a:ext uri="{FF2B5EF4-FFF2-40B4-BE49-F238E27FC236}">
                  <a16:creationId xmlns:a16="http://schemas.microsoft.com/office/drawing/2014/main" id="{5BF01C84-0C65-43EE-9208-143E61032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" y="1994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0" name="Oval 1572">
              <a:extLst>
                <a:ext uri="{FF2B5EF4-FFF2-40B4-BE49-F238E27FC236}">
                  <a16:creationId xmlns:a16="http://schemas.microsoft.com/office/drawing/2014/main" id="{9825554C-544D-4A4E-B114-786067BB8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0" y="1983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1" name="Oval 1573">
              <a:extLst>
                <a:ext uri="{FF2B5EF4-FFF2-40B4-BE49-F238E27FC236}">
                  <a16:creationId xmlns:a16="http://schemas.microsoft.com/office/drawing/2014/main" id="{701A8A1A-3B05-4622-821E-CEECBD6A0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8" y="1751"/>
              <a:ext cx="8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2" name="Oval 1574">
              <a:extLst>
                <a:ext uri="{FF2B5EF4-FFF2-40B4-BE49-F238E27FC236}">
                  <a16:creationId xmlns:a16="http://schemas.microsoft.com/office/drawing/2014/main" id="{E8649E95-702D-4EE8-8102-4195053C2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8" y="174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3" name="Oval 1575">
              <a:extLst>
                <a:ext uri="{FF2B5EF4-FFF2-40B4-BE49-F238E27FC236}">
                  <a16:creationId xmlns:a16="http://schemas.microsoft.com/office/drawing/2014/main" id="{E1632829-4583-41BA-9B39-E86A4F0DC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152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4" name="Oval 1576">
              <a:extLst>
                <a:ext uri="{FF2B5EF4-FFF2-40B4-BE49-F238E27FC236}">
                  <a16:creationId xmlns:a16="http://schemas.microsoft.com/office/drawing/2014/main" id="{23600401-5278-41AF-A5B2-1E22D567F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1" y="1534"/>
              <a:ext cx="5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5" name="Oval 1577">
              <a:extLst>
                <a:ext uri="{FF2B5EF4-FFF2-40B4-BE49-F238E27FC236}">
                  <a16:creationId xmlns:a16="http://schemas.microsoft.com/office/drawing/2014/main" id="{2756CB21-208A-43EC-B24A-8CE1FF712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144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6" name="Freeform 1578">
              <a:extLst>
                <a:ext uri="{FF2B5EF4-FFF2-40B4-BE49-F238E27FC236}">
                  <a16:creationId xmlns:a16="http://schemas.microsoft.com/office/drawing/2014/main" id="{158BC137-8601-448D-B678-4D257235D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0"/>
              <a:ext cx="134" cy="1479"/>
            </a:xfrm>
            <a:custGeom>
              <a:avLst/>
              <a:gdLst>
                <a:gd name="T0" fmla="*/ 0 w 234"/>
                <a:gd name="T1" fmla="*/ 47 h 2568"/>
                <a:gd name="T2" fmla="*/ 0 w 234"/>
                <a:gd name="T3" fmla="*/ 19 h 2568"/>
                <a:gd name="T4" fmla="*/ 18 w 234"/>
                <a:gd name="T5" fmla="*/ 0 h 2568"/>
                <a:gd name="T6" fmla="*/ 26 w 234"/>
                <a:gd name="T7" fmla="*/ 0 h 2568"/>
                <a:gd name="T8" fmla="*/ 44 w 234"/>
                <a:gd name="T9" fmla="*/ 19 h 2568"/>
                <a:gd name="T10" fmla="*/ 44 w 234"/>
                <a:gd name="T11" fmla="*/ 47 h 2568"/>
                <a:gd name="T12" fmla="*/ 32 w 234"/>
                <a:gd name="T13" fmla="*/ 62 h 2568"/>
                <a:gd name="T14" fmla="*/ 44 w 234"/>
                <a:gd name="T15" fmla="*/ 80 h 2568"/>
                <a:gd name="T16" fmla="*/ 44 w 234"/>
                <a:gd name="T17" fmla="*/ 107 h 2568"/>
                <a:gd name="T18" fmla="*/ 31 w 234"/>
                <a:gd name="T19" fmla="*/ 123 h 2568"/>
                <a:gd name="T20" fmla="*/ 44 w 234"/>
                <a:gd name="T21" fmla="*/ 141 h 2568"/>
                <a:gd name="T22" fmla="*/ 44 w 234"/>
                <a:gd name="T23" fmla="*/ 168 h 2568"/>
                <a:gd name="T24" fmla="*/ 32 w 234"/>
                <a:gd name="T25" fmla="*/ 184 h 2568"/>
                <a:gd name="T26" fmla="*/ 44 w 234"/>
                <a:gd name="T27" fmla="*/ 202 h 2568"/>
                <a:gd name="T28" fmla="*/ 44 w 234"/>
                <a:gd name="T29" fmla="*/ 229 h 2568"/>
                <a:gd name="T30" fmla="*/ 31 w 234"/>
                <a:gd name="T31" fmla="*/ 245 h 2568"/>
                <a:gd name="T32" fmla="*/ 44 w 234"/>
                <a:gd name="T33" fmla="*/ 263 h 2568"/>
                <a:gd name="T34" fmla="*/ 44 w 234"/>
                <a:gd name="T35" fmla="*/ 290 h 2568"/>
                <a:gd name="T36" fmla="*/ 31 w 234"/>
                <a:gd name="T37" fmla="*/ 306 h 2568"/>
                <a:gd name="T38" fmla="*/ 44 w 234"/>
                <a:gd name="T39" fmla="*/ 324 h 2568"/>
                <a:gd name="T40" fmla="*/ 44 w 234"/>
                <a:gd name="T41" fmla="*/ 351 h 2568"/>
                <a:gd name="T42" fmla="*/ 31 w 234"/>
                <a:gd name="T43" fmla="*/ 367 h 2568"/>
                <a:gd name="T44" fmla="*/ 44 w 234"/>
                <a:gd name="T45" fmla="*/ 385 h 2568"/>
                <a:gd name="T46" fmla="*/ 44 w 234"/>
                <a:gd name="T47" fmla="*/ 413 h 2568"/>
                <a:gd name="T48" fmla="*/ 31 w 234"/>
                <a:gd name="T49" fmla="*/ 428 h 2568"/>
                <a:gd name="T50" fmla="*/ 44 w 234"/>
                <a:gd name="T51" fmla="*/ 447 h 2568"/>
                <a:gd name="T52" fmla="*/ 44 w 234"/>
                <a:gd name="T53" fmla="*/ 474 h 2568"/>
                <a:gd name="T54" fmla="*/ 26 w 234"/>
                <a:gd name="T55" fmla="*/ 491 h 2568"/>
                <a:gd name="T56" fmla="*/ 18 w 234"/>
                <a:gd name="T57" fmla="*/ 491 h 2568"/>
                <a:gd name="T58" fmla="*/ 0 w 234"/>
                <a:gd name="T59" fmla="*/ 474 h 2568"/>
                <a:gd name="T60" fmla="*/ 0 w 234"/>
                <a:gd name="T61" fmla="*/ 447 h 2568"/>
                <a:gd name="T62" fmla="*/ 12 w 234"/>
                <a:gd name="T63" fmla="*/ 428 h 2568"/>
                <a:gd name="T64" fmla="*/ 0 w 234"/>
                <a:gd name="T65" fmla="*/ 413 h 2568"/>
                <a:gd name="T66" fmla="*/ 0 w 234"/>
                <a:gd name="T67" fmla="*/ 385 h 2568"/>
                <a:gd name="T68" fmla="*/ 12 w 234"/>
                <a:gd name="T69" fmla="*/ 367 h 2568"/>
                <a:gd name="T70" fmla="*/ 0 w 234"/>
                <a:gd name="T71" fmla="*/ 351 h 2568"/>
                <a:gd name="T72" fmla="*/ 0 w 234"/>
                <a:gd name="T73" fmla="*/ 324 h 2568"/>
                <a:gd name="T74" fmla="*/ 13 w 234"/>
                <a:gd name="T75" fmla="*/ 306 h 2568"/>
                <a:gd name="T76" fmla="*/ 0 w 234"/>
                <a:gd name="T77" fmla="*/ 290 h 2568"/>
                <a:gd name="T78" fmla="*/ 0 w 234"/>
                <a:gd name="T79" fmla="*/ 263 h 2568"/>
                <a:gd name="T80" fmla="*/ 13 w 234"/>
                <a:gd name="T81" fmla="*/ 245 h 2568"/>
                <a:gd name="T82" fmla="*/ 0 w 234"/>
                <a:gd name="T83" fmla="*/ 229 h 2568"/>
                <a:gd name="T84" fmla="*/ 0 w 234"/>
                <a:gd name="T85" fmla="*/ 202 h 2568"/>
                <a:gd name="T86" fmla="*/ 12 w 234"/>
                <a:gd name="T87" fmla="*/ 184 h 2568"/>
                <a:gd name="T88" fmla="*/ 0 w 234"/>
                <a:gd name="T89" fmla="*/ 168 h 2568"/>
                <a:gd name="T90" fmla="*/ 0 w 234"/>
                <a:gd name="T91" fmla="*/ 141 h 2568"/>
                <a:gd name="T92" fmla="*/ 12 w 234"/>
                <a:gd name="T93" fmla="*/ 123 h 2568"/>
                <a:gd name="T94" fmla="*/ 0 w 234"/>
                <a:gd name="T95" fmla="*/ 107 h 2568"/>
                <a:gd name="T96" fmla="*/ 0 w 234"/>
                <a:gd name="T97" fmla="*/ 80 h 2568"/>
                <a:gd name="T98" fmla="*/ 12 w 234"/>
                <a:gd name="T99" fmla="*/ 62 h 2568"/>
                <a:gd name="T100" fmla="*/ 0 w 234"/>
                <a:gd name="T101" fmla="*/ 47 h 25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34" h="2568">
                  <a:moveTo>
                    <a:pt x="0" y="243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4" y="0"/>
                    <a:pt x="9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90" y="0"/>
                    <a:pt x="233" y="45"/>
                    <a:pt x="233" y="100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3" y="285"/>
                    <a:pt x="208" y="314"/>
                    <a:pt x="171" y="325"/>
                  </a:cubicBezTo>
                  <a:cubicBezTo>
                    <a:pt x="208" y="340"/>
                    <a:pt x="233" y="376"/>
                    <a:pt x="233" y="418"/>
                  </a:cubicBezTo>
                  <a:cubicBezTo>
                    <a:pt x="233" y="561"/>
                    <a:pt x="233" y="561"/>
                    <a:pt x="233" y="561"/>
                  </a:cubicBezTo>
                  <a:cubicBezTo>
                    <a:pt x="233" y="605"/>
                    <a:pt x="206" y="634"/>
                    <a:pt x="168" y="644"/>
                  </a:cubicBezTo>
                  <a:cubicBezTo>
                    <a:pt x="206" y="658"/>
                    <a:pt x="234" y="695"/>
                    <a:pt x="234" y="738"/>
                  </a:cubicBezTo>
                  <a:cubicBezTo>
                    <a:pt x="234" y="881"/>
                    <a:pt x="234" y="881"/>
                    <a:pt x="234" y="881"/>
                  </a:cubicBezTo>
                  <a:cubicBezTo>
                    <a:pt x="234" y="924"/>
                    <a:pt x="208" y="953"/>
                    <a:pt x="171" y="964"/>
                  </a:cubicBezTo>
                  <a:cubicBezTo>
                    <a:pt x="208" y="978"/>
                    <a:pt x="234" y="1014"/>
                    <a:pt x="234" y="1056"/>
                  </a:cubicBezTo>
                  <a:cubicBezTo>
                    <a:pt x="234" y="1200"/>
                    <a:pt x="234" y="1200"/>
                    <a:pt x="234" y="1200"/>
                  </a:cubicBezTo>
                  <a:cubicBezTo>
                    <a:pt x="234" y="1243"/>
                    <a:pt x="206" y="1273"/>
                    <a:pt x="168" y="1283"/>
                  </a:cubicBezTo>
                  <a:cubicBezTo>
                    <a:pt x="206" y="1296"/>
                    <a:pt x="234" y="1333"/>
                    <a:pt x="234" y="1377"/>
                  </a:cubicBezTo>
                  <a:cubicBezTo>
                    <a:pt x="234" y="1520"/>
                    <a:pt x="234" y="1520"/>
                    <a:pt x="234" y="1520"/>
                  </a:cubicBezTo>
                  <a:cubicBezTo>
                    <a:pt x="234" y="1564"/>
                    <a:pt x="206" y="1593"/>
                    <a:pt x="167" y="1604"/>
                  </a:cubicBezTo>
                  <a:cubicBezTo>
                    <a:pt x="206" y="1617"/>
                    <a:pt x="234" y="1654"/>
                    <a:pt x="234" y="1698"/>
                  </a:cubicBezTo>
                  <a:cubicBezTo>
                    <a:pt x="234" y="1841"/>
                    <a:pt x="234" y="1841"/>
                    <a:pt x="234" y="1841"/>
                  </a:cubicBezTo>
                  <a:cubicBezTo>
                    <a:pt x="234" y="1884"/>
                    <a:pt x="206" y="1914"/>
                    <a:pt x="168" y="1924"/>
                  </a:cubicBezTo>
                  <a:cubicBezTo>
                    <a:pt x="206" y="1938"/>
                    <a:pt x="234" y="1974"/>
                    <a:pt x="234" y="2018"/>
                  </a:cubicBezTo>
                  <a:cubicBezTo>
                    <a:pt x="234" y="2161"/>
                    <a:pt x="234" y="2161"/>
                    <a:pt x="234" y="2161"/>
                  </a:cubicBezTo>
                  <a:cubicBezTo>
                    <a:pt x="234" y="2204"/>
                    <a:pt x="206" y="2234"/>
                    <a:pt x="168" y="2244"/>
                  </a:cubicBezTo>
                  <a:cubicBezTo>
                    <a:pt x="206" y="2258"/>
                    <a:pt x="234" y="2294"/>
                    <a:pt x="234" y="2338"/>
                  </a:cubicBezTo>
                  <a:cubicBezTo>
                    <a:pt x="234" y="2481"/>
                    <a:pt x="234" y="2481"/>
                    <a:pt x="234" y="2481"/>
                  </a:cubicBezTo>
                  <a:cubicBezTo>
                    <a:pt x="234" y="2536"/>
                    <a:pt x="190" y="2568"/>
                    <a:pt x="136" y="2568"/>
                  </a:cubicBezTo>
                  <a:cubicBezTo>
                    <a:pt x="98" y="2568"/>
                    <a:pt x="98" y="2568"/>
                    <a:pt x="98" y="2568"/>
                  </a:cubicBezTo>
                  <a:cubicBezTo>
                    <a:pt x="44" y="2568"/>
                    <a:pt x="0" y="2536"/>
                    <a:pt x="0" y="2481"/>
                  </a:cubicBezTo>
                  <a:cubicBezTo>
                    <a:pt x="0" y="2338"/>
                    <a:pt x="0" y="2338"/>
                    <a:pt x="0" y="2338"/>
                  </a:cubicBezTo>
                  <a:cubicBezTo>
                    <a:pt x="0" y="2294"/>
                    <a:pt x="27" y="2258"/>
                    <a:pt x="65" y="2244"/>
                  </a:cubicBezTo>
                  <a:cubicBezTo>
                    <a:pt x="27" y="2234"/>
                    <a:pt x="0" y="2204"/>
                    <a:pt x="0" y="2161"/>
                  </a:cubicBezTo>
                  <a:cubicBezTo>
                    <a:pt x="0" y="2018"/>
                    <a:pt x="0" y="2018"/>
                    <a:pt x="0" y="2018"/>
                  </a:cubicBezTo>
                  <a:cubicBezTo>
                    <a:pt x="0" y="1974"/>
                    <a:pt x="27" y="1938"/>
                    <a:pt x="65" y="1924"/>
                  </a:cubicBezTo>
                  <a:cubicBezTo>
                    <a:pt x="27" y="1914"/>
                    <a:pt x="0" y="1884"/>
                    <a:pt x="0" y="1841"/>
                  </a:cubicBezTo>
                  <a:cubicBezTo>
                    <a:pt x="0" y="1698"/>
                    <a:pt x="0" y="1698"/>
                    <a:pt x="0" y="1698"/>
                  </a:cubicBezTo>
                  <a:cubicBezTo>
                    <a:pt x="0" y="1654"/>
                    <a:pt x="28" y="1617"/>
                    <a:pt x="66" y="1604"/>
                  </a:cubicBezTo>
                  <a:cubicBezTo>
                    <a:pt x="28" y="1593"/>
                    <a:pt x="0" y="1564"/>
                    <a:pt x="0" y="1520"/>
                  </a:cubicBezTo>
                  <a:cubicBezTo>
                    <a:pt x="0" y="1377"/>
                    <a:pt x="0" y="1377"/>
                    <a:pt x="0" y="1377"/>
                  </a:cubicBezTo>
                  <a:cubicBezTo>
                    <a:pt x="0" y="1333"/>
                    <a:pt x="28" y="1296"/>
                    <a:pt x="66" y="1283"/>
                  </a:cubicBezTo>
                  <a:cubicBezTo>
                    <a:pt x="28" y="1273"/>
                    <a:pt x="0" y="1243"/>
                    <a:pt x="0" y="1200"/>
                  </a:cubicBezTo>
                  <a:cubicBezTo>
                    <a:pt x="0" y="1056"/>
                    <a:pt x="0" y="1056"/>
                    <a:pt x="0" y="1056"/>
                  </a:cubicBezTo>
                  <a:cubicBezTo>
                    <a:pt x="0" y="1014"/>
                    <a:pt x="26" y="978"/>
                    <a:pt x="63" y="964"/>
                  </a:cubicBezTo>
                  <a:cubicBezTo>
                    <a:pt x="26" y="953"/>
                    <a:pt x="0" y="924"/>
                    <a:pt x="0" y="881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0" y="695"/>
                    <a:pt x="27" y="658"/>
                    <a:pt x="65" y="644"/>
                  </a:cubicBezTo>
                  <a:cubicBezTo>
                    <a:pt x="27" y="634"/>
                    <a:pt x="0" y="605"/>
                    <a:pt x="0" y="561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76"/>
                    <a:pt x="26" y="340"/>
                    <a:pt x="62" y="325"/>
                  </a:cubicBezTo>
                  <a:cubicBezTo>
                    <a:pt x="26" y="314"/>
                    <a:pt x="0" y="285"/>
                    <a:pt x="0" y="243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7" name="Oval 1579">
              <a:extLst>
                <a:ext uri="{FF2B5EF4-FFF2-40B4-BE49-F238E27FC236}">
                  <a16:creationId xmlns:a16="http://schemas.microsoft.com/office/drawing/2014/main" id="{AFC40486-8728-44D1-B3BE-F720EFEE5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2248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8" name="Oval 1580">
              <a:extLst>
                <a:ext uri="{FF2B5EF4-FFF2-40B4-BE49-F238E27FC236}">
                  <a16:creationId xmlns:a16="http://schemas.microsoft.com/office/drawing/2014/main" id="{70C0291A-63C2-446E-9BD1-199A2046B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261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69" name="Freeform 1581">
              <a:extLst>
                <a:ext uri="{FF2B5EF4-FFF2-40B4-BE49-F238E27FC236}">
                  <a16:creationId xmlns:a16="http://schemas.microsoft.com/office/drawing/2014/main" id="{66E1F5BD-52E3-4D2D-8675-598678913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1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0" name="Freeform 1582">
              <a:extLst>
                <a:ext uri="{FF2B5EF4-FFF2-40B4-BE49-F238E27FC236}">
                  <a16:creationId xmlns:a16="http://schemas.microsoft.com/office/drawing/2014/main" id="{AB94B2BA-764F-490E-A897-ABF00D3AD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183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1" name="Freeform 1583">
              <a:extLst>
                <a:ext uri="{FF2B5EF4-FFF2-40B4-BE49-F238E27FC236}">
                  <a16:creationId xmlns:a16="http://schemas.microsoft.com/office/drawing/2014/main" id="{DE51E90C-7D14-4E41-863E-2E1FE2A42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0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2" name="Oval 1584">
              <a:extLst>
                <a:ext uri="{FF2B5EF4-FFF2-40B4-BE49-F238E27FC236}">
                  <a16:creationId xmlns:a16="http://schemas.microsoft.com/office/drawing/2014/main" id="{54EF4D9C-F5F7-4E4F-9AB7-BA0AF71DA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344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73" name="Freeform 1585">
              <a:extLst>
                <a:ext uri="{FF2B5EF4-FFF2-40B4-BE49-F238E27FC236}">
                  <a16:creationId xmlns:a16="http://schemas.microsoft.com/office/drawing/2014/main" id="{CF3082E8-7E22-4792-8D07-F3D7A0351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37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4" name="Freeform 1586">
              <a:extLst>
                <a:ext uri="{FF2B5EF4-FFF2-40B4-BE49-F238E27FC236}">
                  <a16:creationId xmlns:a16="http://schemas.microsoft.com/office/drawing/2014/main" id="{705F76DE-D3A8-4C6B-A81E-7D8776ED6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343"/>
              <a:ext cx="39" cy="20"/>
            </a:xfrm>
            <a:custGeom>
              <a:avLst/>
              <a:gdLst>
                <a:gd name="T0" fmla="*/ 6 w 68"/>
                <a:gd name="T1" fmla="*/ 7 h 34"/>
                <a:gd name="T2" fmla="*/ 0 w 68"/>
                <a:gd name="T3" fmla="*/ 0 h 34"/>
                <a:gd name="T4" fmla="*/ 6 w 68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4">
                  <a:moveTo>
                    <a:pt x="33" y="34"/>
                  </a:moveTo>
                  <a:cubicBezTo>
                    <a:pt x="33" y="34"/>
                    <a:pt x="59" y="7"/>
                    <a:pt x="0" y="0"/>
                  </a:cubicBezTo>
                  <a:cubicBezTo>
                    <a:pt x="0" y="0"/>
                    <a:pt x="68" y="1"/>
                    <a:pt x="3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5" name="Freeform 1587">
              <a:extLst>
                <a:ext uri="{FF2B5EF4-FFF2-40B4-BE49-F238E27FC236}">
                  <a16:creationId xmlns:a16="http://schemas.microsoft.com/office/drawing/2014/main" id="{BEC6EF33-7406-4F35-9089-27CF9D346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262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6" name="Freeform 1588">
              <a:extLst>
                <a:ext uri="{FF2B5EF4-FFF2-40B4-BE49-F238E27FC236}">
                  <a16:creationId xmlns:a16="http://schemas.microsoft.com/office/drawing/2014/main" id="{52B93858-989C-4C45-AD20-261CD95D4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296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7" name="Freeform 1589">
              <a:extLst>
                <a:ext uri="{FF2B5EF4-FFF2-40B4-BE49-F238E27FC236}">
                  <a16:creationId xmlns:a16="http://schemas.microsoft.com/office/drawing/2014/main" id="{C75C5636-DD03-43B2-999A-0195747F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18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8" name="Freeform 1590">
              <a:extLst>
                <a:ext uri="{FF2B5EF4-FFF2-40B4-BE49-F238E27FC236}">
                  <a16:creationId xmlns:a16="http://schemas.microsoft.com/office/drawing/2014/main" id="{D0A9B448-E197-40A2-B86F-7E7777EDD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183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9" name="Freeform 1591">
              <a:extLst>
                <a:ext uri="{FF2B5EF4-FFF2-40B4-BE49-F238E27FC236}">
                  <a16:creationId xmlns:a16="http://schemas.microsoft.com/office/drawing/2014/main" id="{3772841A-241A-4430-8FAB-1118DD63F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27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0" name="Freeform 1592">
              <a:extLst>
                <a:ext uri="{FF2B5EF4-FFF2-40B4-BE49-F238E27FC236}">
                  <a16:creationId xmlns:a16="http://schemas.microsoft.com/office/drawing/2014/main" id="{0975241C-F465-477E-9FCC-415AAC597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4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1" name="Freeform 1593">
              <a:extLst>
                <a:ext uri="{FF2B5EF4-FFF2-40B4-BE49-F238E27FC236}">
                  <a16:creationId xmlns:a16="http://schemas.microsoft.com/office/drawing/2014/main" id="{552B03E9-9777-499E-91C7-3F943DCBA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366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2" name="Freeform 1594">
              <a:extLst>
                <a:ext uri="{FF2B5EF4-FFF2-40B4-BE49-F238E27FC236}">
                  <a16:creationId xmlns:a16="http://schemas.microsoft.com/office/drawing/2014/main" id="{541330F7-C59D-48D6-8422-293FC52FE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3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3" name="Oval 1595">
              <a:extLst>
                <a:ext uri="{FF2B5EF4-FFF2-40B4-BE49-F238E27FC236}">
                  <a16:creationId xmlns:a16="http://schemas.microsoft.com/office/drawing/2014/main" id="{4719F63F-971C-4DBD-92E4-478B7567F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527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84" name="Freeform 1596">
              <a:extLst>
                <a:ext uri="{FF2B5EF4-FFF2-40B4-BE49-F238E27FC236}">
                  <a16:creationId xmlns:a16="http://schemas.microsoft.com/office/drawing/2014/main" id="{3B443E5C-E2E9-4A16-AAC1-49E25746A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20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5" name="Freeform 1597">
              <a:extLst>
                <a:ext uri="{FF2B5EF4-FFF2-40B4-BE49-F238E27FC236}">
                  <a16:creationId xmlns:a16="http://schemas.microsoft.com/office/drawing/2014/main" id="{67B232BA-DFAB-4DE2-85F9-07675C15B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526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6" name="Freeform 1598">
              <a:extLst>
                <a:ext uri="{FF2B5EF4-FFF2-40B4-BE49-F238E27FC236}">
                  <a16:creationId xmlns:a16="http://schemas.microsoft.com/office/drawing/2014/main" id="{1EDD4B18-B217-40E6-83D9-7DC7AF2C6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445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7" name="Freeform 1599">
              <a:extLst>
                <a:ext uri="{FF2B5EF4-FFF2-40B4-BE49-F238E27FC236}">
                  <a16:creationId xmlns:a16="http://schemas.microsoft.com/office/drawing/2014/main" id="{7833697E-8561-483C-A6F7-F3B933D41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480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8" name="Freeform 1600">
              <a:extLst>
                <a:ext uri="{FF2B5EF4-FFF2-40B4-BE49-F238E27FC236}">
                  <a16:creationId xmlns:a16="http://schemas.microsoft.com/office/drawing/2014/main" id="{F4934605-697D-4627-AEC2-0E39C5A49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64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9" name="Freeform 1601">
              <a:extLst>
                <a:ext uri="{FF2B5EF4-FFF2-40B4-BE49-F238E27FC236}">
                  <a16:creationId xmlns:a16="http://schemas.microsoft.com/office/drawing/2014/main" id="{6E5447A4-DCC0-408E-89C7-F884F79D5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366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0" name="Freeform 1602">
              <a:extLst>
                <a:ext uri="{FF2B5EF4-FFF2-40B4-BE49-F238E27FC236}">
                  <a16:creationId xmlns:a16="http://schemas.microsoft.com/office/drawing/2014/main" id="{8ABB796A-9A92-4254-9231-3ABD45117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462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1" name="Freeform 1603">
              <a:extLst>
                <a:ext uri="{FF2B5EF4-FFF2-40B4-BE49-F238E27FC236}">
                  <a16:creationId xmlns:a16="http://schemas.microsoft.com/office/drawing/2014/main" id="{4E1C22DF-015B-4887-B0ED-E77517DC3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351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2" name="Freeform 1604">
              <a:extLst>
                <a:ext uri="{FF2B5EF4-FFF2-40B4-BE49-F238E27FC236}">
                  <a16:creationId xmlns:a16="http://schemas.microsoft.com/office/drawing/2014/main" id="{FD5EEC35-3D24-4A15-8065-7985526E5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352"/>
              <a:ext cx="10" cy="11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4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3" name="Oval 1605">
              <a:extLst>
                <a:ext uri="{FF2B5EF4-FFF2-40B4-BE49-F238E27FC236}">
                  <a16:creationId xmlns:a16="http://schemas.microsoft.com/office/drawing/2014/main" id="{EFC98C0C-93D8-4466-9B79-F90E608CF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2"/>
              <a:ext cx="10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4" name="Oval 1606">
              <a:extLst>
                <a:ext uri="{FF2B5EF4-FFF2-40B4-BE49-F238E27FC236}">
                  <a16:creationId xmlns:a16="http://schemas.microsoft.com/office/drawing/2014/main" id="{BF06770B-8B47-4D56-B2F8-1D567AD2B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400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395" name="Line 1607">
              <a:extLst>
                <a:ext uri="{FF2B5EF4-FFF2-40B4-BE49-F238E27FC236}">
                  <a16:creationId xmlns:a16="http://schemas.microsoft.com/office/drawing/2014/main" id="{945F84F5-AE08-41F5-8183-AF281EFC0F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6" name="Line 1608">
              <a:extLst>
                <a:ext uri="{FF2B5EF4-FFF2-40B4-BE49-F238E27FC236}">
                  <a16:creationId xmlns:a16="http://schemas.microsoft.com/office/drawing/2014/main" id="{062B25C7-4D76-4AD7-9F53-D323A0E221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7" name="Freeform 1609">
              <a:extLst>
                <a:ext uri="{FF2B5EF4-FFF2-40B4-BE49-F238E27FC236}">
                  <a16:creationId xmlns:a16="http://schemas.microsoft.com/office/drawing/2014/main" id="{0F807C60-34B6-4D5E-A923-015F9CD6A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363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5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8" name="Freeform 1610">
              <a:extLst>
                <a:ext uri="{FF2B5EF4-FFF2-40B4-BE49-F238E27FC236}">
                  <a16:creationId xmlns:a16="http://schemas.microsoft.com/office/drawing/2014/main" id="{B4D14328-13A9-4357-B8AF-C6BDC9B28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" y="2178"/>
              <a:ext cx="35" cy="109"/>
            </a:xfrm>
            <a:custGeom>
              <a:avLst/>
              <a:gdLst>
                <a:gd name="T0" fmla="*/ 12 w 60"/>
                <a:gd name="T1" fmla="*/ 0 h 189"/>
                <a:gd name="T2" fmla="*/ 5 w 60"/>
                <a:gd name="T3" fmla="*/ 36 h 189"/>
                <a:gd name="T4" fmla="*/ 12 w 60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0" h="189">
                  <a:moveTo>
                    <a:pt x="60" y="0"/>
                  </a:moveTo>
                  <a:cubicBezTo>
                    <a:pt x="60" y="0"/>
                    <a:pt x="16" y="13"/>
                    <a:pt x="27" y="189"/>
                  </a:cubicBezTo>
                  <a:cubicBezTo>
                    <a:pt x="27" y="189"/>
                    <a:pt x="0" y="2"/>
                    <a:pt x="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9" name="Freeform 1611">
              <a:extLst>
                <a:ext uri="{FF2B5EF4-FFF2-40B4-BE49-F238E27FC236}">
                  <a16:creationId xmlns:a16="http://schemas.microsoft.com/office/drawing/2014/main" id="{30243FBF-E4DB-40FF-8F0F-AAD3E245F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352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0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0" name="Freeform 1612">
              <a:extLst>
                <a:ext uri="{FF2B5EF4-FFF2-40B4-BE49-F238E27FC236}">
                  <a16:creationId xmlns:a16="http://schemas.microsoft.com/office/drawing/2014/main" id="{B3B4567D-F579-47E8-833E-5636740CE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351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1"/>
                  </a:cubicBezTo>
                  <a:cubicBezTo>
                    <a:pt x="15" y="21"/>
                    <a:pt x="13" y="22"/>
                    <a:pt x="10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3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1" name="Freeform 1613">
              <a:extLst>
                <a:ext uri="{FF2B5EF4-FFF2-40B4-BE49-F238E27FC236}">
                  <a16:creationId xmlns:a16="http://schemas.microsoft.com/office/drawing/2014/main" id="{5427EFA0-1499-43D3-A3AF-0D6F8FEAF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163"/>
              <a:ext cx="34" cy="15"/>
            </a:xfrm>
            <a:custGeom>
              <a:avLst/>
              <a:gdLst>
                <a:gd name="T0" fmla="*/ 12 w 58"/>
                <a:gd name="T1" fmla="*/ 5 h 26"/>
                <a:gd name="T2" fmla="*/ 0 w 58"/>
                <a:gd name="T3" fmla="*/ 5 h 26"/>
                <a:gd name="T4" fmla="*/ 12 w 58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8" h="26">
                  <a:moveTo>
                    <a:pt x="58" y="24"/>
                  </a:moveTo>
                  <a:cubicBezTo>
                    <a:pt x="58" y="24"/>
                    <a:pt x="10" y="21"/>
                    <a:pt x="0" y="26"/>
                  </a:cubicBezTo>
                  <a:cubicBezTo>
                    <a:pt x="0" y="26"/>
                    <a:pt x="20" y="0"/>
                    <a:pt x="58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2" name="Freeform 1614">
              <a:extLst>
                <a:ext uri="{FF2B5EF4-FFF2-40B4-BE49-F238E27FC236}">
                  <a16:creationId xmlns:a16="http://schemas.microsoft.com/office/drawing/2014/main" id="{2E976BB8-233E-4217-8243-55E0DA84B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3" name="Freeform 1615">
              <a:extLst>
                <a:ext uri="{FF2B5EF4-FFF2-40B4-BE49-F238E27FC236}">
                  <a16:creationId xmlns:a16="http://schemas.microsoft.com/office/drawing/2014/main" id="{99FB4CE6-E914-4F72-ACCE-46EE3DE26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551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6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5"/>
                    <a:pt x="6" y="257"/>
                    <a:pt x="6" y="242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0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5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4" name="Freeform 1616">
              <a:extLst>
                <a:ext uri="{FF2B5EF4-FFF2-40B4-BE49-F238E27FC236}">
                  <a16:creationId xmlns:a16="http://schemas.microsoft.com/office/drawing/2014/main" id="{ABDAD5D4-BA9D-42D8-A49B-3C40126C0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81" cy="164"/>
            </a:xfrm>
            <a:custGeom>
              <a:avLst/>
              <a:gdLst>
                <a:gd name="T0" fmla="*/ 2 w 140"/>
                <a:gd name="T1" fmla="*/ 55 h 284"/>
                <a:gd name="T2" fmla="*/ 0 w 140"/>
                <a:gd name="T3" fmla="*/ 47 h 284"/>
                <a:gd name="T4" fmla="*/ 0 w 140"/>
                <a:gd name="T5" fmla="*/ 19 h 284"/>
                <a:gd name="T6" fmla="*/ 16 w 140"/>
                <a:gd name="T7" fmla="*/ 0 h 284"/>
                <a:gd name="T8" fmla="*/ 21 w 140"/>
                <a:gd name="T9" fmla="*/ 0 h 284"/>
                <a:gd name="T10" fmla="*/ 27 w 140"/>
                <a:gd name="T11" fmla="*/ 10 h 284"/>
                <a:gd name="T12" fmla="*/ 27 w 140"/>
                <a:gd name="T13" fmla="*/ 42 h 284"/>
                <a:gd name="T14" fmla="*/ 19 w 140"/>
                <a:gd name="T15" fmla="*/ 51 h 284"/>
                <a:gd name="T16" fmla="*/ 2 w 140"/>
                <a:gd name="T17" fmla="*/ 55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4">
                  <a:moveTo>
                    <a:pt x="8" y="284"/>
                  </a:moveTo>
                  <a:cubicBezTo>
                    <a:pt x="3" y="272"/>
                    <a:pt x="0" y="257"/>
                    <a:pt x="0" y="24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0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5"/>
                    <a:pt x="17" y="261"/>
                    <a:pt x="8" y="284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5" name="Oval 1617">
              <a:extLst>
                <a:ext uri="{FF2B5EF4-FFF2-40B4-BE49-F238E27FC236}">
                  <a16:creationId xmlns:a16="http://schemas.microsoft.com/office/drawing/2014/main" id="{B7B8C9A0-C376-415E-A3B0-54453630A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712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06" name="Freeform 1618">
              <a:extLst>
                <a:ext uri="{FF2B5EF4-FFF2-40B4-BE49-F238E27FC236}">
                  <a16:creationId xmlns:a16="http://schemas.microsoft.com/office/drawing/2014/main" id="{CD9EB5B8-3724-4860-9E18-22FE927D4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05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9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7" name="Freeform 1619">
              <a:extLst>
                <a:ext uri="{FF2B5EF4-FFF2-40B4-BE49-F238E27FC236}">
                  <a16:creationId xmlns:a16="http://schemas.microsoft.com/office/drawing/2014/main" id="{51A9C561-191F-4E19-BA49-15D1001F6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711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8" name="Freeform 1620">
              <a:extLst>
                <a:ext uri="{FF2B5EF4-FFF2-40B4-BE49-F238E27FC236}">
                  <a16:creationId xmlns:a16="http://schemas.microsoft.com/office/drawing/2014/main" id="{619A4CA0-1057-413F-AB76-3097BB0CA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629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9" name="Freeform 1621">
              <a:extLst>
                <a:ext uri="{FF2B5EF4-FFF2-40B4-BE49-F238E27FC236}">
                  <a16:creationId xmlns:a16="http://schemas.microsoft.com/office/drawing/2014/main" id="{7CA102AB-1613-4690-977F-43A2819DE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664"/>
              <a:ext cx="24" cy="36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2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6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0" name="Freeform 1622">
              <a:extLst>
                <a:ext uri="{FF2B5EF4-FFF2-40B4-BE49-F238E27FC236}">
                  <a16:creationId xmlns:a16="http://schemas.microsoft.com/office/drawing/2014/main" id="{EAA5AD02-7F5B-4C9F-8EC3-E85515515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48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5"/>
                    <a:pt x="41" y="79"/>
                    <a:pt x="38" y="65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1" name="Freeform 1623">
              <a:extLst>
                <a:ext uri="{FF2B5EF4-FFF2-40B4-BE49-F238E27FC236}">
                  <a16:creationId xmlns:a16="http://schemas.microsoft.com/office/drawing/2014/main" id="{2E61D9A6-76AD-47D4-804C-B0E646A09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550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8"/>
                    <a:pt x="22" y="12"/>
                    <a:pt x="27" y="28"/>
                  </a:cubicBezTo>
                  <a:cubicBezTo>
                    <a:pt x="29" y="36"/>
                    <a:pt x="29" y="43"/>
                    <a:pt x="30" y="51"/>
                  </a:cubicBezTo>
                  <a:cubicBezTo>
                    <a:pt x="31" y="59"/>
                    <a:pt x="33" y="69"/>
                    <a:pt x="30" y="76"/>
                  </a:cubicBezTo>
                  <a:cubicBezTo>
                    <a:pt x="30" y="59"/>
                    <a:pt x="30" y="38"/>
                    <a:pt x="22" y="23"/>
                  </a:cubicBezTo>
                  <a:cubicBezTo>
                    <a:pt x="18" y="16"/>
                    <a:pt x="8" y="3"/>
                    <a:pt x="0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2" name="Freeform 1624">
              <a:extLst>
                <a:ext uri="{FF2B5EF4-FFF2-40B4-BE49-F238E27FC236}">
                  <a16:creationId xmlns:a16="http://schemas.microsoft.com/office/drawing/2014/main" id="{42DFADA6-0239-4BF1-9C97-375D1A078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646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2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3" name="Freeform 1625">
              <a:extLst>
                <a:ext uri="{FF2B5EF4-FFF2-40B4-BE49-F238E27FC236}">
                  <a16:creationId xmlns:a16="http://schemas.microsoft.com/office/drawing/2014/main" id="{766DCAF9-39FA-4039-8FF4-071AB1C63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535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4" name="Freeform 1626">
              <a:extLst>
                <a:ext uri="{FF2B5EF4-FFF2-40B4-BE49-F238E27FC236}">
                  <a16:creationId xmlns:a16="http://schemas.microsoft.com/office/drawing/2014/main" id="{88909175-16EC-4233-A056-E5D0D51B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537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5" name="Oval 1627">
              <a:extLst>
                <a:ext uri="{FF2B5EF4-FFF2-40B4-BE49-F238E27FC236}">
                  <a16:creationId xmlns:a16="http://schemas.microsoft.com/office/drawing/2014/main" id="{985842BD-8A24-4171-9E09-0FBF59E7F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567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16" name="Oval 1628">
              <a:extLst>
                <a:ext uri="{FF2B5EF4-FFF2-40B4-BE49-F238E27FC236}">
                  <a16:creationId xmlns:a16="http://schemas.microsoft.com/office/drawing/2014/main" id="{B6412248-F99A-4F48-AEB9-2D0B7F8A2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584"/>
              <a:ext cx="6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17" name="Freeform 1629">
              <a:extLst>
                <a:ext uri="{FF2B5EF4-FFF2-40B4-BE49-F238E27FC236}">
                  <a16:creationId xmlns:a16="http://schemas.microsoft.com/office/drawing/2014/main" id="{03AF8346-19A7-48A7-AD40-5AE29311F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548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2"/>
                    <a:pt x="27" y="189"/>
                  </a:cubicBezTo>
                  <a:cubicBezTo>
                    <a:pt x="27" y="189"/>
                    <a:pt x="0" y="2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8" name="Freeform 1630">
              <a:extLst>
                <a:ext uri="{FF2B5EF4-FFF2-40B4-BE49-F238E27FC236}">
                  <a16:creationId xmlns:a16="http://schemas.microsoft.com/office/drawing/2014/main" id="{0B4D5BA0-A1B0-4802-B5D6-8208D6273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537"/>
              <a:ext cx="21" cy="13"/>
            </a:xfrm>
            <a:custGeom>
              <a:avLst/>
              <a:gdLst>
                <a:gd name="T0" fmla="*/ 2 w 36"/>
                <a:gd name="T1" fmla="*/ 4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4 h 24"/>
                <a:gd name="T12" fmla="*/ 2 w 36"/>
                <a:gd name="T13" fmla="*/ 4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19" name="Freeform 1631">
              <a:extLst>
                <a:ext uri="{FF2B5EF4-FFF2-40B4-BE49-F238E27FC236}">
                  <a16:creationId xmlns:a16="http://schemas.microsoft.com/office/drawing/2014/main" id="{86FA4D82-0B6A-4A03-8774-192CFC713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536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0" name="Freeform 1632">
              <a:extLst>
                <a:ext uri="{FF2B5EF4-FFF2-40B4-BE49-F238E27FC236}">
                  <a16:creationId xmlns:a16="http://schemas.microsoft.com/office/drawing/2014/main" id="{1AF8E380-57C0-48EB-AD76-FE0DCA6D2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2"/>
              <a:ext cx="109" cy="190"/>
            </a:xfrm>
            <a:custGeom>
              <a:avLst/>
              <a:gdLst>
                <a:gd name="T0" fmla="*/ 0 w 190"/>
                <a:gd name="T1" fmla="*/ 46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6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6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2"/>
                  </a:moveTo>
                  <a:cubicBezTo>
                    <a:pt x="0" y="297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7"/>
                    <a:pt x="190" y="242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4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4"/>
                    <a:pt x="0" y="99"/>
                  </a:cubicBezTo>
                  <a:lnTo>
                    <a:pt x="0" y="242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1" name="Freeform 1633">
              <a:extLst>
                <a:ext uri="{FF2B5EF4-FFF2-40B4-BE49-F238E27FC236}">
                  <a16:creationId xmlns:a16="http://schemas.microsoft.com/office/drawing/2014/main" id="{337FC534-82AD-4035-B519-DB7519F1C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734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7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6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2" name="Freeform 1634">
              <a:extLst>
                <a:ext uri="{FF2B5EF4-FFF2-40B4-BE49-F238E27FC236}">
                  <a16:creationId xmlns:a16="http://schemas.microsoft.com/office/drawing/2014/main" id="{B818276B-DE73-4C9B-BAD4-2A447563E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1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3" name="Oval 1635">
              <a:extLst>
                <a:ext uri="{FF2B5EF4-FFF2-40B4-BE49-F238E27FC236}">
                  <a16:creationId xmlns:a16="http://schemas.microsoft.com/office/drawing/2014/main" id="{8230E829-AF9C-48E1-AC56-AE9857219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896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24" name="Freeform 1636">
              <a:extLst>
                <a:ext uri="{FF2B5EF4-FFF2-40B4-BE49-F238E27FC236}">
                  <a16:creationId xmlns:a16="http://schemas.microsoft.com/office/drawing/2014/main" id="{6CBA2021-71C4-4446-8193-270D41F0F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888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8"/>
                  </a:cubicBezTo>
                  <a:cubicBezTo>
                    <a:pt x="0" y="8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5" name="Freeform 1637">
              <a:extLst>
                <a:ext uri="{FF2B5EF4-FFF2-40B4-BE49-F238E27FC236}">
                  <a16:creationId xmlns:a16="http://schemas.microsoft.com/office/drawing/2014/main" id="{74222121-DEB3-486E-99C7-2A10C213A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894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10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6" name="Freeform 1638">
              <a:extLst>
                <a:ext uri="{FF2B5EF4-FFF2-40B4-BE49-F238E27FC236}">
                  <a16:creationId xmlns:a16="http://schemas.microsoft.com/office/drawing/2014/main" id="{7536247F-674F-421A-910C-57A85C3E9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813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9"/>
                    <a:pt x="46" y="79"/>
                  </a:cubicBezTo>
                  <a:cubicBezTo>
                    <a:pt x="46" y="79"/>
                    <a:pt x="47" y="119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9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7" name="Freeform 1639">
              <a:extLst>
                <a:ext uri="{FF2B5EF4-FFF2-40B4-BE49-F238E27FC236}">
                  <a16:creationId xmlns:a16="http://schemas.microsoft.com/office/drawing/2014/main" id="{25EAF478-79FA-4BF4-868F-506F193EA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848"/>
              <a:ext cx="24" cy="35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1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7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8" name="Freeform 1640">
              <a:extLst>
                <a:ext uri="{FF2B5EF4-FFF2-40B4-BE49-F238E27FC236}">
                  <a16:creationId xmlns:a16="http://schemas.microsoft.com/office/drawing/2014/main" id="{FA224925-364A-492F-93A1-317E98F9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32"/>
              <a:ext cx="27" cy="62"/>
            </a:xfrm>
            <a:custGeom>
              <a:avLst/>
              <a:gdLst>
                <a:gd name="T0" fmla="*/ 1 w 47"/>
                <a:gd name="T1" fmla="*/ 1 h 107"/>
                <a:gd name="T2" fmla="*/ 8 w 47"/>
                <a:gd name="T3" fmla="*/ 6 h 107"/>
                <a:gd name="T4" fmla="*/ 9 w 47"/>
                <a:gd name="T5" fmla="*/ 12 h 107"/>
                <a:gd name="T6" fmla="*/ 8 w 47"/>
                <a:gd name="T7" fmla="*/ 21 h 107"/>
                <a:gd name="T8" fmla="*/ 7 w 47"/>
                <a:gd name="T9" fmla="*/ 12 h 107"/>
                <a:gd name="T10" fmla="*/ 5 w 47"/>
                <a:gd name="T11" fmla="*/ 5 h 107"/>
                <a:gd name="T12" fmla="*/ 0 w 47"/>
                <a:gd name="T13" fmla="*/ 1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7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39"/>
                    <a:pt x="45" y="49"/>
                    <a:pt x="45" y="60"/>
                  </a:cubicBezTo>
                  <a:cubicBezTo>
                    <a:pt x="45" y="76"/>
                    <a:pt x="47" y="92"/>
                    <a:pt x="43" y="107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8"/>
                    <a:pt x="26" y="28"/>
                  </a:cubicBezTo>
                  <a:cubicBezTo>
                    <a:pt x="21" y="20"/>
                    <a:pt x="9" y="4"/>
                    <a:pt x="0" y="3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29" name="Freeform 1641">
              <a:extLst>
                <a:ext uri="{FF2B5EF4-FFF2-40B4-BE49-F238E27FC236}">
                  <a16:creationId xmlns:a16="http://schemas.microsoft.com/office/drawing/2014/main" id="{28149BE6-9725-4DC0-AC4C-684ECAD74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734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1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8"/>
                    <a:pt x="30" y="37"/>
                    <a:pt x="22" y="22"/>
                  </a:cubicBezTo>
                  <a:cubicBezTo>
                    <a:pt x="18" y="15"/>
                    <a:pt x="8" y="2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0" name="Freeform 1642">
              <a:extLst>
                <a:ext uri="{FF2B5EF4-FFF2-40B4-BE49-F238E27FC236}">
                  <a16:creationId xmlns:a16="http://schemas.microsoft.com/office/drawing/2014/main" id="{3BC4C0D7-47DF-4FCB-8FA9-52689D01C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82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2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2"/>
                    <a:pt x="22" y="85"/>
                  </a:cubicBezTo>
                  <a:cubicBezTo>
                    <a:pt x="29" y="76"/>
                    <a:pt x="31" y="64"/>
                    <a:pt x="33" y="53"/>
                  </a:cubicBezTo>
                  <a:cubicBezTo>
                    <a:pt x="34" y="47"/>
                    <a:pt x="42" y="0"/>
                    <a:pt x="55" y="11"/>
                  </a:cubicBezTo>
                  <a:cubicBezTo>
                    <a:pt x="55" y="12"/>
                    <a:pt x="55" y="13"/>
                    <a:pt x="55" y="14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1" name="Freeform 1643">
              <a:extLst>
                <a:ext uri="{FF2B5EF4-FFF2-40B4-BE49-F238E27FC236}">
                  <a16:creationId xmlns:a16="http://schemas.microsoft.com/office/drawing/2014/main" id="{C8BDF411-2FFF-4AAA-B97D-6D66CD858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719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2" name="Freeform 1644">
              <a:extLst>
                <a:ext uri="{FF2B5EF4-FFF2-40B4-BE49-F238E27FC236}">
                  <a16:creationId xmlns:a16="http://schemas.microsoft.com/office/drawing/2014/main" id="{7A596B5E-15F7-4F84-B9B0-BD42216EB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720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3" name="Oval 1645">
              <a:extLst>
                <a:ext uri="{FF2B5EF4-FFF2-40B4-BE49-F238E27FC236}">
                  <a16:creationId xmlns:a16="http://schemas.microsoft.com/office/drawing/2014/main" id="{F136AB56-EE33-46C7-B2F2-509088BAA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75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34" name="Oval 1646">
              <a:extLst>
                <a:ext uri="{FF2B5EF4-FFF2-40B4-BE49-F238E27FC236}">
                  <a16:creationId xmlns:a16="http://schemas.microsoft.com/office/drawing/2014/main" id="{F947DCE9-8F05-4D0F-A93A-A413AFB8D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76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35" name="Freeform 1647">
              <a:extLst>
                <a:ext uri="{FF2B5EF4-FFF2-40B4-BE49-F238E27FC236}">
                  <a16:creationId xmlns:a16="http://schemas.microsoft.com/office/drawing/2014/main" id="{8C11536E-E1A1-45A1-B27A-8C4031074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73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6" name="Freeform 1648">
              <a:extLst>
                <a:ext uri="{FF2B5EF4-FFF2-40B4-BE49-F238E27FC236}">
                  <a16:creationId xmlns:a16="http://schemas.microsoft.com/office/drawing/2014/main" id="{F435FD11-55A9-42C4-993E-6F3005573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720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7" name="Freeform 1649">
              <a:extLst>
                <a:ext uri="{FF2B5EF4-FFF2-40B4-BE49-F238E27FC236}">
                  <a16:creationId xmlns:a16="http://schemas.microsoft.com/office/drawing/2014/main" id="{4C74C9F0-B56A-4732-B252-FB2617B97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719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20"/>
                    <a:pt x="18" y="20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7" y="22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8" name="Freeform 1650">
              <a:extLst>
                <a:ext uri="{FF2B5EF4-FFF2-40B4-BE49-F238E27FC236}">
                  <a16:creationId xmlns:a16="http://schemas.microsoft.com/office/drawing/2014/main" id="{D9A1A245-4899-4F68-91D2-4971DF96B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39" name="Freeform 1651">
              <a:extLst>
                <a:ext uri="{FF2B5EF4-FFF2-40B4-BE49-F238E27FC236}">
                  <a16:creationId xmlns:a16="http://schemas.microsoft.com/office/drawing/2014/main" id="{3810D0BA-762E-48F5-982C-20B111278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919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0" name="Freeform 1652">
              <a:extLst>
                <a:ext uri="{FF2B5EF4-FFF2-40B4-BE49-F238E27FC236}">
                  <a16:creationId xmlns:a16="http://schemas.microsoft.com/office/drawing/2014/main" id="{55011BF4-9E9C-4035-B4D6-E2203A55A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1" name="Oval 1653">
              <a:extLst>
                <a:ext uri="{FF2B5EF4-FFF2-40B4-BE49-F238E27FC236}">
                  <a16:creationId xmlns:a16="http://schemas.microsoft.com/office/drawing/2014/main" id="{57D05337-BAC3-4132-BD79-D5ADBD701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080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42" name="Freeform 1654">
              <a:extLst>
                <a:ext uri="{FF2B5EF4-FFF2-40B4-BE49-F238E27FC236}">
                  <a16:creationId xmlns:a16="http://schemas.microsoft.com/office/drawing/2014/main" id="{4FF1B8E3-517E-4208-9A30-31733F1A9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073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8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3" name="Freeform 1655">
              <a:extLst>
                <a:ext uri="{FF2B5EF4-FFF2-40B4-BE49-F238E27FC236}">
                  <a16:creationId xmlns:a16="http://schemas.microsoft.com/office/drawing/2014/main" id="{B6732CAD-5175-422C-B2EE-98B52AA63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079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4" name="Freeform 1656">
              <a:extLst>
                <a:ext uri="{FF2B5EF4-FFF2-40B4-BE49-F238E27FC236}">
                  <a16:creationId xmlns:a16="http://schemas.microsoft.com/office/drawing/2014/main" id="{26856A2D-4D3B-44BA-A0F0-C059F81BF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997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5" name="Freeform 1657">
              <a:extLst>
                <a:ext uri="{FF2B5EF4-FFF2-40B4-BE49-F238E27FC236}">
                  <a16:creationId xmlns:a16="http://schemas.microsoft.com/office/drawing/2014/main" id="{7E6A9AE5-DC57-4847-9C6B-6EA603C2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032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6" name="Freeform 1658">
              <a:extLst>
                <a:ext uri="{FF2B5EF4-FFF2-40B4-BE49-F238E27FC236}">
                  <a16:creationId xmlns:a16="http://schemas.microsoft.com/office/drawing/2014/main" id="{1678E8CD-3A72-43D5-A1E4-4A4B07775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91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9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7" name="Freeform 1659">
              <a:extLst>
                <a:ext uri="{FF2B5EF4-FFF2-40B4-BE49-F238E27FC236}">
                  <a16:creationId xmlns:a16="http://schemas.microsoft.com/office/drawing/2014/main" id="{D0FAFE61-A687-44BF-8429-44068701D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919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8"/>
                  </a:cubicBezTo>
                  <a:cubicBezTo>
                    <a:pt x="29" y="36"/>
                    <a:pt x="29" y="42"/>
                    <a:pt x="30" y="51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6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8" name="Freeform 1660">
              <a:extLst>
                <a:ext uri="{FF2B5EF4-FFF2-40B4-BE49-F238E27FC236}">
                  <a16:creationId xmlns:a16="http://schemas.microsoft.com/office/drawing/2014/main" id="{5FF63266-BDD7-4336-8EF8-085C22418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014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49" name="Freeform 1661">
              <a:extLst>
                <a:ext uri="{FF2B5EF4-FFF2-40B4-BE49-F238E27FC236}">
                  <a16:creationId xmlns:a16="http://schemas.microsoft.com/office/drawing/2014/main" id="{39EE6100-B9FE-434C-80BE-91EA2432B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903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0" name="Freeform 1662">
              <a:extLst>
                <a:ext uri="{FF2B5EF4-FFF2-40B4-BE49-F238E27FC236}">
                  <a16:creationId xmlns:a16="http://schemas.microsoft.com/office/drawing/2014/main" id="{AAEF1E8D-59B2-4AEE-8846-EDE7DAAF5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905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1" name="Oval 1663">
              <a:extLst>
                <a:ext uri="{FF2B5EF4-FFF2-40B4-BE49-F238E27FC236}">
                  <a16:creationId xmlns:a16="http://schemas.microsoft.com/office/drawing/2014/main" id="{0CC9D796-060E-4496-B298-100EA8A09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935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52" name="Oval 1664">
              <a:extLst>
                <a:ext uri="{FF2B5EF4-FFF2-40B4-BE49-F238E27FC236}">
                  <a16:creationId xmlns:a16="http://schemas.microsoft.com/office/drawing/2014/main" id="{9D39A95A-B249-46FD-BFCC-41BBFAFE3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953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53" name="Freeform 1665">
              <a:extLst>
                <a:ext uri="{FF2B5EF4-FFF2-40B4-BE49-F238E27FC236}">
                  <a16:creationId xmlns:a16="http://schemas.microsoft.com/office/drawing/2014/main" id="{9451EBA9-1052-427A-9BEC-2DC16A3E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916"/>
              <a:ext cx="34" cy="109"/>
            </a:xfrm>
            <a:custGeom>
              <a:avLst/>
              <a:gdLst>
                <a:gd name="T0" fmla="*/ 12 w 59"/>
                <a:gd name="T1" fmla="*/ 0 h 190"/>
                <a:gd name="T2" fmla="*/ 5 w 59"/>
                <a:gd name="T3" fmla="*/ 36 h 190"/>
                <a:gd name="T4" fmla="*/ 12 w 59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90">
                  <a:moveTo>
                    <a:pt x="59" y="0"/>
                  </a:moveTo>
                  <a:cubicBezTo>
                    <a:pt x="59" y="0"/>
                    <a:pt x="16" y="13"/>
                    <a:pt x="27" y="190"/>
                  </a:cubicBezTo>
                  <a:cubicBezTo>
                    <a:pt x="27" y="190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4" name="Freeform 1666">
              <a:extLst>
                <a:ext uri="{FF2B5EF4-FFF2-40B4-BE49-F238E27FC236}">
                  <a16:creationId xmlns:a16="http://schemas.microsoft.com/office/drawing/2014/main" id="{ABA036C3-ECDE-4703-82A8-9797D80E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905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5" name="Freeform 1667">
              <a:extLst>
                <a:ext uri="{FF2B5EF4-FFF2-40B4-BE49-F238E27FC236}">
                  <a16:creationId xmlns:a16="http://schemas.microsoft.com/office/drawing/2014/main" id="{DA1AEFFE-1F7C-4B64-BBA0-294B5AA39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904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3"/>
                    <a:pt x="31" y="9"/>
                    <a:pt x="30" y="14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9"/>
                    <a:pt x="3" y="6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6" name="Freeform 1668">
              <a:extLst>
                <a:ext uri="{FF2B5EF4-FFF2-40B4-BE49-F238E27FC236}">
                  <a16:creationId xmlns:a16="http://schemas.microsoft.com/office/drawing/2014/main" id="{15A5A0B4-41E5-4803-AB5A-AC04010A3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7" name="Freeform 1669">
              <a:extLst>
                <a:ext uri="{FF2B5EF4-FFF2-40B4-BE49-F238E27FC236}">
                  <a16:creationId xmlns:a16="http://schemas.microsoft.com/office/drawing/2014/main" id="{1BF6F3A6-B7E3-4C34-9014-398EA5864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104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8" name="Freeform 1670">
              <a:extLst>
                <a:ext uri="{FF2B5EF4-FFF2-40B4-BE49-F238E27FC236}">
                  <a16:creationId xmlns:a16="http://schemas.microsoft.com/office/drawing/2014/main" id="{293318F3-AFAF-4E95-87BC-6B85E000D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9" name="Oval 1671">
              <a:extLst>
                <a:ext uri="{FF2B5EF4-FFF2-40B4-BE49-F238E27FC236}">
                  <a16:creationId xmlns:a16="http://schemas.microsoft.com/office/drawing/2014/main" id="{C6281B16-8F99-45D5-80BF-BC0E1E0CE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265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60" name="Freeform 1672">
              <a:extLst>
                <a:ext uri="{FF2B5EF4-FFF2-40B4-BE49-F238E27FC236}">
                  <a16:creationId xmlns:a16="http://schemas.microsoft.com/office/drawing/2014/main" id="{1A8DC1A0-63F4-4C57-BD81-75006BC38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57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1" name="Freeform 1673">
              <a:extLst>
                <a:ext uri="{FF2B5EF4-FFF2-40B4-BE49-F238E27FC236}">
                  <a16:creationId xmlns:a16="http://schemas.microsoft.com/office/drawing/2014/main" id="{887A612F-059F-4F16-9309-9C071D719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263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2" name="Freeform 1674">
              <a:extLst>
                <a:ext uri="{FF2B5EF4-FFF2-40B4-BE49-F238E27FC236}">
                  <a16:creationId xmlns:a16="http://schemas.microsoft.com/office/drawing/2014/main" id="{DCDD648A-8C5E-4B58-8D2C-811A4723F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182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3" name="Freeform 1675">
              <a:extLst>
                <a:ext uri="{FF2B5EF4-FFF2-40B4-BE49-F238E27FC236}">
                  <a16:creationId xmlns:a16="http://schemas.microsoft.com/office/drawing/2014/main" id="{2F58A7D2-EAEA-459F-8643-D6908D118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217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4" name="Freeform 1676">
              <a:extLst>
                <a:ext uri="{FF2B5EF4-FFF2-40B4-BE49-F238E27FC236}">
                  <a16:creationId xmlns:a16="http://schemas.microsoft.com/office/drawing/2014/main" id="{F999BF25-1AAD-4FCB-8621-E9EF2D494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10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5" name="Freeform 1677">
              <a:extLst>
                <a:ext uri="{FF2B5EF4-FFF2-40B4-BE49-F238E27FC236}">
                  <a16:creationId xmlns:a16="http://schemas.microsoft.com/office/drawing/2014/main" id="{C574C979-EF35-4236-8A9C-EFEEB2C9E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104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6" name="Freeform 1678">
              <a:extLst>
                <a:ext uri="{FF2B5EF4-FFF2-40B4-BE49-F238E27FC236}">
                  <a16:creationId xmlns:a16="http://schemas.microsoft.com/office/drawing/2014/main" id="{B62CFEA9-E6A7-40B0-A139-84557197D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19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7" name="Freeform 1679">
              <a:extLst>
                <a:ext uri="{FF2B5EF4-FFF2-40B4-BE49-F238E27FC236}">
                  <a16:creationId xmlns:a16="http://schemas.microsoft.com/office/drawing/2014/main" id="{DD0114E1-70DC-441C-86A1-7C71D9D2D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088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8" name="Freeform 1680">
              <a:extLst>
                <a:ext uri="{FF2B5EF4-FFF2-40B4-BE49-F238E27FC236}">
                  <a16:creationId xmlns:a16="http://schemas.microsoft.com/office/drawing/2014/main" id="{B54C27F4-777E-414F-807B-0A1620A79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089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9" name="Oval 1681">
              <a:extLst>
                <a:ext uri="{FF2B5EF4-FFF2-40B4-BE49-F238E27FC236}">
                  <a16:creationId xmlns:a16="http://schemas.microsoft.com/office/drawing/2014/main" id="{98682C00-271F-414B-8866-BDAA075E5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12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0" name="Oval 1682">
              <a:extLst>
                <a:ext uri="{FF2B5EF4-FFF2-40B4-BE49-F238E27FC236}">
                  <a16:creationId xmlns:a16="http://schemas.microsoft.com/office/drawing/2014/main" id="{5F7F5D46-802E-4FA5-8E14-DF5AD8DBB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137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1" name="Freeform 1683">
              <a:extLst>
                <a:ext uri="{FF2B5EF4-FFF2-40B4-BE49-F238E27FC236}">
                  <a16:creationId xmlns:a16="http://schemas.microsoft.com/office/drawing/2014/main" id="{67B219F1-816C-4E86-A73C-5E001E8BD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10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2" name="Freeform 1684">
              <a:extLst>
                <a:ext uri="{FF2B5EF4-FFF2-40B4-BE49-F238E27FC236}">
                  <a16:creationId xmlns:a16="http://schemas.microsoft.com/office/drawing/2014/main" id="{B9F34761-5759-47CC-A6B0-1AB231A6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089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3" name="Freeform 1685">
              <a:extLst>
                <a:ext uri="{FF2B5EF4-FFF2-40B4-BE49-F238E27FC236}">
                  <a16:creationId xmlns:a16="http://schemas.microsoft.com/office/drawing/2014/main" id="{FAEFC260-EF61-4AC1-B860-B00B0B714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089"/>
              <a:ext cx="18" cy="12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2 h 22"/>
                <a:gd name="T4" fmla="*/ 3 w 31"/>
                <a:gd name="T5" fmla="*/ 3 h 22"/>
                <a:gd name="T6" fmla="*/ 2 w 31"/>
                <a:gd name="T7" fmla="*/ 4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4" name="Freeform 1686">
              <a:extLst>
                <a:ext uri="{FF2B5EF4-FFF2-40B4-BE49-F238E27FC236}">
                  <a16:creationId xmlns:a16="http://schemas.microsoft.com/office/drawing/2014/main" id="{6FFDB406-F48C-4B35-9196-CA41631F9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5" name="Freeform 1687">
              <a:extLst>
                <a:ext uri="{FF2B5EF4-FFF2-40B4-BE49-F238E27FC236}">
                  <a16:creationId xmlns:a16="http://schemas.microsoft.com/office/drawing/2014/main" id="{00989C03-BD42-4EB6-8512-55575646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288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6" name="Freeform 1688">
              <a:extLst>
                <a:ext uri="{FF2B5EF4-FFF2-40B4-BE49-F238E27FC236}">
                  <a16:creationId xmlns:a16="http://schemas.microsoft.com/office/drawing/2014/main" id="{23D4B6A5-7D72-4452-A42A-D4FF2E2D5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5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7" name="Oval 1689">
              <a:extLst>
                <a:ext uri="{FF2B5EF4-FFF2-40B4-BE49-F238E27FC236}">
                  <a16:creationId xmlns:a16="http://schemas.microsoft.com/office/drawing/2014/main" id="{4D5614CF-98D6-4520-8004-883136B96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449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78" name="Freeform 1690">
              <a:extLst>
                <a:ext uri="{FF2B5EF4-FFF2-40B4-BE49-F238E27FC236}">
                  <a16:creationId xmlns:a16="http://schemas.microsoft.com/office/drawing/2014/main" id="{56B329E9-DEC9-4EF7-9C5C-D9D698139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42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9" name="Freeform 1691">
              <a:extLst>
                <a:ext uri="{FF2B5EF4-FFF2-40B4-BE49-F238E27FC236}">
                  <a16:creationId xmlns:a16="http://schemas.microsoft.com/office/drawing/2014/main" id="{C38FAA6A-CDA7-4E50-BDBC-B7331BF58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447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0" name="Freeform 1692">
              <a:extLst>
                <a:ext uri="{FF2B5EF4-FFF2-40B4-BE49-F238E27FC236}">
                  <a16:creationId xmlns:a16="http://schemas.microsoft.com/office/drawing/2014/main" id="{C7A23798-87D1-4F91-86E7-20B7206D3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367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1" name="Freeform 1693">
              <a:extLst>
                <a:ext uri="{FF2B5EF4-FFF2-40B4-BE49-F238E27FC236}">
                  <a16:creationId xmlns:a16="http://schemas.microsoft.com/office/drawing/2014/main" id="{0BBF1525-A6A4-44E7-B462-8AB9B0836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401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2" name="Freeform 1694">
              <a:extLst>
                <a:ext uri="{FF2B5EF4-FFF2-40B4-BE49-F238E27FC236}">
                  <a16:creationId xmlns:a16="http://schemas.microsoft.com/office/drawing/2014/main" id="{F9F2119F-99E1-46A0-AF9D-37363AF62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8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3" name="Freeform 1695">
              <a:extLst>
                <a:ext uri="{FF2B5EF4-FFF2-40B4-BE49-F238E27FC236}">
                  <a16:creationId xmlns:a16="http://schemas.microsoft.com/office/drawing/2014/main" id="{81FE4B60-764B-4EC0-A23D-D29946B7C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288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4" name="Freeform 1696">
              <a:extLst>
                <a:ext uri="{FF2B5EF4-FFF2-40B4-BE49-F238E27FC236}">
                  <a16:creationId xmlns:a16="http://schemas.microsoft.com/office/drawing/2014/main" id="{15F0CD61-0468-47A3-B233-5F5D96DB0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384"/>
              <a:ext cx="34" cy="70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2 h 123"/>
                <a:gd name="T4" fmla="*/ 0 w 60"/>
                <a:gd name="T5" fmla="*/ 18 h 123"/>
                <a:gd name="T6" fmla="*/ 4 w 60"/>
                <a:gd name="T7" fmla="*/ 15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2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5" name="Freeform 1697">
              <a:extLst>
                <a:ext uri="{FF2B5EF4-FFF2-40B4-BE49-F238E27FC236}">
                  <a16:creationId xmlns:a16="http://schemas.microsoft.com/office/drawing/2014/main" id="{CA66900F-6623-44B0-A4D9-040CC80B9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272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6" name="Freeform 1698">
              <a:extLst>
                <a:ext uri="{FF2B5EF4-FFF2-40B4-BE49-F238E27FC236}">
                  <a16:creationId xmlns:a16="http://schemas.microsoft.com/office/drawing/2014/main" id="{21F499F4-D4C2-4457-8FF7-79C57A914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273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7" name="Oval 1699">
              <a:extLst>
                <a:ext uri="{FF2B5EF4-FFF2-40B4-BE49-F238E27FC236}">
                  <a16:creationId xmlns:a16="http://schemas.microsoft.com/office/drawing/2014/main" id="{62C92900-73BF-4FAE-84F1-23C5B043B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304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88" name="Oval 1700">
              <a:extLst>
                <a:ext uri="{FF2B5EF4-FFF2-40B4-BE49-F238E27FC236}">
                  <a16:creationId xmlns:a16="http://schemas.microsoft.com/office/drawing/2014/main" id="{BA647355-0B39-464A-B2B1-29681EC12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322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89" name="Freeform 1701">
              <a:extLst>
                <a:ext uri="{FF2B5EF4-FFF2-40B4-BE49-F238E27FC236}">
                  <a16:creationId xmlns:a16="http://schemas.microsoft.com/office/drawing/2014/main" id="{37C15B30-AB44-4356-AD35-F6281081C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285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0" name="Freeform 1702">
              <a:extLst>
                <a:ext uri="{FF2B5EF4-FFF2-40B4-BE49-F238E27FC236}">
                  <a16:creationId xmlns:a16="http://schemas.microsoft.com/office/drawing/2014/main" id="{7157937C-102D-4722-AA5A-135518DD5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273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1" name="Freeform 1703">
              <a:extLst>
                <a:ext uri="{FF2B5EF4-FFF2-40B4-BE49-F238E27FC236}">
                  <a16:creationId xmlns:a16="http://schemas.microsoft.com/office/drawing/2014/main" id="{147E5E32-548F-44E0-B448-65E04C5EE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273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2" name="Freeform 1704">
              <a:extLst>
                <a:ext uri="{FF2B5EF4-FFF2-40B4-BE49-F238E27FC236}">
                  <a16:creationId xmlns:a16="http://schemas.microsoft.com/office/drawing/2014/main" id="{F2ECBF28-DB1C-44A8-94FC-A749606BB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70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3" name="Freeform 1705">
              <a:extLst>
                <a:ext uri="{FF2B5EF4-FFF2-40B4-BE49-F238E27FC236}">
                  <a16:creationId xmlns:a16="http://schemas.microsoft.com/office/drawing/2014/main" id="{950175EA-954E-4D6C-ABAA-855BA6076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472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4" name="Freeform 1706">
              <a:extLst>
                <a:ext uri="{FF2B5EF4-FFF2-40B4-BE49-F238E27FC236}">
                  <a16:creationId xmlns:a16="http://schemas.microsoft.com/office/drawing/2014/main" id="{FB80199E-B96D-41BF-9CF3-59E0EC7AC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69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5" name="Oval 1707">
              <a:extLst>
                <a:ext uri="{FF2B5EF4-FFF2-40B4-BE49-F238E27FC236}">
                  <a16:creationId xmlns:a16="http://schemas.microsoft.com/office/drawing/2014/main" id="{A2CF3D4B-33D9-4626-A5CA-E8116EE0E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634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96" name="Freeform 1708">
              <a:extLst>
                <a:ext uri="{FF2B5EF4-FFF2-40B4-BE49-F238E27FC236}">
                  <a16:creationId xmlns:a16="http://schemas.microsoft.com/office/drawing/2014/main" id="{704A0BAC-E580-4368-A5DF-D88047285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626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7" name="Freeform 1709">
              <a:extLst>
                <a:ext uri="{FF2B5EF4-FFF2-40B4-BE49-F238E27FC236}">
                  <a16:creationId xmlns:a16="http://schemas.microsoft.com/office/drawing/2014/main" id="{04002677-CA2E-4BCA-A177-6BFC70331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632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8" name="Freeform 1710">
              <a:extLst>
                <a:ext uri="{FF2B5EF4-FFF2-40B4-BE49-F238E27FC236}">
                  <a16:creationId xmlns:a16="http://schemas.microsoft.com/office/drawing/2014/main" id="{BE0D758C-04EA-4A32-8271-10665FC9F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551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9" name="Freeform 1711">
              <a:extLst>
                <a:ext uri="{FF2B5EF4-FFF2-40B4-BE49-F238E27FC236}">
                  <a16:creationId xmlns:a16="http://schemas.microsoft.com/office/drawing/2014/main" id="{15F9FEAD-5D65-4A7B-9A90-A68E55A36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586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0" name="Freeform 1712">
              <a:extLst>
                <a:ext uri="{FF2B5EF4-FFF2-40B4-BE49-F238E27FC236}">
                  <a16:creationId xmlns:a16="http://schemas.microsoft.com/office/drawing/2014/main" id="{4973F590-6722-434D-A69E-0BB44B3C4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70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1" name="Freeform 1713">
              <a:extLst>
                <a:ext uri="{FF2B5EF4-FFF2-40B4-BE49-F238E27FC236}">
                  <a16:creationId xmlns:a16="http://schemas.microsoft.com/office/drawing/2014/main" id="{E44A1FAF-9A20-43B5-9D63-2E7426478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472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2" name="Freeform 1714">
              <a:extLst>
                <a:ext uri="{FF2B5EF4-FFF2-40B4-BE49-F238E27FC236}">
                  <a16:creationId xmlns:a16="http://schemas.microsoft.com/office/drawing/2014/main" id="{6B7ACBE4-D83A-48A9-A7A6-977C5E0C6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56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3" name="Freeform 1715">
              <a:extLst>
                <a:ext uri="{FF2B5EF4-FFF2-40B4-BE49-F238E27FC236}">
                  <a16:creationId xmlns:a16="http://schemas.microsoft.com/office/drawing/2014/main" id="{CE39E785-8F40-4F67-8EE4-4783BA898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457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4" name="Freeform 1716">
              <a:extLst>
                <a:ext uri="{FF2B5EF4-FFF2-40B4-BE49-F238E27FC236}">
                  <a16:creationId xmlns:a16="http://schemas.microsoft.com/office/drawing/2014/main" id="{328B51C9-4FA0-4AAD-857F-C995F7693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458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5" name="Oval 1717">
              <a:extLst>
                <a:ext uri="{FF2B5EF4-FFF2-40B4-BE49-F238E27FC236}">
                  <a16:creationId xmlns:a16="http://schemas.microsoft.com/office/drawing/2014/main" id="{597EFAD2-3847-48BA-9AAC-A1C0069C5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488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06" name="Oval 1718">
              <a:extLst>
                <a:ext uri="{FF2B5EF4-FFF2-40B4-BE49-F238E27FC236}">
                  <a16:creationId xmlns:a16="http://schemas.microsoft.com/office/drawing/2014/main" id="{CA4892F1-B57B-44F0-A8D3-9E85BBA1E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506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07" name="Freeform 1719">
              <a:extLst>
                <a:ext uri="{FF2B5EF4-FFF2-40B4-BE49-F238E27FC236}">
                  <a16:creationId xmlns:a16="http://schemas.microsoft.com/office/drawing/2014/main" id="{186A3514-2FB8-46AC-90AF-B4F10872D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469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8" name="Freeform 1720">
              <a:extLst>
                <a:ext uri="{FF2B5EF4-FFF2-40B4-BE49-F238E27FC236}">
                  <a16:creationId xmlns:a16="http://schemas.microsoft.com/office/drawing/2014/main" id="{9B6A8AA3-1240-4823-B85A-36DDBDA30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458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9" name="Freeform 1721">
              <a:extLst>
                <a:ext uri="{FF2B5EF4-FFF2-40B4-BE49-F238E27FC236}">
                  <a16:creationId xmlns:a16="http://schemas.microsoft.com/office/drawing/2014/main" id="{4898838A-5894-4110-AD1A-916B62920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457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0" name="Oval 1722">
              <a:extLst>
                <a:ext uri="{FF2B5EF4-FFF2-40B4-BE49-F238E27FC236}">
                  <a16:creationId xmlns:a16="http://schemas.microsoft.com/office/drawing/2014/main" id="{4F45C7CE-E5E4-42E8-A706-F39683698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641"/>
              <a:ext cx="47" cy="18"/>
            </a:xfrm>
            <a:prstGeom prst="ellipse">
              <a:avLst/>
            </a:pr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1" name="Freeform 1723">
              <a:extLst>
                <a:ext uri="{FF2B5EF4-FFF2-40B4-BE49-F238E27FC236}">
                  <a16:creationId xmlns:a16="http://schemas.microsoft.com/office/drawing/2014/main" id="{B664FE3E-EA03-4270-A0E2-A0C7C0F15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3644"/>
              <a:ext cx="46" cy="32"/>
            </a:xfrm>
            <a:custGeom>
              <a:avLst/>
              <a:gdLst>
                <a:gd name="T0" fmla="*/ 15 w 80"/>
                <a:gd name="T1" fmla="*/ 5 h 55"/>
                <a:gd name="T2" fmla="*/ 8 w 80"/>
                <a:gd name="T3" fmla="*/ 0 h 55"/>
                <a:gd name="T4" fmla="*/ 0 w 80"/>
                <a:gd name="T5" fmla="*/ 5 h 55"/>
                <a:gd name="T6" fmla="*/ 15 w 80"/>
                <a:gd name="T7" fmla="*/ 5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55">
                  <a:moveTo>
                    <a:pt x="80" y="25"/>
                  </a:moveTo>
                  <a:cubicBezTo>
                    <a:pt x="80" y="25"/>
                    <a:pt x="77" y="0"/>
                    <a:pt x="41" y="0"/>
                  </a:cubicBezTo>
                  <a:cubicBezTo>
                    <a:pt x="5" y="0"/>
                    <a:pt x="0" y="25"/>
                    <a:pt x="0" y="25"/>
                  </a:cubicBezTo>
                  <a:cubicBezTo>
                    <a:pt x="0" y="25"/>
                    <a:pt x="40" y="55"/>
                    <a:pt x="80" y="25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2" name="Freeform 1724">
              <a:extLst>
                <a:ext uri="{FF2B5EF4-FFF2-40B4-BE49-F238E27FC236}">
                  <a16:creationId xmlns:a16="http://schemas.microsoft.com/office/drawing/2014/main" id="{60A8D0DC-FD0F-4962-9B34-FA1ADB798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3642"/>
              <a:ext cx="33" cy="12"/>
            </a:xfrm>
            <a:custGeom>
              <a:avLst/>
              <a:gdLst>
                <a:gd name="T0" fmla="*/ 8 w 57"/>
                <a:gd name="T1" fmla="*/ 4 h 22"/>
                <a:gd name="T2" fmla="*/ 0 w 57"/>
                <a:gd name="T3" fmla="*/ 1 h 22"/>
                <a:gd name="T4" fmla="*/ 8 w 57"/>
                <a:gd name="T5" fmla="*/ 2 h 22"/>
                <a:gd name="T6" fmla="*/ 8 w 57"/>
                <a:gd name="T7" fmla="*/ 4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22">
                  <a:moveTo>
                    <a:pt x="43" y="22"/>
                  </a:moveTo>
                  <a:cubicBezTo>
                    <a:pt x="43" y="22"/>
                    <a:pt x="45" y="5"/>
                    <a:pt x="0" y="1"/>
                  </a:cubicBezTo>
                  <a:cubicBezTo>
                    <a:pt x="0" y="1"/>
                    <a:pt x="21" y="0"/>
                    <a:pt x="43" y="10"/>
                  </a:cubicBezTo>
                  <a:cubicBezTo>
                    <a:pt x="57" y="17"/>
                    <a:pt x="49" y="21"/>
                    <a:pt x="43" y="22"/>
                  </a:cubicBezTo>
                  <a:close/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3" name="Freeform 1725">
              <a:extLst>
                <a:ext uri="{FF2B5EF4-FFF2-40B4-BE49-F238E27FC236}">
                  <a16:creationId xmlns:a16="http://schemas.microsoft.com/office/drawing/2014/main" id="{E3890927-F701-4132-9170-15EF4351B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3645"/>
              <a:ext cx="13" cy="13"/>
            </a:xfrm>
            <a:custGeom>
              <a:avLst/>
              <a:gdLst>
                <a:gd name="T0" fmla="*/ 4 w 24"/>
                <a:gd name="T1" fmla="*/ 0 h 22"/>
                <a:gd name="T2" fmla="*/ 2 w 24"/>
                <a:gd name="T3" fmla="*/ 2 h 22"/>
                <a:gd name="T4" fmla="*/ 1 w 24"/>
                <a:gd name="T5" fmla="*/ 3 h 22"/>
                <a:gd name="T6" fmla="*/ 4 w 24"/>
                <a:gd name="T7" fmla="*/ 1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2">
                  <a:moveTo>
                    <a:pt x="24" y="0"/>
                  </a:moveTo>
                  <a:cubicBezTo>
                    <a:pt x="19" y="1"/>
                    <a:pt x="15" y="6"/>
                    <a:pt x="12" y="10"/>
                  </a:cubicBezTo>
                  <a:cubicBezTo>
                    <a:pt x="11" y="13"/>
                    <a:pt x="10" y="22"/>
                    <a:pt x="5" y="16"/>
                  </a:cubicBezTo>
                  <a:cubicBezTo>
                    <a:pt x="0" y="9"/>
                    <a:pt x="19" y="2"/>
                    <a:pt x="23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4" name="Freeform 1726">
              <a:extLst>
                <a:ext uri="{FF2B5EF4-FFF2-40B4-BE49-F238E27FC236}">
                  <a16:creationId xmlns:a16="http://schemas.microsoft.com/office/drawing/2014/main" id="{40696865-ADB1-4856-8AC1-F568BE5FB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3644"/>
              <a:ext cx="29" cy="21"/>
            </a:xfrm>
            <a:custGeom>
              <a:avLst/>
              <a:gdLst>
                <a:gd name="T0" fmla="*/ 10 w 50"/>
                <a:gd name="T1" fmla="*/ 7 h 35"/>
                <a:gd name="T2" fmla="*/ 6 w 50"/>
                <a:gd name="T3" fmla="*/ 1 h 35"/>
                <a:gd name="T4" fmla="*/ 0 w 50"/>
                <a:gd name="T5" fmla="*/ 1 h 35"/>
                <a:gd name="T6" fmla="*/ 6 w 50"/>
                <a:gd name="T7" fmla="*/ 4 h 35"/>
                <a:gd name="T8" fmla="*/ 8 w 50"/>
                <a:gd name="T9" fmla="*/ 5 h 35"/>
                <a:gd name="T10" fmla="*/ 10 w 50"/>
                <a:gd name="T11" fmla="*/ 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5">
                  <a:moveTo>
                    <a:pt x="50" y="32"/>
                  </a:moveTo>
                  <a:cubicBezTo>
                    <a:pt x="49" y="20"/>
                    <a:pt x="43" y="11"/>
                    <a:pt x="31" y="6"/>
                  </a:cubicBezTo>
                  <a:cubicBezTo>
                    <a:pt x="24" y="4"/>
                    <a:pt x="6" y="0"/>
                    <a:pt x="0" y="7"/>
                  </a:cubicBezTo>
                  <a:cubicBezTo>
                    <a:pt x="9" y="15"/>
                    <a:pt x="22" y="14"/>
                    <a:pt x="32" y="18"/>
                  </a:cubicBezTo>
                  <a:cubicBezTo>
                    <a:pt x="36" y="20"/>
                    <a:pt x="40" y="22"/>
                    <a:pt x="43" y="25"/>
                  </a:cubicBezTo>
                  <a:cubicBezTo>
                    <a:pt x="46" y="28"/>
                    <a:pt x="47" y="35"/>
                    <a:pt x="5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5" name="Oval 1727">
              <a:extLst>
                <a:ext uri="{FF2B5EF4-FFF2-40B4-BE49-F238E27FC236}">
                  <a16:creationId xmlns:a16="http://schemas.microsoft.com/office/drawing/2014/main" id="{03478B38-2A18-40FC-A7A6-475A6549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42"/>
              <a:ext cx="5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6" name="Oval 1728">
              <a:extLst>
                <a:ext uri="{FF2B5EF4-FFF2-40B4-BE49-F238E27FC236}">
                  <a16:creationId xmlns:a16="http://schemas.microsoft.com/office/drawing/2014/main" id="{C292724B-3635-4091-82A1-B84CE91F5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38"/>
              <a:ext cx="4" cy="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7" name="Freeform 1729">
              <a:extLst>
                <a:ext uri="{FF2B5EF4-FFF2-40B4-BE49-F238E27FC236}">
                  <a16:creationId xmlns:a16="http://schemas.microsoft.com/office/drawing/2014/main" id="{F4193756-9241-417D-A68B-69B3EE768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1"/>
              <a:ext cx="135" cy="1478"/>
            </a:xfrm>
            <a:custGeom>
              <a:avLst/>
              <a:gdLst>
                <a:gd name="T0" fmla="*/ 30 w 234"/>
                <a:gd name="T1" fmla="*/ 490 h 2566"/>
                <a:gd name="T2" fmla="*/ 45 w 234"/>
                <a:gd name="T3" fmla="*/ 474 h 2566"/>
                <a:gd name="T4" fmla="*/ 45 w 234"/>
                <a:gd name="T5" fmla="*/ 446 h 2566"/>
                <a:gd name="T6" fmla="*/ 32 w 234"/>
                <a:gd name="T7" fmla="*/ 429 h 2566"/>
                <a:gd name="T8" fmla="*/ 45 w 234"/>
                <a:gd name="T9" fmla="*/ 413 h 2566"/>
                <a:gd name="T10" fmla="*/ 45 w 234"/>
                <a:gd name="T11" fmla="*/ 385 h 2566"/>
                <a:gd name="T12" fmla="*/ 32 w 234"/>
                <a:gd name="T13" fmla="*/ 367 h 2566"/>
                <a:gd name="T14" fmla="*/ 45 w 234"/>
                <a:gd name="T15" fmla="*/ 352 h 2566"/>
                <a:gd name="T16" fmla="*/ 45 w 234"/>
                <a:gd name="T17" fmla="*/ 324 h 2566"/>
                <a:gd name="T18" fmla="*/ 32 w 234"/>
                <a:gd name="T19" fmla="*/ 306 h 2566"/>
                <a:gd name="T20" fmla="*/ 45 w 234"/>
                <a:gd name="T21" fmla="*/ 291 h 2566"/>
                <a:gd name="T22" fmla="*/ 45 w 234"/>
                <a:gd name="T23" fmla="*/ 263 h 2566"/>
                <a:gd name="T24" fmla="*/ 32 w 234"/>
                <a:gd name="T25" fmla="*/ 245 h 2566"/>
                <a:gd name="T26" fmla="*/ 45 w 234"/>
                <a:gd name="T27" fmla="*/ 229 h 2566"/>
                <a:gd name="T28" fmla="*/ 45 w 234"/>
                <a:gd name="T29" fmla="*/ 202 h 2566"/>
                <a:gd name="T30" fmla="*/ 33 w 234"/>
                <a:gd name="T31" fmla="*/ 184 h 2566"/>
                <a:gd name="T32" fmla="*/ 45 w 234"/>
                <a:gd name="T33" fmla="*/ 168 h 2566"/>
                <a:gd name="T34" fmla="*/ 45 w 234"/>
                <a:gd name="T35" fmla="*/ 141 h 2566"/>
                <a:gd name="T36" fmla="*/ 32 w 234"/>
                <a:gd name="T37" fmla="*/ 123 h 2566"/>
                <a:gd name="T38" fmla="*/ 44 w 234"/>
                <a:gd name="T39" fmla="*/ 107 h 2566"/>
                <a:gd name="T40" fmla="*/ 44 w 234"/>
                <a:gd name="T41" fmla="*/ 79 h 2566"/>
                <a:gd name="T42" fmla="*/ 33 w 234"/>
                <a:gd name="T43" fmla="*/ 62 h 2566"/>
                <a:gd name="T44" fmla="*/ 44 w 234"/>
                <a:gd name="T45" fmla="*/ 47 h 2566"/>
                <a:gd name="T46" fmla="*/ 44 w 234"/>
                <a:gd name="T47" fmla="*/ 19 h 2566"/>
                <a:gd name="T48" fmla="*/ 26 w 234"/>
                <a:gd name="T49" fmla="*/ 0 h 2566"/>
                <a:gd name="T50" fmla="*/ 19 w 234"/>
                <a:gd name="T51" fmla="*/ 0 h 2566"/>
                <a:gd name="T52" fmla="*/ 0 w 234"/>
                <a:gd name="T53" fmla="*/ 19 h 2566"/>
                <a:gd name="T54" fmla="*/ 0 w 234"/>
                <a:gd name="T55" fmla="*/ 47 h 2566"/>
                <a:gd name="T56" fmla="*/ 12 w 234"/>
                <a:gd name="T57" fmla="*/ 62 h 2566"/>
                <a:gd name="T58" fmla="*/ 0 w 234"/>
                <a:gd name="T59" fmla="*/ 79 h 2566"/>
                <a:gd name="T60" fmla="*/ 0 w 234"/>
                <a:gd name="T61" fmla="*/ 107 h 2566"/>
                <a:gd name="T62" fmla="*/ 13 w 234"/>
                <a:gd name="T63" fmla="*/ 123 h 2566"/>
                <a:gd name="T64" fmla="*/ 0 w 234"/>
                <a:gd name="T65" fmla="*/ 141 h 2566"/>
                <a:gd name="T66" fmla="*/ 0 w 234"/>
                <a:gd name="T67" fmla="*/ 168 h 2566"/>
                <a:gd name="T68" fmla="*/ 12 w 234"/>
                <a:gd name="T69" fmla="*/ 184 h 2566"/>
                <a:gd name="T70" fmla="*/ 0 w 234"/>
                <a:gd name="T71" fmla="*/ 202 h 2566"/>
                <a:gd name="T72" fmla="*/ 0 w 234"/>
                <a:gd name="T73" fmla="*/ 229 h 2566"/>
                <a:gd name="T74" fmla="*/ 13 w 234"/>
                <a:gd name="T75" fmla="*/ 245 h 2566"/>
                <a:gd name="T76" fmla="*/ 0 w 234"/>
                <a:gd name="T77" fmla="*/ 263 h 2566"/>
                <a:gd name="T78" fmla="*/ 0 w 234"/>
                <a:gd name="T79" fmla="*/ 291 h 2566"/>
                <a:gd name="T80" fmla="*/ 13 w 234"/>
                <a:gd name="T81" fmla="*/ 306 h 2566"/>
                <a:gd name="T82" fmla="*/ 0 w 234"/>
                <a:gd name="T83" fmla="*/ 324 h 2566"/>
                <a:gd name="T84" fmla="*/ 0 w 234"/>
                <a:gd name="T85" fmla="*/ 352 h 2566"/>
                <a:gd name="T86" fmla="*/ 13 w 234"/>
                <a:gd name="T87" fmla="*/ 367 h 2566"/>
                <a:gd name="T88" fmla="*/ 0 w 234"/>
                <a:gd name="T89" fmla="*/ 385 h 2566"/>
                <a:gd name="T90" fmla="*/ 0 w 234"/>
                <a:gd name="T91" fmla="*/ 413 h 2566"/>
                <a:gd name="T92" fmla="*/ 13 w 234"/>
                <a:gd name="T93" fmla="*/ 429 h 2566"/>
                <a:gd name="T94" fmla="*/ 0 w 234"/>
                <a:gd name="T95" fmla="*/ 446 h 2566"/>
                <a:gd name="T96" fmla="*/ 0 w 234"/>
                <a:gd name="T97" fmla="*/ 474 h 2566"/>
                <a:gd name="T98" fmla="*/ 14 w 234"/>
                <a:gd name="T99" fmla="*/ 490 h 256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34" h="2566">
                  <a:moveTo>
                    <a:pt x="157" y="2566"/>
                  </a:moveTo>
                  <a:cubicBezTo>
                    <a:pt x="201" y="2559"/>
                    <a:pt x="234" y="2528"/>
                    <a:pt x="234" y="2481"/>
                  </a:cubicBezTo>
                  <a:cubicBezTo>
                    <a:pt x="234" y="2337"/>
                    <a:pt x="234" y="2337"/>
                    <a:pt x="234" y="2337"/>
                  </a:cubicBezTo>
                  <a:cubicBezTo>
                    <a:pt x="234" y="2294"/>
                    <a:pt x="206" y="2257"/>
                    <a:pt x="168" y="2244"/>
                  </a:cubicBezTo>
                  <a:cubicBezTo>
                    <a:pt x="206" y="2233"/>
                    <a:pt x="234" y="2204"/>
                    <a:pt x="234" y="2161"/>
                  </a:cubicBezTo>
                  <a:cubicBezTo>
                    <a:pt x="234" y="2017"/>
                    <a:pt x="234" y="2017"/>
                    <a:pt x="234" y="2017"/>
                  </a:cubicBezTo>
                  <a:cubicBezTo>
                    <a:pt x="234" y="1974"/>
                    <a:pt x="206" y="1937"/>
                    <a:pt x="168" y="1924"/>
                  </a:cubicBezTo>
                  <a:cubicBezTo>
                    <a:pt x="206" y="1913"/>
                    <a:pt x="234" y="1884"/>
                    <a:pt x="234" y="1841"/>
                  </a:cubicBezTo>
                  <a:cubicBezTo>
                    <a:pt x="234" y="1697"/>
                    <a:pt x="234" y="1697"/>
                    <a:pt x="234" y="1697"/>
                  </a:cubicBezTo>
                  <a:cubicBezTo>
                    <a:pt x="234" y="1653"/>
                    <a:pt x="206" y="1616"/>
                    <a:pt x="167" y="1603"/>
                  </a:cubicBezTo>
                  <a:cubicBezTo>
                    <a:pt x="206" y="1593"/>
                    <a:pt x="234" y="1564"/>
                    <a:pt x="234" y="1520"/>
                  </a:cubicBezTo>
                  <a:cubicBezTo>
                    <a:pt x="234" y="1376"/>
                    <a:pt x="234" y="1376"/>
                    <a:pt x="234" y="1376"/>
                  </a:cubicBezTo>
                  <a:cubicBezTo>
                    <a:pt x="234" y="1333"/>
                    <a:pt x="206" y="1296"/>
                    <a:pt x="167" y="1282"/>
                  </a:cubicBezTo>
                  <a:cubicBezTo>
                    <a:pt x="206" y="1272"/>
                    <a:pt x="234" y="1243"/>
                    <a:pt x="234" y="1199"/>
                  </a:cubicBezTo>
                  <a:cubicBezTo>
                    <a:pt x="234" y="1056"/>
                    <a:pt x="234" y="1056"/>
                    <a:pt x="234" y="1056"/>
                  </a:cubicBezTo>
                  <a:cubicBezTo>
                    <a:pt x="234" y="1014"/>
                    <a:pt x="207" y="978"/>
                    <a:pt x="171" y="963"/>
                  </a:cubicBezTo>
                  <a:cubicBezTo>
                    <a:pt x="207" y="952"/>
                    <a:pt x="234" y="923"/>
                    <a:pt x="234" y="881"/>
                  </a:cubicBezTo>
                  <a:cubicBezTo>
                    <a:pt x="234" y="738"/>
                    <a:pt x="234" y="738"/>
                    <a:pt x="234" y="738"/>
                  </a:cubicBezTo>
                  <a:cubicBezTo>
                    <a:pt x="234" y="694"/>
                    <a:pt x="206" y="657"/>
                    <a:pt x="168" y="644"/>
                  </a:cubicBezTo>
                  <a:cubicBezTo>
                    <a:pt x="206" y="633"/>
                    <a:pt x="233" y="604"/>
                    <a:pt x="233" y="561"/>
                  </a:cubicBezTo>
                  <a:cubicBezTo>
                    <a:pt x="233" y="417"/>
                    <a:pt x="233" y="417"/>
                    <a:pt x="233" y="417"/>
                  </a:cubicBezTo>
                  <a:cubicBezTo>
                    <a:pt x="233" y="375"/>
                    <a:pt x="208" y="339"/>
                    <a:pt x="171" y="325"/>
                  </a:cubicBezTo>
                  <a:cubicBezTo>
                    <a:pt x="208" y="314"/>
                    <a:pt x="233" y="285"/>
                    <a:pt x="233" y="243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45"/>
                    <a:pt x="190" y="0"/>
                    <a:pt x="136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44" y="0"/>
                    <a:pt x="0" y="45"/>
                    <a:pt x="0" y="99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85"/>
                    <a:pt x="26" y="314"/>
                    <a:pt x="62" y="325"/>
                  </a:cubicBezTo>
                  <a:cubicBezTo>
                    <a:pt x="26" y="339"/>
                    <a:pt x="0" y="375"/>
                    <a:pt x="0" y="417"/>
                  </a:cubicBezTo>
                  <a:cubicBezTo>
                    <a:pt x="0" y="561"/>
                    <a:pt x="0" y="561"/>
                    <a:pt x="0" y="561"/>
                  </a:cubicBezTo>
                  <a:cubicBezTo>
                    <a:pt x="0" y="604"/>
                    <a:pt x="27" y="633"/>
                    <a:pt x="65" y="644"/>
                  </a:cubicBezTo>
                  <a:cubicBezTo>
                    <a:pt x="27" y="657"/>
                    <a:pt x="0" y="694"/>
                    <a:pt x="0" y="738"/>
                  </a:cubicBezTo>
                  <a:cubicBezTo>
                    <a:pt x="0" y="881"/>
                    <a:pt x="0" y="881"/>
                    <a:pt x="0" y="881"/>
                  </a:cubicBezTo>
                  <a:cubicBezTo>
                    <a:pt x="0" y="923"/>
                    <a:pt x="26" y="952"/>
                    <a:pt x="63" y="963"/>
                  </a:cubicBezTo>
                  <a:cubicBezTo>
                    <a:pt x="26" y="978"/>
                    <a:pt x="0" y="1014"/>
                    <a:pt x="0" y="1056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1243"/>
                    <a:pt x="27" y="1272"/>
                    <a:pt x="66" y="1282"/>
                  </a:cubicBezTo>
                  <a:cubicBezTo>
                    <a:pt x="27" y="1296"/>
                    <a:pt x="0" y="1333"/>
                    <a:pt x="0" y="1376"/>
                  </a:cubicBezTo>
                  <a:cubicBezTo>
                    <a:pt x="0" y="1520"/>
                    <a:pt x="0" y="1520"/>
                    <a:pt x="0" y="1520"/>
                  </a:cubicBezTo>
                  <a:cubicBezTo>
                    <a:pt x="0" y="1564"/>
                    <a:pt x="28" y="1593"/>
                    <a:pt x="66" y="1603"/>
                  </a:cubicBezTo>
                  <a:cubicBezTo>
                    <a:pt x="28" y="1616"/>
                    <a:pt x="0" y="1653"/>
                    <a:pt x="0" y="1697"/>
                  </a:cubicBezTo>
                  <a:cubicBezTo>
                    <a:pt x="0" y="1841"/>
                    <a:pt x="0" y="1841"/>
                    <a:pt x="0" y="1841"/>
                  </a:cubicBezTo>
                  <a:cubicBezTo>
                    <a:pt x="0" y="1884"/>
                    <a:pt x="27" y="1913"/>
                    <a:pt x="65" y="1924"/>
                  </a:cubicBezTo>
                  <a:cubicBezTo>
                    <a:pt x="27" y="1937"/>
                    <a:pt x="0" y="1974"/>
                    <a:pt x="0" y="2017"/>
                  </a:cubicBezTo>
                  <a:cubicBezTo>
                    <a:pt x="0" y="2161"/>
                    <a:pt x="0" y="2161"/>
                    <a:pt x="0" y="2161"/>
                  </a:cubicBezTo>
                  <a:cubicBezTo>
                    <a:pt x="0" y="2204"/>
                    <a:pt x="27" y="2233"/>
                    <a:pt x="65" y="2244"/>
                  </a:cubicBezTo>
                  <a:cubicBezTo>
                    <a:pt x="27" y="2257"/>
                    <a:pt x="0" y="2294"/>
                    <a:pt x="0" y="2337"/>
                  </a:cubicBezTo>
                  <a:cubicBezTo>
                    <a:pt x="0" y="2481"/>
                    <a:pt x="0" y="2481"/>
                    <a:pt x="0" y="2481"/>
                  </a:cubicBezTo>
                  <a:cubicBezTo>
                    <a:pt x="0" y="2528"/>
                    <a:pt x="33" y="2559"/>
                    <a:pt x="76" y="2566"/>
                  </a:cubicBezTo>
                </a:path>
              </a:pathLst>
            </a:custGeom>
            <a:noFill/>
            <a:ln w="3175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8" name="Freeform 1730">
              <a:extLst>
                <a:ext uri="{FF2B5EF4-FFF2-40B4-BE49-F238E27FC236}">
                  <a16:creationId xmlns:a16="http://schemas.microsoft.com/office/drawing/2014/main" id="{70A67D67-5FCA-4915-B809-D5A2F7F24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9" name="Freeform 1731">
              <a:extLst>
                <a:ext uri="{FF2B5EF4-FFF2-40B4-BE49-F238E27FC236}">
                  <a16:creationId xmlns:a16="http://schemas.microsoft.com/office/drawing/2014/main" id="{F89FE631-368A-4BC3-859A-3D5978F13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0" name="Freeform 1732">
              <a:extLst>
                <a:ext uri="{FF2B5EF4-FFF2-40B4-BE49-F238E27FC236}">
                  <a16:creationId xmlns:a16="http://schemas.microsoft.com/office/drawing/2014/main" id="{F771D05A-30C9-4C6A-9EFC-9F420EA99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1" name="Freeform 1733">
              <a:extLst>
                <a:ext uri="{FF2B5EF4-FFF2-40B4-BE49-F238E27FC236}">
                  <a16:creationId xmlns:a16="http://schemas.microsoft.com/office/drawing/2014/main" id="{87A8A3DC-4592-4647-B618-CD4F9BEEF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2" name="Freeform 1734">
              <a:extLst>
                <a:ext uri="{FF2B5EF4-FFF2-40B4-BE49-F238E27FC236}">
                  <a16:creationId xmlns:a16="http://schemas.microsoft.com/office/drawing/2014/main" id="{D5483CAA-9A4B-4DEA-BBF0-161AE0FEC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3" name="Freeform 1735">
              <a:extLst>
                <a:ext uri="{FF2B5EF4-FFF2-40B4-BE49-F238E27FC236}">
                  <a16:creationId xmlns:a16="http://schemas.microsoft.com/office/drawing/2014/main" id="{D0329EA8-ED05-4612-BB2B-5F5700967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4" name="Freeform 1736">
              <a:extLst>
                <a:ext uri="{FF2B5EF4-FFF2-40B4-BE49-F238E27FC236}">
                  <a16:creationId xmlns:a16="http://schemas.microsoft.com/office/drawing/2014/main" id="{467D7994-0108-4637-B82F-F27F1F412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5" name="Freeform 1737">
              <a:extLst>
                <a:ext uri="{FF2B5EF4-FFF2-40B4-BE49-F238E27FC236}">
                  <a16:creationId xmlns:a16="http://schemas.microsoft.com/office/drawing/2014/main" id="{3BCAF5CF-A088-4592-A078-0A57717EB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6" name="Freeform 1738">
              <a:extLst>
                <a:ext uri="{FF2B5EF4-FFF2-40B4-BE49-F238E27FC236}">
                  <a16:creationId xmlns:a16="http://schemas.microsoft.com/office/drawing/2014/main" id="{873F690D-CD88-4FFB-AAD8-D868BED2F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7" name="Freeform 1739">
              <a:extLst>
                <a:ext uri="{FF2B5EF4-FFF2-40B4-BE49-F238E27FC236}">
                  <a16:creationId xmlns:a16="http://schemas.microsoft.com/office/drawing/2014/main" id="{C04BA184-8D83-4171-94C2-0A97B5B03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8" name="Freeform 1740">
              <a:extLst>
                <a:ext uri="{FF2B5EF4-FFF2-40B4-BE49-F238E27FC236}">
                  <a16:creationId xmlns:a16="http://schemas.microsoft.com/office/drawing/2014/main" id="{E18ACAB1-FC9E-407C-88A6-951473D09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9" name="Freeform 1741">
              <a:extLst>
                <a:ext uri="{FF2B5EF4-FFF2-40B4-BE49-F238E27FC236}">
                  <a16:creationId xmlns:a16="http://schemas.microsoft.com/office/drawing/2014/main" id="{FCEFA03C-5C61-4C35-B4E0-1718B293C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0" name="Freeform 1742">
              <a:extLst>
                <a:ext uri="{FF2B5EF4-FFF2-40B4-BE49-F238E27FC236}">
                  <a16:creationId xmlns:a16="http://schemas.microsoft.com/office/drawing/2014/main" id="{C95FC4C5-85BB-40F8-9D44-4B3BF28F9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1" name="Freeform 1743">
              <a:extLst>
                <a:ext uri="{FF2B5EF4-FFF2-40B4-BE49-F238E27FC236}">
                  <a16:creationId xmlns:a16="http://schemas.microsoft.com/office/drawing/2014/main" id="{5807F626-8501-45AD-B35D-972323772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2" name="Freeform 1744">
              <a:extLst>
                <a:ext uri="{FF2B5EF4-FFF2-40B4-BE49-F238E27FC236}">
                  <a16:creationId xmlns:a16="http://schemas.microsoft.com/office/drawing/2014/main" id="{16FEC565-0FEA-45D1-9C3F-0A52F9C9E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3" name="Freeform 1745">
              <a:extLst>
                <a:ext uri="{FF2B5EF4-FFF2-40B4-BE49-F238E27FC236}">
                  <a16:creationId xmlns:a16="http://schemas.microsoft.com/office/drawing/2014/main" id="{29CFC2C8-0CC1-4A02-9527-DB173EBF0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4" name="Freeform 1746">
              <a:extLst>
                <a:ext uri="{FF2B5EF4-FFF2-40B4-BE49-F238E27FC236}">
                  <a16:creationId xmlns:a16="http://schemas.microsoft.com/office/drawing/2014/main" id="{D20EDF31-1E67-4D99-B142-EF57D721D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5" name="Freeform 1747">
              <a:extLst>
                <a:ext uri="{FF2B5EF4-FFF2-40B4-BE49-F238E27FC236}">
                  <a16:creationId xmlns:a16="http://schemas.microsoft.com/office/drawing/2014/main" id="{DB3ED8EF-3453-41B2-868A-12C934FC1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6" name="Freeform 1748">
              <a:extLst>
                <a:ext uri="{FF2B5EF4-FFF2-40B4-BE49-F238E27FC236}">
                  <a16:creationId xmlns:a16="http://schemas.microsoft.com/office/drawing/2014/main" id="{537E1B4B-7646-480B-9191-4467BF5CD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7" name="Freeform 1749">
              <a:extLst>
                <a:ext uri="{FF2B5EF4-FFF2-40B4-BE49-F238E27FC236}">
                  <a16:creationId xmlns:a16="http://schemas.microsoft.com/office/drawing/2014/main" id="{9F52C007-1D1C-4C38-8F69-EA41AC09D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8" name="Freeform 1750">
              <a:extLst>
                <a:ext uri="{FF2B5EF4-FFF2-40B4-BE49-F238E27FC236}">
                  <a16:creationId xmlns:a16="http://schemas.microsoft.com/office/drawing/2014/main" id="{76AF9914-D5FC-4E25-8F16-8B17E9BD6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9" name="Freeform 1751">
              <a:extLst>
                <a:ext uri="{FF2B5EF4-FFF2-40B4-BE49-F238E27FC236}">
                  <a16:creationId xmlns:a16="http://schemas.microsoft.com/office/drawing/2014/main" id="{4BC0886E-6028-496F-956A-A579739A2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0" name="Freeform 1752">
              <a:extLst>
                <a:ext uri="{FF2B5EF4-FFF2-40B4-BE49-F238E27FC236}">
                  <a16:creationId xmlns:a16="http://schemas.microsoft.com/office/drawing/2014/main" id="{7DCD4A13-EE68-48EE-B7A5-2E4D68176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1" name="Freeform 1753">
              <a:extLst>
                <a:ext uri="{FF2B5EF4-FFF2-40B4-BE49-F238E27FC236}">
                  <a16:creationId xmlns:a16="http://schemas.microsoft.com/office/drawing/2014/main" id="{B07EC4A6-22F9-4B3B-B98A-812A670AA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2" name="Freeform 1754">
              <a:extLst>
                <a:ext uri="{FF2B5EF4-FFF2-40B4-BE49-F238E27FC236}">
                  <a16:creationId xmlns:a16="http://schemas.microsoft.com/office/drawing/2014/main" id="{8197C9A2-5AB7-49BC-8B10-750E4F745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3" name="Freeform 1755">
              <a:extLst>
                <a:ext uri="{FF2B5EF4-FFF2-40B4-BE49-F238E27FC236}">
                  <a16:creationId xmlns:a16="http://schemas.microsoft.com/office/drawing/2014/main" id="{C74CCCEB-BFCD-4DDE-8443-DEC38EBE9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4" name="Freeform 1756">
              <a:extLst>
                <a:ext uri="{FF2B5EF4-FFF2-40B4-BE49-F238E27FC236}">
                  <a16:creationId xmlns:a16="http://schemas.microsoft.com/office/drawing/2014/main" id="{760F2C55-25C5-482D-B5AC-C5808A58A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5" name="Freeform 1757">
              <a:extLst>
                <a:ext uri="{FF2B5EF4-FFF2-40B4-BE49-F238E27FC236}">
                  <a16:creationId xmlns:a16="http://schemas.microsoft.com/office/drawing/2014/main" id="{5069F3BE-49D0-40F9-97A2-202DE6081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6" name="Freeform 1758">
              <a:extLst>
                <a:ext uri="{FF2B5EF4-FFF2-40B4-BE49-F238E27FC236}">
                  <a16:creationId xmlns:a16="http://schemas.microsoft.com/office/drawing/2014/main" id="{B0ACD734-E6E8-4757-AEE6-824219ABB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7" name="Freeform 1759">
              <a:extLst>
                <a:ext uri="{FF2B5EF4-FFF2-40B4-BE49-F238E27FC236}">
                  <a16:creationId xmlns:a16="http://schemas.microsoft.com/office/drawing/2014/main" id="{D5E04395-158F-4B40-ACCD-2A159A913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8" name="Freeform 1760">
              <a:extLst>
                <a:ext uri="{FF2B5EF4-FFF2-40B4-BE49-F238E27FC236}">
                  <a16:creationId xmlns:a16="http://schemas.microsoft.com/office/drawing/2014/main" id="{58F9E834-1F8F-4536-96C1-F7412904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9" name="Freeform 1761">
              <a:extLst>
                <a:ext uri="{FF2B5EF4-FFF2-40B4-BE49-F238E27FC236}">
                  <a16:creationId xmlns:a16="http://schemas.microsoft.com/office/drawing/2014/main" id="{222FBDAB-9C60-43C1-AD12-4B084DA4B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0" name="Freeform 1762">
              <a:extLst>
                <a:ext uri="{FF2B5EF4-FFF2-40B4-BE49-F238E27FC236}">
                  <a16:creationId xmlns:a16="http://schemas.microsoft.com/office/drawing/2014/main" id="{C412D857-31EC-4954-B6AD-55996CA31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1" name="Freeform 1763">
              <a:extLst>
                <a:ext uri="{FF2B5EF4-FFF2-40B4-BE49-F238E27FC236}">
                  <a16:creationId xmlns:a16="http://schemas.microsoft.com/office/drawing/2014/main" id="{4B42EDB9-CC85-488A-944A-9EAA5BD62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2" name="Freeform 1764">
              <a:extLst>
                <a:ext uri="{FF2B5EF4-FFF2-40B4-BE49-F238E27FC236}">
                  <a16:creationId xmlns:a16="http://schemas.microsoft.com/office/drawing/2014/main" id="{26A703D9-3291-4714-B6D9-B33A4CFB6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3" name="Freeform 1765">
              <a:extLst>
                <a:ext uri="{FF2B5EF4-FFF2-40B4-BE49-F238E27FC236}">
                  <a16:creationId xmlns:a16="http://schemas.microsoft.com/office/drawing/2014/main" id="{D18EC64C-84DA-4C53-A316-95F102989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4" name="Freeform 1766">
              <a:extLst>
                <a:ext uri="{FF2B5EF4-FFF2-40B4-BE49-F238E27FC236}">
                  <a16:creationId xmlns:a16="http://schemas.microsoft.com/office/drawing/2014/main" id="{2716D8A7-411E-45FD-9137-E6BFCFE4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5" name="Freeform 1767">
              <a:extLst>
                <a:ext uri="{FF2B5EF4-FFF2-40B4-BE49-F238E27FC236}">
                  <a16:creationId xmlns:a16="http://schemas.microsoft.com/office/drawing/2014/main" id="{24481D90-931F-494F-B29A-99B4D7D19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6" name="Freeform 1768">
              <a:extLst>
                <a:ext uri="{FF2B5EF4-FFF2-40B4-BE49-F238E27FC236}">
                  <a16:creationId xmlns:a16="http://schemas.microsoft.com/office/drawing/2014/main" id="{A3945E6A-6BD2-40C3-98D9-37FB7F691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7" name="Freeform 1769">
              <a:extLst>
                <a:ext uri="{FF2B5EF4-FFF2-40B4-BE49-F238E27FC236}">
                  <a16:creationId xmlns:a16="http://schemas.microsoft.com/office/drawing/2014/main" id="{0D2E7CE9-38A7-467E-9B9F-E5AF7D302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8" name="Freeform 1770">
              <a:extLst>
                <a:ext uri="{FF2B5EF4-FFF2-40B4-BE49-F238E27FC236}">
                  <a16:creationId xmlns:a16="http://schemas.microsoft.com/office/drawing/2014/main" id="{94729286-88A7-4DA2-849B-CF1EEAED5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9" name="Oval 1771">
              <a:extLst>
                <a:ext uri="{FF2B5EF4-FFF2-40B4-BE49-F238E27FC236}">
                  <a16:creationId xmlns:a16="http://schemas.microsoft.com/office/drawing/2014/main" id="{0F29D124-501C-465E-BB25-203269D78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60" name="Freeform 1772">
              <a:extLst>
                <a:ext uri="{FF2B5EF4-FFF2-40B4-BE49-F238E27FC236}">
                  <a16:creationId xmlns:a16="http://schemas.microsoft.com/office/drawing/2014/main" id="{577495C5-47B4-4F35-9640-E3C95FD76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1" name="Freeform 1773">
              <a:extLst>
                <a:ext uri="{FF2B5EF4-FFF2-40B4-BE49-F238E27FC236}">
                  <a16:creationId xmlns:a16="http://schemas.microsoft.com/office/drawing/2014/main" id="{0ABC234C-65CA-4857-8DF0-0FDF4627F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2" name="Freeform 1774">
              <a:extLst>
                <a:ext uri="{FF2B5EF4-FFF2-40B4-BE49-F238E27FC236}">
                  <a16:creationId xmlns:a16="http://schemas.microsoft.com/office/drawing/2014/main" id="{EB731960-DA92-4F41-8E73-D796E229B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3" name="Freeform 1775">
              <a:extLst>
                <a:ext uri="{FF2B5EF4-FFF2-40B4-BE49-F238E27FC236}">
                  <a16:creationId xmlns:a16="http://schemas.microsoft.com/office/drawing/2014/main" id="{81D0F7D0-4AFF-4347-838C-3717232A5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4" name="Oval 1776">
              <a:extLst>
                <a:ext uri="{FF2B5EF4-FFF2-40B4-BE49-F238E27FC236}">
                  <a16:creationId xmlns:a16="http://schemas.microsoft.com/office/drawing/2014/main" id="{E0D11825-F645-4AB7-A84A-FA401377F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65" name="Freeform 1777">
              <a:extLst>
                <a:ext uri="{FF2B5EF4-FFF2-40B4-BE49-F238E27FC236}">
                  <a16:creationId xmlns:a16="http://schemas.microsoft.com/office/drawing/2014/main" id="{66C70ED6-BC34-45B1-8CC3-B27EEDDAD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6" name="Freeform 1778">
              <a:extLst>
                <a:ext uri="{FF2B5EF4-FFF2-40B4-BE49-F238E27FC236}">
                  <a16:creationId xmlns:a16="http://schemas.microsoft.com/office/drawing/2014/main" id="{8A7018B0-CC30-4C3B-A19D-87276C0D1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7" name="Freeform 1779">
              <a:extLst>
                <a:ext uri="{FF2B5EF4-FFF2-40B4-BE49-F238E27FC236}">
                  <a16:creationId xmlns:a16="http://schemas.microsoft.com/office/drawing/2014/main" id="{FB15A43E-8C57-489B-B2AB-46468F9DE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8" name="Freeform 1780">
              <a:extLst>
                <a:ext uri="{FF2B5EF4-FFF2-40B4-BE49-F238E27FC236}">
                  <a16:creationId xmlns:a16="http://schemas.microsoft.com/office/drawing/2014/main" id="{3BC37137-B848-4AB5-B76F-BFE8D28A6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9" name="Freeform 1781">
              <a:extLst>
                <a:ext uri="{FF2B5EF4-FFF2-40B4-BE49-F238E27FC236}">
                  <a16:creationId xmlns:a16="http://schemas.microsoft.com/office/drawing/2014/main" id="{50CB5EA4-5F22-42AB-A13B-19B7A6A58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0" name="Freeform 1782">
              <a:extLst>
                <a:ext uri="{FF2B5EF4-FFF2-40B4-BE49-F238E27FC236}">
                  <a16:creationId xmlns:a16="http://schemas.microsoft.com/office/drawing/2014/main" id="{A3076D6A-7D4E-47A8-BD28-E38034863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1" name="Freeform 1783">
              <a:extLst>
                <a:ext uri="{FF2B5EF4-FFF2-40B4-BE49-F238E27FC236}">
                  <a16:creationId xmlns:a16="http://schemas.microsoft.com/office/drawing/2014/main" id="{17619104-9CC3-4BF5-B131-6F9DE5674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2" name="Freeform 1784">
              <a:extLst>
                <a:ext uri="{FF2B5EF4-FFF2-40B4-BE49-F238E27FC236}">
                  <a16:creationId xmlns:a16="http://schemas.microsoft.com/office/drawing/2014/main" id="{0FD0A28C-673A-4242-AB64-A3558F56C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3" name="Freeform 1785">
              <a:extLst>
                <a:ext uri="{FF2B5EF4-FFF2-40B4-BE49-F238E27FC236}">
                  <a16:creationId xmlns:a16="http://schemas.microsoft.com/office/drawing/2014/main" id="{ECC71FF7-3FBB-4D94-9C9E-0840E3812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4" name="Freeform 1786">
              <a:extLst>
                <a:ext uri="{FF2B5EF4-FFF2-40B4-BE49-F238E27FC236}">
                  <a16:creationId xmlns:a16="http://schemas.microsoft.com/office/drawing/2014/main" id="{9557C419-35E6-4B10-957F-998E78634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5" name="Freeform 1787">
              <a:extLst>
                <a:ext uri="{FF2B5EF4-FFF2-40B4-BE49-F238E27FC236}">
                  <a16:creationId xmlns:a16="http://schemas.microsoft.com/office/drawing/2014/main" id="{D7935BEF-90BF-4165-BA61-8A4D91CE8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6" name="Freeform 1788">
              <a:extLst>
                <a:ext uri="{FF2B5EF4-FFF2-40B4-BE49-F238E27FC236}">
                  <a16:creationId xmlns:a16="http://schemas.microsoft.com/office/drawing/2014/main" id="{C047DD15-362A-4F0C-8A8E-666FC97B2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7" name="Freeform 1789">
              <a:extLst>
                <a:ext uri="{FF2B5EF4-FFF2-40B4-BE49-F238E27FC236}">
                  <a16:creationId xmlns:a16="http://schemas.microsoft.com/office/drawing/2014/main" id="{2B1AF64F-9204-4758-91FF-19D2DFD06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8" name="Freeform 1790">
              <a:extLst>
                <a:ext uri="{FF2B5EF4-FFF2-40B4-BE49-F238E27FC236}">
                  <a16:creationId xmlns:a16="http://schemas.microsoft.com/office/drawing/2014/main" id="{6F5D6A48-2C38-4028-8F8B-C6FDD93C8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9" name="Freeform 1791">
              <a:extLst>
                <a:ext uri="{FF2B5EF4-FFF2-40B4-BE49-F238E27FC236}">
                  <a16:creationId xmlns:a16="http://schemas.microsoft.com/office/drawing/2014/main" id="{5FCB5B72-8045-4DE5-9D9B-C6A196B8C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0" name="Freeform 1792">
              <a:extLst>
                <a:ext uri="{FF2B5EF4-FFF2-40B4-BE49-F238E27FC236}">
                  <a16:creationId xmlns:a16="http://schemas.microsoft.com/office/drawing/2014/main" id="{7B4305B9-B4C8-4481-9F06-62C69AA19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1" name="Freeform 1793">
              <a:extLst>
                <a:ext uri="{FF2B5EF4-FFF2-40B4-BE49-F238E27FC236}">
                  <a16:creationId xmlns:a16="http://schemas.microsoft.com/office/drawing/2014/main" id="{9024C37C-66A1-47CC-8030-6C09944A3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2" name="Freeform 1794">
              <a:extLst>
                <a:ext uri="{FF2B5EF4-FFF2-40B4-BE49-F238E27FC236}">
                  <a16:creationId xmlns:a16="http://schemas.microsoft.com/office/drawing/2014/main" id="{7546F71B-7C7C-4C4D-AE47-44259BD55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3" name="Freeform 1795">
              <a:extLst>
                <a:ext uri="{FF2B5EF4-FFF2-40B4-BE49-F238E27FC236}">
                  <a16:creationId xmlns:a16="http://schemas.microsoft.com/office/drawing/2014/main" id="{9650B5F5-AE71-415B-B3D5-3EE7BD67C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4" name="Freeform 1796">
              <a:extLst>
                <a:ext uri="{FF2B5EF4-FFF2-40B4-BE49-F238E27FC236}">
                  <a16:creationId xmlns:a16="http://schemas.microsoft.com/office/drawing/2014/main" id="{C8E68E1C-4C3C-4F34-896A-8A9F53946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5" name="Freeform 1797">
              <a:extLst>
                <a:ext uri="{FF2B5EF4-FFF2-40B4-BE49-F238E27FC236}">
                  <a16:creationId xmlns:a16="http://schemas.microsoft.com/office/drawing/2014/main" id="{247DC260-E7E5-442E-989B-56BA9BA03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6" name="Freeform 1798">
              <a:extLst>
                <a:ext uri="{FF2B5EF4-FFF2-40B4-BE49-F238E27FC236}">
                  <a16:creationId xmlns:a16="http://schemas.microsoft.com/office/drawing/2014/main" id="{6DB62934-2A6E-471A-96B7-3EFB1217F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7" name="Freeform 1799">
              <a:extLst>
                <a:ext uri="{FF2B5EF4-FFF2-40B4-BE49-F238E27FC236}">
                  <a16:creationId xmlns:a16="http://schemas.microsoft.com/office/drawing/2014/main" id="{849838FD-6304-41AD-B041-A7C089C5D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8" name="Freeform 1800">
              <a:extLst>
                <a:ext uri="{FF2B5EF4-FFF2-40B4-BE49-F238E27FC236}">
                  <a16:creationId xmlns:a16="http://schemas.microsoft.com/office/drawing/2014/main" id="{2A3C49E5-89D0-4CCB-989A-216001206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9" name="Freeform 1801">
              <a:extLst>
                <a:ext uri="{FF2B5EF4-FFF2-40B4-BE49-F238E27FC236}">
                  <a16:creationId xmlns:a16="http://schemas.microsoft.com/office/drawing/2014/main" id="{3C401083-D253-49FC-B4D3-B3B7434CA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0" name="Freeform 1802">
              <a:extLst>
                <a:ext uri="{FF2B5EF4-FFF2-40B4-BE49-F238E27FC236}">
                  <a16:creationId xmlns:a16="http://schemas.microsoft.com/office/drawing/2014/main" id="{0A15E12A-AABA-4B12-A7A9-8BA40A7CF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1" name="Freeform 1803">
              <a:extLst>
                <a:ext uri="{FF2B5EF4-FFF2-40B4-BE49-F238E27FC236}">
                  <a16:creationId xmlns:a16="http://schemas.microsoft.com/office/drawing/2014/main" id="{F9532D3D-A367-44EE-A091-3D05AFF14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2" name="Freeform 1804">
              <a:extLst>
                <a:ext uri="{FF2B5EF4-FFF2-40B4-BE49-F238E27FC236}">
                  <a16:creationId xmlns:a16="http://schemas.microsoft.com/office/drawing/2014/main" id="{29FEECF7-5CDA-4C9F-A2F1-5326C0D00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3" name="Freeform 1805">
              <a:extLst>
                <a:ext uri="{FF2B5EF4-FFF2-40B4-BE49-F238E27FC236}">
                  <a16:creationId xmlns:a16="http://schemas.microsoft.com/office/drawing/2014/main" id="{0FFF2FF0-0405-4D1F-B889-AFCA3D03B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4" name="Freeform 1806">
              <a:extLst>
                <a:ext uri="{FF2B5EF4-FFF2-40B4-BE49-F238E27FC236}">
                  <a16:creationId xmlns:a16="http://schemas.microsoft.com/office/drawing/2014/main" id="{6E361C16-743A-4C5B-AC81-237E3E829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5" name="Freeform 1807">
              <a:extLst>
                <a:ext uri="{FF2B5EF4-FFF2-40B4-BE49-F238E27FC236}">
                  <a16:creationId xmlns:a16="http://schemas.microsoft.com/office/drawing/2014/main" id="{682F309E-C5EB-4D40-95B2-F857F5F65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6" name="Freeform 1808">
              <a:extLst>
                <a:ext uri="{FF2B5EF4-FFF2-40B4-BE49-F238E27FC236}">
                  <a16:creationId xmlns:a16="http://schemas.microsoft.com/office/drawing/2014/main" id="{DB73A640-2EA2-4B61-A442-EBD30719B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7" name="Freeform 1809">
              <a:extLst>
                <a:ext uri="{FF2B5EF4-FFF2-40B4-BE49-F238E27FC236}">
                  <a16:creationId xmlns:a16="http://schemas.microsoft.com/office/drawing/2014/main" id="{D88F5345-FED8-4DBE-8F51-056C2DD13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8" name="Freeform 1810">
              <a:extLst>
                <a:ext uri="{FF2B5EF4-FFF2-40B4-BE49-F238E27FC236}">
                  <a16:creationId xmlns:a16="http://schemas.microsoft.com/office/drawing/2014/main" id="{F63BD4F1-539E-4839-B98F-18506F9AA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9" name="Freeform 1811">
              <a:extLst>
                <a:ext uri="{FF2B5EF4-FFF2-40B4-BE49-F238E27FC236}">
                  <a16:creationId xmlns:a16="http://schemas.microsoft.com/office/drawing/2014/main" id="{707FE111-25D8-48DE-A27C-1EE9782E7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0" name="Freeform 1812">
              <a:extLst>
                <a:ext uri="{FF2B5EF4-FFF2-40B4-BE49-F238E27FC236}">
                  <a16:creationId xmlns:a16="http://schemas.microsoft.com/office/drawing/2014/main" id="{EF7F5358-7C75-45B1-88B0-6D04923B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1" name="Freeform 1813">
              <a:extLst>
                <a:ext uri="{FF2B5EF4-FFF2-40B4-BE49-F238E27FC236}">
                  <a16:creationId xmlns:a16="http://schemas.microsoft.com/office/drawing/2014/main" id="{91634C53-BDBD-4A3E-853A-62E845010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2" name="Freeform 1814">
              <a:extLst>
                <a:ext uri="{FF2B5EF4-FFF2-40B4-BE49-F238E27FC236}">
                  <a16:creationId xmlns:a16="http://schemas.microsoft.com/office/drawing/2014/main" id="{40BE25DC-E7BC-4594-B40B-F28E980EA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3" name="Freeform 1815">
              <a:extLst>
                <a:ext uri="{FF2B5EF4-FFF2-40B4-BE49-F238E27FC236}">
                  <a16:creationId xmlns:a16="http://schemas.microsoft.com/office/drawing/2014/main" id="{8AAE7E0F-F419-4585-8A7E-F376D2806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4" name="Freeform 1816">
              <a:extLst>
                <a:ext uri="{FF2B5EF4-FFF2-40B4-BE49-F238E27FC236}">
                  <a16:creationId xmlns:a16="http://schemas.microsoft.com/office/drawing/2014/main" id="{95BAD116-0B42-4F08-AA64-A7780C615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5" name="Freeform 1817">
              <a:extLst>
                <a:ext uri="{FF2B5EF4-FFF2-40B4-BE49-F238E27FC236}">
                  <a16:creationId xmlns:a16="http://schemas.microsoft.com/office/drawing/2014/main" id="{6EDF357F-BD75-4CE4-9AC9-E0A51B572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6" name="Freeform 1818">
              <a:extLst>
                <a:ext uri="{FF2B5EF4-FFF2-40B4-BE49-F238E27FC236}">
                  <a16:creationId xmlns:a16="http://schemas.microsoft.com/office/drawing/2014/main" id="{2EA98528-8C87-4937-A889-9311CBBDD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7" name="Freeform 1819">
              <a:extLst>
                <a:ext uri="{FF2B5EF4-FFF2-40B4-BE49-F238E27FC236}">
                  <a16:creationId xmlns:a16="http://schemas.microsoft.com/office/drawing/2014/main" id="{D3FC7077-B34E-4ECD-87C7-9CCFB2B99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8" name="Freeform 1820">
              <a:extLst>
                <a:ext uri="{FF2B5EF4-FFF2-40B4-BE49-F238E27FC236}">
                  <a16:creationId xmlns:a16="http://schemas.microsoft.com/office/drawing/2014/main" id="{78B0789E-C4A8-447E-9AC7-CA872F9A2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9" name="Freeform 1821">
              <a:extLst>
                <a:ext uri="{FF2B5EF4-FFF2-40B4-BE49-F238E27FC236}">
                  <a16:creationId xmlns:a16="http://schemas.microsoft.com/office/drawing/2014/main" id="{F1D23153-CE11-40D0-85CF-8B645C3C6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0" name="Freeform 1822">
              <a:extLst>
                <a:ext uri="{FF2B5EF4-FFF2-40B4-BE49-F238E27FC236}">
                  <a16:creationId xmlns:a16="http://schemas.microsoft.com/office/drawing/2014/main" id="{EBCF0992-0391-4E54-B391-857D71F53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1" name="Freeform 1823">
              <a:extLst>
                <a:ext uri="{FF2B5EF4-FFF2-40B4-BE49-F238E27FC236}">
                  <a16:creationId xmlns:a16="http://schemas.microsoft.com/office/drawing/2014/main" id="{5F471A90-D11C-46B7-A887-01E3977F6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2" name="Freeform 1824">
              <a:extLst>
                <a:ext uri="{FF2B5EF4-FFF2-40B4-BE49-F238E27FC236}">
                  <a16:creationId xmlns:a16="http://schemas.microsoft.com/office/drawing/2014/main" id="{19A10046-712A-4B12-8326-CCE7EA936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3" name="Freeform 1825">
              <a:extLst>
                <a:ext uri="{FF2B5EF4-FFF2-40B4-BE49-F238E27FC236}">
                  <a16:creationId xmlns:a16="http://schemas.microsoft.com/office/drawing/2014/main" id="{511E4F71-8E43-40A4-98AA-3031F0141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4" name="Freeform 1826">
              <a:extLst>
                <a:ext uri="{FF2B5EF4-FFF2-40B4-BE49-F238E27FC236}">
                  <a16:creationId xmlns:a16="http://schemas.microsoft.com/office/drawing/2014/main" id="{AC96DC78-C7F9-42B5-A553-56DBB866A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5" name="Freeform 1827">
              <a:extLst>
                <a:ext uri="{FF2B5EF4-FFF2-40B4-BE49-F238E27FC236}">
                  <a16:creationId xmlns:a16="http://schemas.microsoft.com/office/drawing/2014/main" id="{57DF5995-0985-4328-8B72-5076EF04D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6" name="Freeform 1828">
              <a:extLst>
                <a:ext uri="{FF2B5EF4-FFF2-40B4-BE49-F238E27FC236}">
                  <a16:creationId xmlns:a16="http://schemas.microsoft.com/office/drawing/2014/main" id="{1797BD0F-A300-4C4E-AE93-511BD850A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7" name="Freeform 1829">
              <a:extLst>
                <a:ext uri="{FF2B5EF4-FFF2-40B4-BE49-F238E27FC236}">
                  <a16:creationId xmlns:a16="http://schemas.microsoft.com/office/drawing/2014/main" id="{D3E89C2C-69D4-4B0A-9ADE-EE0DD186B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8" name="Freeform 1830">
              <a:extLst>
                <a:ext uri="{FF2B5EF4-FFF2-40B4-BE49-F238E27FC236}">
                  <a16:creationId xmlns:a16="http://schemas.microsoft.com/office/drawing/2014/main" id="{0D3684C8-68BE-4488-A905-A4F26C908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9" name="Freeform 1831">
              <a:extLst>
                <a:ext uri="{FF2B5EF4-FFF2-40B4-BE49-F238E27FC236}">
                  <a16:creationId xmlns:a16="http://schemas.microsoft.com/office/drawing/2014/main" id="{0F0F2F65-11C1-4B94-8A73-51A5BBDF9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0" name="Freeform 1832">
              <a:extLst>
                <a:ext uri="{FF2B5EF4-FFF2-40B4-BE49-F238E27FC236}">
                  <a16:creationId xmlns:a16="http://schemas.microsoft.com/office/drawing/2014/main" id="{195ABE04-6626-4666-AC6D-CBAC37584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1" name="Freeform 1833">
              <a:extLst>
                <a:ext uri="{FF2B5EF4-FFF2-40B4-BE49-F238E27FC236}">
                  <a16:creationId xmlns:a16="http://schemas.microsoft.com/office/drawing/2014/main" id="{1EAAFE38-F24F-462A-8E0E-87F2FA8AC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2" name="Freeform 1834">
              <a:extLst>
                <a:ext uri="{FF2B5EF4-FFF2-40B4-BE49-F238E27FC236}">
                  <a16:creationId xmlns:a16="http://schemas.microsoft.com/office/drawing/2014/main" id="{7DD6506E-7BCC-460D-99AF-3C231C798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3" name="Freeform 1835">
              <a:extLst>
                <a:ext uri="{FF2B5EF4-FFF2-40B4-BE49-F238E27FC236}">
                  <a16:creationId xmlns:a16="http://schemas.microsoft.com/office/drawing/2014/main" id="{8494BB6A-305E-4AC4-AAB4-80287E7FB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4" name="Freeform 1836">
              <a:extLst>
                <a:ext uri="{FF2B5EF4-FFF2-40B4-BE49-F238E27FC236}">
                  <a16:creationId xmlns:a16="http://schemas.microsoft.com/office/drawing/2014/main" id="{4A519683-1934-48BC-949E-FDAB940D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5" name="Freeform 1837">
              <a:extLst>
                <a:ext uri="{FF2B5EF4-FFF2-40B4-BE49-F238E27FC236}">
                  <a16:creationId xmlns:a16="http://schemas.microsoft.com/office/drawing/2014/main" id="{6849C819-0087-464E-A3D0-C816C167C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6" name="Freeform 1838">
              <a:extLst>
                <a:ext uri="{FF2B5EF4-FFF2-40B4-BE49-F238E27FC236}">
                  <a16:creationId xmlns:a16="http://schemas.microsoft.com/office/drawing/2014/main" id="{2E1E2BF9-D054-40BC-8F67-D7ECEC080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7" name="Freeform 1839">
              <a:extLst>
                <a:ext uri="{FF2B5EF4-FFF2-40B4-BE49-F238E27FC236}">
                  <a16:creationId xmlns:a16="http://schemas.microsoft.com/office/drawing/2014/main" id="{92E8FB79-10DB-4CCB-9F97-1056F8E0A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8" name="Freeform 1840">
              <a:extLst>
                <a:ext uri="{FF2B5EF4-FFF2-40B4-BE49-F238E27FC236}">
                  <a16:creationId xmlns:a16="http://schemas.microsoft.com/office/drawing/2014/main" id="{64202F64-D2DA-4A85-B2FF-1C2F9D75A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9" name="Freeform 1841">
              <a:extLst>
                <a:ext uri="{FF2B5EF4-FFF2-40B4-BE49-F238E27FC236}">
                  <a16:creationId xmlns:a16="http://schemas.microsoft.com/office/drawing/2014/main" id="{3AC18C8B-9623-435C-87C4-698936789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0" name="Freeform 1842">
              <a:extLst>
                <a:ext uri="{FF2B5EF4-FFF2-40B4-BE49-F238E27FC236}">
                  <a16:creationId xmlns:a16="http://schemas.microsoft.com/office/drawing/2014/main" id="{F680FEB7-7345-45A7-8836-19FA90887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1" name="Freeform 1843">
              <a:extLst>
                <a:ext uri="{FF2B5EF4-FFF2-40B4-BE49-F238E27FC236}">
                  <a16:creationId xmlns:a16="http://schemas.microsoft.com/office/drawing/2014/main" id="{9D5A8A5C-2FDF-488F-91B5-29D80B06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2" name="Freeform 1844">
              <a:extLst>
                <a:ext uri="{FF2B5EF4-FFF2-40B4-BE49-F238E27FC236}">
                  <a16:creationId xmlns:a16="http://schemas.microsoft.com/office/drawing/2014/main" id="{475BCD93-C07F-4E9F-8AB2-F763AA2A8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3" name="Freeform 1845">
              <a:extLst>
                <a:ext uri="{FF2B5EF4-FFF2-40B4-BE49-F238E27FC236}">
                  <a16:creationId xmlns:a16="http://schemas.microsoft.com/office/drawing/2014/main" id="{1F526CD9-0A54-4F7A-9969-25219F67B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4" name="Freeform 1846">
              <a:extLst>
                <a:ext uri="{FF2B5EF4-FFF2-40B4-BE49-F238E27FC236}">
                  <a16:creationId xmlns:a16="http://schemas.microsoft.com/office/drawing/2014/main" id="{3E8AC7C0-7E7B-45AB-A61C-D722DB361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5" name="Freeform 1847">
              <a:extLst>
                <a:ext uri="{FF2B5EF4-FFF2-40B4-BE49-F238E27FC236}">
                  <a16:creationId xmlns:a16="http://schemas.microsoft.com/office/drawing/2014/main" id="{1FFC3062-59CB-4589-915A-A9248A44F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6" name="Freeform 1848">
              <a:extLst>
                <a:ext uri="{FF2B5EF4-FFF2-40B4-BE49-F238E27FC236}">
                  <a16:creationId xmlns:a16="http://schemas.microsoft.com/office/drawing/2014/main" id="{55A7EB59-3C6F-44E4-8CD8-5CABAEDB6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7" name="Freeform 1849">
              <a:extLst>
                <a:ext uri="{FF2B5EF4-FFF2-40B4-BE49-F238E27FC236}">
                  <a16:creationId xmlns:a16="http://schemas.microsoft.com/office/drawing/2014/main" id="{7EDE08A4-162F-4223-B033-5A85E7CEE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8" name="Freeform 1850">
              <a:extLst>
                <a:ext uri="{FF2B5EF4-FFF2-40B4-BE49-F238E27FC236}">
                  <a16:creationId xmlns:a16="http://schemas.microsoft.com/office/drawing/2014/main" id="{5F53BC24-241F-4468-A8A1-56EC1C2C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9" name="Freeform 1851">
              <a:extLst>
                <a:ext uri="{FF2B5EF4-FFF2-40B4-BE49-F238E27FC236}">
                  <a16:creationId xmlns:a16="http://schemas.microsoft.com/office/drawing/2014/main" id="{0F26D176-CFE3-422B-B547-B3B3AF262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0" name="Freeform 1852">
              <a:extLst>
                <a:ext uri="{FF2B5EF4-FFF2-40B4-BE49-F238E27FC236}">
                  <a16:creationId xmlns:a16="http://schemas.microsoft.com/office/drawing/2014/main" id="{BCB069A2-7941-4C50-A557-7DDB759F0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1" name="Freeform 1853">
              <a:extLst>
                <a:ext uri="{FF2B5EF4-FFF2-40B4-BE49-F238E27FC236}">
                  <a16:creationId xmlns:a16="http://schemas.microsoft.com/office/drawing/2014/main" id="{E1083D0D-32E3-477D-A8D7-9331B7FBD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2" name="Freeform 1854">
              <a:extLst>
                <a:ext uri="{FF2B5EF4-FFF2-40B4-BE49-F238E27FC236}">
                  <a16:creationId xmlns:a16="http://schemas.microsoft.com/office/drawing/2014/main" id="{0689F43A-57FF-4532-9D3C-EB1BB340E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3" name="Freeform 1855">
              <a:extLst>
                <a:ext uri="{FF2B5EF4-FFF2-40B4-BE49-F238E27FC236}">
                  <a16:creationId xmlns:a16="http://schemas.microsoft.com/office/drawing/2014/main" id="{A4A41A91-9CA3-4E76-B8BD-F85E011AC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4" name="Freeform 1856">
              <a:extLst>
                <a:ext uri="{FF2B5EF4-FFF2-40B4-BE49-F238E27FC236}">
                  <a16:creationId xmlns:a16="http://schemas.microsoft.com/office/drawing/2014/main" id="{842EB7AA-5166-4495-A492-84892818D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5" name="Freeform 1857">
              <a:extLst>
                <a:ext uri="{FF2B5EF4-FFF2-40B4-BE49-F238E27FC236}">
                  <a16:creationId xmlns:a16="http://schemas.microsoft.com/office/drawing/2014/main" id="{C43582CE-C9F3-4D43-865C-B358878B1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6" name="Freeform 1858">
              <a:extLst>
                <a:ext uri="{FF2B5EF4-FFF2-40B4-BE49-F238E27FC236}">
                  <a16:creationId xmlns:a16="http://schemas.microsoft.com/office/drawing/2014/main" id="{7D784781-52AD-4E8F-9AF0-76CAF732C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7" name="Freeform 1859">
              <a:extLst>
                <a:ext uri="{FF2B5EF4-FFF2-40B4-BE49-F238E27FC236}">
                  <a16:creationId xmlns:a16="http://schemas.microsoft.com/office/drawing/2014/main" id="{68E0BABF-15AB-458B-A801-2076019B1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8" name="Freeform 1860">
              <a:extLst>
                <a:ext uri="{FF2B5EF4-FFF2-40B4-BE49-F238E27FC236}">
                  <a16:creationId xmlns:a16="http://schemas.microsoft.com/office/drawing/2014/main" id="{6E28C87A-5312-45EC-9585-5807166D0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9" name="Freeform 1861">
              <a:extLst>
                <a:ext uri="{FF2B5EF4-FFF2-40B4-BE49-F238E27FC236}">
                  <a16:creationId xmlns:a16="http://schemas.microsoft.com/office/drawing/2014/main" id="{B2F026EF-7A7B-4514-BFDD-FA6FE16F9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0" name="Freeform 1862">
              <a:extLst>
                <a:ext uri="{FF2B5EF4-FFF2-40B4-BE49-F238E27FC236}">
                  <a16:creationId xmlns:a16="http://schemas.microsoft.com/office/drawing/2014/main" id="{D4F0754C-27FE-4156-8971-844E2C769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1" name="Freeform 1863">
              <a:extLst>
                <a:ext uri="{FF2B5EF4-FFF2-40B4-BE49-F238E27FC236}">
                  <a16:creationId xmlns:a16="http://schemas.microsoft.com/office/drawing/2014/main" id="{BD5AF676-B5D6-472A-AC21-D6606BA2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2" name="Freeform 1864">
              <a:extLst>
                <a:ext uri="{FF2B5EF4-FFF2-40B4-BE49-F238E27FC236}">
                  <a16:creationId xmlns:a16="http://schemas.microsoft.com/office/drawing/2014/main" id="{F6DA0A7F-9682-40D7-BA52-943C19765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3" name="Freeform 1865">
              <a:extLst>
                <a:ext uri="{FF2B5EF4-FFF2-40B4-BE49-F238E27FC236}">
                  <a16:creationId xmlns:a16="http://schemas.microsoft.com/office/drawing/2014/main" id="{477C846F-FEC1-44EB-9968-E24F724A1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4" name="Freeform 1866">
              <a:extLst>
                <a:ext uri="{FF2B5EF4-FFF2-40B4-BE49-F238E27FC236}">
                  <a16:creationId xmlns:a16="http://schemas.microsoft.com/office/drawing/2014/main" id="{08B4A6ED-89AA-429F-A41F-B7882A9FC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5" name="Freeform 1867">
              <a:extLst>
                <a:ext uri="{FF2B5EF4-FFF2-40B4-BE49-F238E27FC236}">
                  <a16:creationId xmlns:a16="http://schemas.microsoft.com/office/drawing/2014/main" id="{CFA18EB6-0E73-4BCD-9A8F-3C9A3D30C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6" name="Freeform 1868">
              <a:extLst>
                <a:ext uri="{FF2B5EF4-FFF2-40B4-BE49-F238E27FC236}">
                  <a16:creationId xmlns:a16="http://schemas.microsoft.com/office/drawing/2014/main" id="{5826E40D-5117-4F60-B78E-AFB3F0F03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7" name="Freeform 1869">
              <a:extLst>
                <a:ext uri="{FF2B5EF4-FFF2-40B4-BE49-F238E27FC236}">
                  <a16:creationId xmlns:a16="http://schemas.microsoft.com/office/drawing/2014/main" id="{DE2C0FDF-9CBE-4CEA-A831-AF9CD9C92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8" name="Freeform 1870">
              <a:extLst>
                <a:ext uri="{FF2B5EF4-FFF2-40B4-BE49-F238E27FC236}">
                  <a16:creationId xmlns:a16="http://schemas.microsoft.com/office/drawing/2014/main" id="{4D23E305-C1B1-424E-ABA3-4BFB6713D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9" name="Freeform 1871">
              <a:extLst>
                <a:ext uri="{FF2B5EF4-FFF2-40B4-BE49-F238E27FC236}">
                  <a16:creationId xmlns:a16="http://schemas.microsoft.com/office/drawing/2014/main" id="{0D8FC271-6A38-4B83-9439-E9847E86A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0" name="Freeform 1872">
              <a:extLst>
                <a:ext uri="{FF2B5EF4-FFF2-40B4-BE49-F238E27FC236}">
                  <a16:creationId xmlns:a16="http://schemas.microsoft.com/office/drawing/2014/main" id="{7BE660DC-1900-491F-AFF1-93CEDE77C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1" name="Oval 1873">
              <a:extLst>
                <a:ext uri="{FF2B5EF4-FFF2-40B4-BE49-F238E27FC236}">
                  <a16:creationId xmlns:a16="http://schemas.microsoft.com/office/drawing/2014/main" id="{13D3B838-7C65-4CB1-BC40-15C81C739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62" name="Freeform 1874">
              <a:extLst>
                <a:ext uri="{FF2B5EF4-FFF2-40B4-BE49-F238E27FC236}">
                  <a16:creationId xmlns:a16="http://schemas.microsoft.com/office/drawing/2014/main" id="{9B6E9824-C582-4611-B815-27F9F43C7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3" name="Freeform 1875">
              <a:extLst>
                <a:ext uri="{FF2B5EF4-FFF2-40B4-BE49-F238E27FC236}">
                  <a16:creationId xmlns:a16="http://schemas.microsoft.com/office/drawing/2014/main" id="{9FC0332E-295F-4813-B133-A206659B8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4" name="Freeform 1876">
              <a:extLst>
                <a:ext uri="{FF2B5EF4-FFF2-40B4-BE49-F238E27FC236}">
                  <a16:creationId xmlns:a16="http://schemas.microsoft.com/office/drawing/2014/main" id="{971D5FBC-1E99-4E22-9A68-010911414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5" name="Freeform 1877">
              <a:extLst>
                <a:ext uri="{FF2B5EF4-FFF2-40B4-BE49-F238E27FC236}">
                  <a16:creationId xmlns:a16="http://schemas.microsoft.com/office/drawing/2014/main" id="{BBB4C15C-382E-4CFB-BC89-5AA84DFF3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6" name="Oval 1878">
              <a:extLst>
                <a:ext uri="{FF2B5EF4-FFF2-40B4-BE49-F238E27FC236}">
                  <a16:creationId xmlns:a16="http://schemas.microsoft.com/office/drawing/2014/main" id="{DF59167B-7D6A-47ED-9D13-86312223B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67" name="Freeform 1879">
              <a:extLst>
                <a:ext uri="{FF2B5EF4-FFF2-40B4-BE49-F238E27FC236}">
                  <a16:creationId xmlns:a16="http://schemas.microsoft.com/office/drawing/2014/main" id="{0B72D517-DB5C-44ED-B41C-A5B050D61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8" name="Freeform 1880">
              <a:extLst>
                <a:ext uri="{FF2B5EF4-FFF2-40B4-BE49-F238E27FC236}">
                  <a16:creationId xmlns:a16="http://schemas.microsoft.com/office/drawing/2014/main" id="{7C3712FC-F796-43E9-A2AE-8F7CBF329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9" name="Freeform 1881">
              <a:extLst>
                <a:ext uri="{FF2B5EF4-FFF2-40B4-BE49-F238E27FC236}">
                  <a16:creationId xmlns:a16="http://schemas.microsoft.com/office/drawing/2014/main" id="{4967564A-ED46-4A8C-BF3F-DF4027BE8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0" name="Freeform 1882">
              <a:extLst>
                <a:ext uri="{FF2B5EF4-FFF2-40B4-BE49-F238E27FC236}">
                  <a16:creationId xmlns:a16="http://schemas.microsoft.com/office/drawing/2014/main" id="{32FF9593-35C7-44FA-8BE6-B295C93D0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1" name="Freeform 1883">
              <a:extLst>
                <a:ext uri="{FF2B5EF4-FFF2-40B4-BE49-F238E27FC236}">
                  <a16:creationId xmlns:a16="http://schemas.microsoft.com/office/drawing/2014/main" id="{22C99C33-15AF-439C-A931-D8D3ED83E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2" name="Freeform 1884">
              <a:extLst>
                <a:ext uri="{FF2B5EF4-FFF2-40B4-BE49-F238E27FC236}">
                  <a16:creationId xmlns:a16="http://schemas.microsoft.com/office/drawing/2014/main" id="{7DB0084E-37BE-457C-9CAF-AA6252B85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3" name="Freeform 1885">
              <a:extLst>
                <a:ext uri="{FF2B5EF4-FFF2-40B4-BE49-F238E27FC236}">
                  <a16:creationId xmlns:a16="http://schemas.microsoft.com/office/drawing/2014/main" id="{559FC044-01A0-4F90-8ABD-B044EC007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4" name="Freeform 1886">
              <a:extLst>
                <a:ext uri="{FF2B5EF4-FFF2-40B4-BE49-F238E27FC236}">
                  <a16:creationId xmlns:a16="http://schemas.microsoft.com/office/drawing/2014/main" id="{645EF98F-AFEB-4EA1-B940-23F375099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5" name="Freeform 1887">
              <a:extLst>
                <a:ext uri="{FF2B5EF4-FFF2-40B4-BE49-F238E27FC236}">
                  <a16:creationId xmlns:a16="http://schemas.microsoft.com/office/drawing/2014/main" id="{62B88C3D-0970-461A-8C92-CE89BBEB6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6" name="Freeform 1888">
              <a:extLst>
                <a:ext uri="{FF2B5EF4-FFF2-40B4-BE49-F238E27FC236}">
                  <a16:creationId xmlns:a16="http://schemas.microsoft.com/office/drawing/2014/main" id="{6B83D7C1-6E93-41C0-B3CE-6F4E5BD51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7" name="Freeform 1889">
              <a:extLst>
                <a:ext uri="{FF2B5EF4-FFF2-40B4-BE49-F238E27FC236}">
                  <a16:creationId xmlns:a16="http://schemas.microsoft.com/office/drawing/2014/main" id="{6ED8A4A2-09D2-424E-847E-DD4AE55E9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8" name="Freeform 1890">
              <a:extLst>
                <a:ext uri="{FF2B5EF4-FFF2-40B4-BE49-F238E27FC236}">
                  <a16:creationId xmlns:a16="http://schemas.microsoft.com/office/drawing/2014/main" id="{89A4AE57-EB08-4D50-98F2-9E96D359C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9" name="Freeform 1891">
              <a:extLst>
                <a:ext uri="{FF2B5EF4-FFF2-40B4-BE49-F238E27FC236}">
                  <a16:creationId xmlns:a16="http://schemas.microsoft.com/office/drawing/2014/main" id="{AF3608A3-6B9F-4676-A039-825DA71A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0" name="Freeform 1892">
              <a:extLst>
                <a:ext uri="{FF2B5EF4-FFF2-40B4-BE49-F238E27FC236}">
                  <a16:creationId xmlns:a16="http://schemas.microsoft.com/office/drawing/2014/main" id="{B80C0578-60D2-4F5B-984F-433AB57A9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1" name="Freeform 1893">
              <a:extLst>
                <a:ext uri="{FF2B5EF4-FFF2-40B4-BE49-F238E27FC236}">
                  <a16:creationId xmlns:a16="http://schemas.microsoft.com/office/drawing/2014/main" id="{9888040D-8B8F-4112-9C34-7DC6B2865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2" name="Freeform 1894">
              <a:extLst>
                <a:ext uri="{FF2B5EF4-FFF2-40B4-BE49-F238E27FC236}">
                  <a16:creationId xmlns:a16="http://schemas.microsoft.com/office/drawing/2014/main" id="{B31CBFB1-B595-4ABE-B671-D64FAF9D1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3" name="Freeform 1895">
              <a:extLst>
                <a:ext uri="{FF2B5EF4-FFF2-40B4-BE49-F238E27FC236}">
                  <a16:creationId xmlns:a16="http://schemas.microsoft.com/office/drawing/2014/main" id="{2D7DBFE1-5630-4EA6-B7A3-AD09715E0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4" name="Freeform 1896">
              <a:extLst>
                <a:ext uri="{FF2B5EF4-FFF2-40B4-BE49-F238E27FC236}">
                  <a16:creationId xmlns:a16="http://schemas.microsoft.com/office/drawing/2014/main" id="{308335E2-2DDB-4A8F-8E30-14D8F8BFB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5" name="Freeform 1897">
              <a:extLst>
                <a:ext uri="{FF2B5EF4-FFF2-40B4-BE49-F238E27FC236}">
                  <a16:creationId xmlns:a16="http://schemas.microsoft.com/office/drawing/2014/main" id="{779E5ECE-B4EC-4D7B-8816-7BD9B1E5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6" name="Freeform 1898">
              <a:extLst>
                <a:ext uri="{FF2B5EF4-FFF2-40B4-BE49-F238E27FC236}">
                  <a16:creationId xmlns:a16="http://schemas.microsoft.com/office/drawing/2014/main" id="{A2395C6C-8565-4A62-A059-B427E5374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7" name="Freeform 1899">
              <a:extLst>
                <a:ext uri="{FF2B5EF4-FFF2-40B4-BE49-F238E27FC236}">
                  <a16:creationId xmlns:a16="http://schemas.microsoft.com/office/drawing/2014/main" id="{E18B40B4-1ED9-4BD5-AE92-CF8866891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8" name="Freeform 1900">
              <a:extLst>
                <a:ext uri="{FF2B5EF4-FFF2-40B4-BE49-F238E27FC236}">
                  <a16:creationId xmlns:a16="http://schemas.microsoft.com/office/drawing/2014/main" id="{5A28C999-A358-4D46-AE29-450AB96B4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9" name="Freeform 1901">
              <a:extLst>
                <a:ext uri="{FF2B5EF4-FFF2-40B4-BE49-F238E27FC236}">
                  <a16:creationId xmlns:a16="http://schemas.microsoft.com/office/drawing/2014/main" id="{69F42245-E0C1-4F6F-8FE4-A2720562C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0" name="Freeform 1902">
              <a:extLst>
                <a:ext uri="{FF2B5EF4-FFF2-40B4-BE49-F238E27FC236}">
                  <a16:creationId xmlns:a16="http://schemas.microsoft.com/office/drawing/2014/main" id="{2576AD41-4EA4-446B-B4A8-3E9AC24F5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1" name="Freeform 1903">
              <a:extLst>
                <a:ext uri="{FF2B5EF4-FFF2-40B4-BE49-F238E27FC236}">
                  <a16:creationId xmlns:a16="http://schemas.microsoft.com/office/drawing/2014/main" id="{98F0F4C0-7AA8-4DFE-A782-893AA3121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2" name="Freeform 1904">
              <a:extLst>
                <a:ext uri="{FF2B5EF4-FFF2-40B4-BE49-F238E27FC236}">
                  <a16:creationId xmlns:a16="http://schemas.microsoft.com/office/drawing/2014/main" id="{0B637961-3A64-43F1-ADC9-757D647DD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3" name="Freeform 1905">
              <a:extLst>
                <a:ext uri="{FF2B5EF4-FFF2-40B4-BE49-F238E27FC236}">
                  <a16:creationId xmlns:a16="http://schemas.microsoft.com/office/drawing/2014/main" id="{E42FD8D0-1691-45A6-A4A0-6505363D0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4" name="Freeform 1906">
              <a:extLst>
                <a:ext uri="{FF2B5EF4-FFF2-40B4-BE49-F238E27FC236}">
                  <a16:creationId xmlns:a16="http://schemas.microsoft.com/office/drawing/2014/main" id="{7451EBC7-C77D-4948-B5B5-55A620272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5" name="Freeform 1907">
              <a:extLst>
                <a:ext uri="{FF2B5EF4-FFF2-40B4-BE49-F238E27FC236}">
                  <a16:creationId xmlns:a16="http://schemas.microsoft.com/office/drawing/2014/main" id="{59E1B394-E69D-4AD9-967E-444B70032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6" name="Freeform 1908">
              <a:extLst>
                <a:ext uri="{FF2B5EF4-FFF2-40B4-BE49-F238E27FC236}">
                  <a16:creationId xmlns:a16="http://schemas.microsoft.com/office/drawing/2014/main" id="{ECD538F9-FD98-499F-A20A-5383D1D22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7" name="Freeform 1909">
              <a:extLst>
                <a:ext uri="{FF2B5EF4-FFF2-40B4-BE49-F238E27FC236}">
                  <a16:creationId xmlns:a16="http://schemas.microsoft.com/office/drawing/2014/main" id="{237DF19F-A6E9-4583-AEDF-517152732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8" name="Freeform 1910">
              <a:extLst>
                <a:ext uri="{FF2B5EF4-FFF2-40B4-BE49-F238E27FC236}">
                  <a16:creationId xmlns:a16="http://schemas.microsoft.com/office/drawing/2014/main" id="{A13E8E17-1344-4478-9E03-3F9989167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9" name="Freeform 1911">
              <a:extLst>
                <a:ext uri="{FF2B5EF4-FFF2-40B4-BE49-F238E27FC236}">
                  <a16:creationId xmlns:a16="http://schemas.microsoft.com/office/drawing/2014/main" id="{D7611E03-9840-477E-8916-07424703E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0" name="Freeform 1912">
              <a:extLst>
                <a:ext uri="{FF2B5EF4-FFF2-40B4-BE49-F238E27FC236}">
                  <a16:creationId xmlns:a16="http://schemas.microsoft.com/office/drawing/2014/main" id="{730F1B59-2CDE-42F3-9008-2A01CB99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1" name="Freeform 1913">
              <a:extLst>
                <a:ext uri="{FF2B5EF4-FFF2-40B4-BE49-F238E27FC236}">
                  <a16:creationId xmlns:a16="http://schemas.microsoft.com/office/drawing/2014/main" id="{FE57B65E-F1F5-4499-94D6-410F6F382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2" name="Freeform 1914">
              <a:extLst>
                <a:ext uri="{FF2B5EF4-FFF2-40B4-BE49-F238E27FC236}">
                  <a16:creationId xmlns:a16="http://schemas.microsoft.com/office/drawing/2014/main" id="{4761643D-B229-4208-B798-1BA3C291E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3" name="Freeform 1915">
              <a:extLst>
                <a:ext uri="{FF2B5EF4-FFF2-40B4-BE49-F238E27FC236}">
                  <a16:creationId xmlns:a16="http://schemas.microsoft.com/office/drawing/2014/main" id="{85FA3FB9-9FE2-443C-8089-B42884040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4" name="Freeform 1916">
              <a:extLst>
                <a:ext uri="{FF2B5EF4-FFF2-40B4-BE49-F238E27FC236}">
                  <a16:creationId xmlns:a16="http://schemas.microsoft.com/office/drawing/2014/main" id="{D539C850-0D2D-4FA1-A937-C6A6E6AFA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5" name="Freeform 1917">
              <a:extLst>
                <a:ext uri="{FF2B5EF4-FFF2-40B4-BE49-F238E27FC236}">
                  <a16:creationId xmlns:a16="http://schemas.microsoft.com/office/drawing/2014/main" id="{925F88C4-4429-4984-A3CD-E1A96D2BB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6" name="Freeform 1918">
              <a:extLst>
                <a:ext uri="{FF2B5EF4-FFF2-40B4-BE49-F238E27FC236}">
                  <a16:creationId xmlns:a16="http://schemas.microsoft.com/office/drawing/2014/main" id="{FDA78193-5F46-4DA2-BEC0-D2B3FAC37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7" name="Freeform 1919">
              <a:extLst>
                <a:ext uri="{FF2B5EF4-FFF2-40B4-BE49-F238E27FC236}">
                  <a16:creationId xmlns:a16="http://schemas.microsoft.com/office/drawing/2014/main" id="{85A8D29A-1CE7-4E68-A9C7-3A322475E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8" name="Freeform 1920">
              <a:extLst>
                <a:ext uri="{FF2B5EF4-FFF2-40B4-BE49-F238E27FC236}">
                  <a16:creationId xmlns:a16="http://schemas.microsoft.com/office/drawing/2014/main" id="{F5262A4E-ADD3-4E8E-A7B6-640D532A1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9" name="Freeform 1921">
              <a:extLst>
                <a:ext uri="{FF2B5EF4-FFF2-40B4-BE49-F238E27FC236}">
                  <a16:creationId xmlns:a16="http://schemas.microsoft.com/office/drawing/2014/main" id="{319704A1-CD8A-45D3-A830-73D3AEBF2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0" name="Freeform 1922">
              <a:extLst>
                <a:ext uri="{FF2B5EF4-FFF2-40B4-BE49-F238E27FC236}">
                  <a16:creationId xmlns:a16="http://schemas.microsoft.com/office/drawing/2014/main" id="{DE3B184C-31A3-4436-BEDF-67C7F226E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1" name="Freeform 1923">
              <a:extLst>
                <a:ext uri="{FF2B5EF4-FFF2-40B4-BE49-F238E27FC236}">
                  <a16:creationId xmlns:a16="http://schemas.microsoft.com/office/drawing/2014/main" id="{F31B3717-E894-4732-A18B-B76CF84E9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2" name="Freeform 1924">
              <a:extLst>
                <a:ext uri="{FF2B5EF4-FFF2-40B4-BE49-F238E27FC236}">
                  <a16:creationId xmlns:a16="http://schemas.microsoft.com/office/drawing/2014/main" id="{1518435D-C991-4032-B25E-7D31F8391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3" name="Freeform 1925">
              <a:extLst>
                <a:ext uri="{FF2B5EF4-FFF2-40B4-BE49-F238E27FC236}">
                  <a16:creationId xmlns:a16="http://schemas.microsoft.com/office/drawing/2014/main" id="{B5306C2C-CD3D-4737-9800-543D224B9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4" name="Freeform 1926">
              <a:extLst>
                <a:ext uri="{FF2B5EF4-FFF2-40B4-BE49-F238E27FC236}">
                  <a16:creationId xmlns:a16="http://schemas.microsoft.com/office/drawing/2014/main" id="{22349B3D-4162-44BD-B6C6-366026F52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5" name="Freeform 1927">
              <a:extLst>
                <a:ext uri="{FF2B5EF4-FFF2-40B4-BE49-F238E27FC236}">
                  <a16:creationId xmlns:a16="http://schemas.microsoft.com/office/drawing/2014/main" id="{086F7473-9AF9-424A-9A5B-D7E9B6F6F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6" name="Freeform 1928">
              <a:extLst>
                <a:ext uri="{FF2B5EF4-FFF2-40B4-BE49-F238E27FC236}">
                  <a16:creationId xmlns:a16="http://schemas.microsoft.com/office/drawing/2014/main" id="{5449C543-F9DF-43BD-85E6-C8811A5CE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7" name="Freeform 1929">
              <a:extLst>
                <a:ext uri="{FF2B5EF4-FFF2-40B4-BE49-F238E27FC236}">
                  <a16:creationId xmlns:a16="http://schemas.microsoft.com/office/drawing/2014/main" id="{B4E431A7-9342-4B1D-9ADE-C13C60011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8" name="Freeform 1930">
              <a:extLst>
                <a:ext uri="{FF2B5EF4-FFF2-40B4-BE49-F238E27FC236}">
                  <a16:creationId xmlns:a16="http://schemas.microsoft.com/office/drawing/2014/main" id="{1039342F-4D9F-46B4-A1C1-C8AA34B00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9" name="Freeform 1931">
              <a:extLst>
                <a:ext uri="{FF2B5EF4-FFF2-40B4-BE49-F238E27FC236}">
                  <a16:creationId xmlns:a16="http://schemas.microsoft.com/office/drawing/2014/main" id="{9FFFEC84-B502-4525-B67C-6FECF9C9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0" name="Freeform 1932">
              <a:extLst>
                <a:ext uri="{FF2B5EF4-FFF2-40B4-BE49-F238E27FC236}">
                  <a16:creationId xmlns:a16="http://schemas.microsoft.com/office/drawing/2014/main" id="{46F4E3D6-F4A3-42BB-9A3B-C62AF98EC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1" name="Freeform 1933">
              <a:extLst>
                <a:ext uri="{FF2B5EF4-FFF2-40B4-BE49-F238E27FC236}">
                  <a16:creationId xmlns:a16="http://schemas.microsoft.com/office/drawing/2014/main" id="{1045CC9F-7A2D-4819-BB9A-4D03D4862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BD3AA26E-9BBE-44CC-B969-DC90F08AB0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55457" y="1491905"/>
            <a:ext cx="45719" cy="9466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3E362FA-40F3-4DD5-B216-18C43F5B2F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24610" y="1431763"/>
            <a:ext cx="45719" cy="94667"/>
          </a:xfrm>
          <a:prstGeom prst="rect">
            <a:avLst/>
          </a:prstGeom>
        </p:spPr>
      </p:pic>
      <p:pic>
        <p:nvPicPr>
          <p:cNvPr id="725" name="Imagen 724">
            <a:extLst>
              <a:ext uri="{FF2B5EF4-FFF2-40B4-BE49-F238E27FC236}">
                <a16:creationId xmlns:a16="http://schemas.microsoft.com/office/drawing/2014/main" id="{B7605B1A-C1F6-4574-BB28-524E210FA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78440" y="1484283"/>
            <a:ext cx="45719" cy="94667"/>
          </a:xfrm>
          <a:prstGeom prst="rect">
            <a:avLst/>
          </a:prstGeom>
        </p:spPr>
      </p:pic>
      <p:pic>
        <p:nvPicPr>
          <p:cNvPr id="727" name="Imagen 726">
            <a:extLst>
              <a:ext uri="{FF2B5EF4-FFF2-40B4-BE49-F238E27FC236}">
                <a16:creationId xmlns:a16="http://schemas.microsoft.com/office/drawing/2014/main" id="{080C8597-7A6A-409E-9D9A-C5F9782C1A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3894089" y="1444571"/>
            <a:ext cx="45719" cy="94667"/>
          </a:xfrm>
          <a:prstGeom prst="rect">
            <a:avLst/>
          </a:prstGeom>
        </p:spPr>
      </p:pic>
      <p:pic>
        <p:nvPicPr>
          <p:cNvPr id="729" name="Imagen 728">
            <a:extLst>
              <a:ext uri="{FF2B5EF4-FFF2-40B4-BE49-F238E27FC236}">
                <a16:creationId xmlns:a16="http://schemas.microsoft.com/office/drawing/2014/main" id="{D918776E-4578-400F-BD0E-43078F68B2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17580" y="1491904"/>
            <a:ext cx="45719" cy="94667"/>
          </a:xfrm>
          <a:prstGeom prst="rect">
            <a:avLst/>
          </a:prstGeom>
        </p:spPr>
      </p:pic>
      <p:pic>
        <p:nvPicPr>
          <p:cNvPr id="731" name="Imagen 730">
            <a:extLst>
              <a:ext uri="{FF2B5EF4-FFF2-40B4-BE49-F238E27FC236}">
                <a16:creationId xmlns:a16="http://schemas.microsoft.com/office/drawing/2014/main" id="{9CBDB94F-1F96-4705-8A3D-08C58D0DB3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32690" y="1477130"/>
            <a:ext cx="45719" cy="94667"/>
          </a:xfrm>
          <a:prstGeom prst="rect">
            <a:avLst/>
          </a:prstGeom>
        </p:spPr>
      </p:pic>
      <p:pic>
        <p:nvPicPr>
          <p:cNvPr id="733" name="Imagen 732">
            <a:extLst>
              <a:ext uri="{FF2B5EF4-FFF2-40B4-BE49-F238E27FC236}">
                <a16:creationId xmlns:a16="http://schemas.microsoft.com/office/drawing/2014/main" id="{8C6CA3F8-38AE-460F-A5BA-8C8D0E8D48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48842" y="1385198"/>
            <a:ext cx="45719" cy="94667"/>
          </a:xfrm>
          <a:prstGeom prst="rect">
            <a:avLst/>
          </a:prstGeom>
        </p:spPr>
      </p:pic>
      <p:pic>
        <p:nvPicPr>
          <p:cNvPr id="735" name="Imagen 734">
            <a:extLst>
              <a:ext uri="{FF2B5EF4-FFF2-40B4-BE49-F238E27FC236}">
                <a16:creationId xmlns:a16="http://schemas.microsoft.com/office/drawing/2014/main" id="{207AD4BB-AAB7-45F8-98B3-0113E3955A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32597" y="1378175"/>
            <a:ext cx="45719" cy="94667"/>
          </a:xfrm>
          <a:prstGeom prst="rect">
            <a:avLst/>
          </a:prstGeom>
        </p:spPr>
      </p:pic>
      <p:pic>
        <p:nvPicPr>
          <p:cNvPr id="736" name="Imagen 735">
            <a:extLst>
              <a:ext uri="{FF2B5EF4-FFF2-40B4-BE49-F238E27FC236}">
                <a16:creationId xmlns:a16="http://schemas.microsoft.com/office/drawing/2014/main" id="{35DC681C-793C-4C51-95D6-E14BD95AA1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36401" y="1630017"/>
            <a:ext cx="45719" cy="94667"/>
          </a:xfrm>
          <a:prstGeom prst="rect">
            <a:avLst/>
          </a:prstGeom>
        </p:spPr>
      </p:pic>
      <p:pic>
        <p:nvPicPr>
          <p:cNvPr id="737" name="Imagen 736">
            <a:extLst>
              <a:ext uri="{FF2B5EF4-FFF2-40B4-BE49-F238E27FC236}">
                <a16:creationId xmlns:a16="http://schemas.microsoft.com/office/drawing/2014/main" id="{6FBBE3CF-AAAE-40B3-8E10-35B159FC14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05554" y="1569875"/>
            <a:ext cx="45719" cy="94667"/>
          </a:xfrm>
          <a:prstGeom prst="rect">
            <a:avLst/>
          </a:prstGeom>
        </p:spPr>
      </p:pic>
      <p:pic>
        <p:nvPicPr>
          <p:cNvPr id="738" name="Imagen 737">
            <a:extLst>
              <a:ext uri="{FF2B5EF4-FFF2-40B4-BE49-F238E27FC236}">
                <a16:creationId xmlns:a16="http://schemas.microsoft.com/office/drawing/2014/main" id="{BADB2D00-AA05-4FFE-8017-7F63DBCE80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59384" y="1622395"/>
            <a:ext cx="45719" cy="94667"/>
          </a:xfrm>
          <a:prstGeom prst="rect">
            <a:avLst/>
          </a:prstGeom>
        </p:spPr>
      </p:pic>
      <p:pic>
        <p:nvPicPr>
          <p:cNvPr id="739" name="Imagen 738">
            <a:extLst>
              <a:ext uri="{FF2B5EF4-FFF2-40B4-BE49-F238E27FC236}">
                <a16:creationId xmlns:a16="http://schemas.microsoft.com/office/drawing/2014/main" id="{E17D3E3B-397F-4741-B214-4D9F0AB0B1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046489" y="1596971"/>
            <a:ext cx="45719" cy="94667"/>
          </a:xfrm>
          <a:prstGeom prst="rect">
            <a:avLst/>
          </a:prstGeom>
        </p:spPr>
      </p:pic>
      <p:pic>
        <p:nvPicPr>
          <p:cNvPr id="740" name="Imagen 739">
            <a:extLst>
              <a:ext uri="{FF2B5EF4-FFF2-40B4-BE49-F238E27FC236}">
                <a16:creationId xmlns:a16="http://schemas.microsoft.com/office/drawing/2014/main" id="{AD22A7E3-41AE-408B-AABC-BCA14C4CDC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898524" y="1630016"/>
            <a:ext cx="45719" cy="94667"/>
          </a:xfrm>
          <a:prstGeom prst="rect">
            <a:avLst/>
          </a:prstGeom>
        </p:spPr>
      </p:pic>
      <p:pic>
        <p:nvPicPr>
          <p:cNvPr id="741" name="Imagen 740">
            <a:extLst>
              <a:ext uri="{FF2B5EF4-FFF2-40B4-BE49-F238E27FC236}">
                <a16:creationId xmlns:a16="http://schemas.microsoft.com/office/drawing/2014/main" id="{F8F234B2-2092-4479-A23A-4072E94DE3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85090" y="1629530"/>
            <a:ext cx="45719" cy="94667"/>
          </a:xfrm>
          <a:prstGeom prst="rect">
            <a:avLst/>
          </a:prstGeom>
        </p:spPr>
      </p:pic>
      <p:pic>
        <p:nvPicPr>
          <p:cNvPr id="742" name="Imagen 741">
            <a:extLst>
              <a:ext uri="{FF2B5EF4-FFF2-40B4-BE49-F238E27FC236}">
                <a16:creationId xmlns:a16="http://schemas.microsoft.com/office/drawing/2014/main" id="{F325CABA-3EAB-4B99-AC17-274C13C49A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01242" y="1537598"/>
            <a:ext cx="45719" cy="94667"/>
          </a:xfrm>
          <a:prstGeom prst="rect">
            <a:avLst/>
          </a:prstGeom>
        </p:spPr>
      </p:pic>
      <p:pic>
        <p:nvPicPr>
          <p:cNvPr id="743" name="Imagen 742">
            <a:extLst>
              <a:ext uri="{FF2B5EF4-FFF2-40B4-BE49-F238E27FC236}">
                <a16:creationId xmlns:a16="http://schemas.microsoft.com/office/drawing/2014/main" id="{EA4A4903-5D63-4BC7-ABAB-BB96E85B74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3913541" y="1516287"/>
            <a:ext cx="45719" cy="94667"/>
          </a:xfrm>
          <a:prstGeom prst="rect">
            <a:avLst/>
          </a:prstGeom>
        </p:spPr>
      </p:pic>
      <p:pic>
        <p:nvPicPr>
          <p:cNvPr id="744" name="Imagen 743">
            <a:extLst>
              <a:ext uri="{FF2B5EF4-FFF2-40B4-BE49-F238E27FC236}">
                <a16:creationId xmlns:a16="http://schemas.microsoft.com/office/drawing/2014/main" id="{9BFC2E5E-82D1-4C32-86D8-C089ACE69D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88801" y="1553809"/>
            <a:ext cx="45719" cy="94667"/>
          </a:xfrm>
          <a:prstGeom prst="rect">
            <a:avLst/>
          </a:prstGeom>
        </p:spPr>
      </p:pic>
      <p:pic>
        <p:nvPicPr>
          <p:cNvPr id="745" name="Imagen 744">
            <a:extLst>
              <a:ext uri="{FF2B5EF4-FFF2-40B4-BE49-F238E27FC236}">
                <a16:creationId xmlns:a16="http://schemas.microsoft.com/office/drawing/2014/main" id="{5CC5C0E1-4273-4EB4-B740-B4CE469B25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57954" y="1493667"/>
            <a:ext cx="45719" cy="94667"/>
          </a:xfrm>
          <a:prstGeom prst="rect">
            <a:avLst/>
          </a:prstGeom>
        </p:spPr>
      </p:pic>
      <p:pic>
        <p:nvPicPr>
          <p:cNvPr id="746" name="Imagen 745">
            <a:extLst>
              <a:ext uri="{FF2B5EF4-FFF2-40B4-BE49-F238E27FC236}">
                <a16:creationId xmlns:a16="http://schemas.microsoft.com/office/drawing/2014/main" id="{9D697F1F-716E-4762-9596-FDDE50657F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11784" y="1546187"/>
            <a:ext cx="45719" cy="94667"/>
          </a:xfrm>
          <a:prstGeom prst="rect">
            <a:avLst/>
          </a:prstGeom>
        </p:spPr>
      </p:pic>
      <p:pic>
        <p:nvPicPr>
          <p:cNvPr id="747" name="Imagen 746">
            <a:extLst>
              <a:ext uri="{FF2B5EF4-FFF2-40B4-BE49-F238E27FC236}">
                <a16:creationId xmlns:a16="http://schemas.microsoft.com/office/drawing/2014/main" id="{35C44CC1-F09D-489E-8758-1C61BE1403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50924" y="1553808"/>
            <a:ext cx="45719" cy="94667"/>
          </a:xfrm>
          <a:prstGeom prst="rect">
            <a:avLst/>
          </a:prstGeom>
        </p:spPr>
      </p:pic>
      <p:pic>
        <p:nvPicPr>
          <p:cNvPr id="748" name="Imagen 747">
            <a:extLst>
              <a:ext uri="{FF2B5EF4-FFF2-40B4-BE49-F238E27FC236}">
                <a16:creationId xmlns:a16="http://schemas.microsoft.com/office/drawing/2014/main" id="{23D91BCC-91EB-4262-9C69-7C499525FD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65941" y="1440079"/>
            <a:ext cx="45719" cy="94667"/>
          </a:xfrm>
          <a:prstGeom prst="rect">
            <a:avLst/>
          </a:prstGeom>
        </p:spPr>
      </p:pic>
      <p:pic>
        <p:nvPicPr>
          <p:cNvPr id="749" name="Imagen 748">
            <a:extLst>
              <a:ext uri="{FF2B5EF4-FFF2-40B4-BE49-F238E27FC236}">
                <a16:creationId xmlns:a16="http://schemas.microsoft.com/office/drawing/2014/main" id="{82184D1D-C5D3-47B5-8EA5-C751937A54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00729" y="1530001"/>
            <a:ext cx="45719" cy="94667"/>
          </a:xfrm>
          <a:prstGeom prst="rect">
            <a:avLst/>
          </a:prstGeom>
        </p:spPr>
      </p:pic>
      <p:pic>
        <p:nvPicPr>
          <p:cNvPr id="750" name="Imagen 749">
            <a:extLst>
              <a:ext uri="{FF2B5EF4-FFF2-40B4-BE49-F238E27FC236}">
                <a16:creationId xmlns:a16="http://schemas.microsoft.com/office/drawing/2014/main" id="{423EBFBD-15AB-4DC1-8D2F-228EB0C809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69882" y="1469859"/>
            <a:ext cx="45719" cy="94667"/>
          </a:xfrm>
          <a:prstGeom prst="rect">
            <a:avLst/>
          </a:prstGeom>
        </p:spPr>
      </p:pic>
      <p:pic>
        <p:nvPicPr>
          <p:cNvPr id="751" name="Imagen 750">
            <a:extLst>
              <a:ext uri="{FF2B5EF4-FFF2-40B4-BE49-F238E27FC236}">
                <a16:creationId xmlns:a16="http://schemas.microsoft.com/office/drawing/2014/main" id="{006ED348-C801-48B5-BF89-9BD8CCF345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23712" y="1522379"/>
            <a:ext cx="45719" cy="94667"/>
          </a:xfrm>
          <a:prstGeom prst="rect">
            <a:avLst/>
          </a:prstGeom>
        </p:spPr>
      </p:pic>
      <p:pic>
        <p:nvPicPr>
          <p:cNvPr id="752" name="Imagen 751">
            <a:extLst>
              <a:ext uri="{FF2B5EF4-FFF2-40B4-BE49-F238E27FC236}">
                <a16:creationId xmlns:a16="http://schemas.microsoft.com/office/drawing/2014/main" id="{D4BC2510-3DEF-4231-92B1-0623C92E7B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139361" y="1482667"/>
            <a:ext cx="45719" cy="94667"/>
          </a:xfrm>
          <a:prstGeom prst="rect">
            <a:avLst/>
          </a:prstGeom>
        </p:spPr>
      </p:pic>
      <p:pic>
        <p:nvPicPr>
          <p:cNvPr id="753" name="Imagen 752">
            <a:extLst>
              <a:ext uri="{FF2B5EF4-FFF2-40B4-BE49-F238E27FC236}">
                <a16:creationId xmlns:a16="http://schemas.microsoft.com/office/drawing/2014/main" id="{D7AA3EE0-F3E8-4C58-AD9F-B5D7038032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62852" y="1530000"/>
            <a:ext cx="45719" cy="94667"/>
          </a:xfrm>
          <a:prstGeom prst="rect">
            <a:avLst/>
          </a:prstGeom>
        </p:spPr>
      </p:pic>
      <p:pic>
        <p:nvPicPr>
          <p:cNvPr id="754" name="Imagen 753">
            <a:extLst>
              <a:ext uri="{FF2B5EF4-FFF2-40B4-BE49-F238E27FC236}">
                <a16:creationId xmlns:a16="http://schemas.microsoft.com/office/drawing/2014/main" id="{FE1CD6D7-C188-4B74-BEA4-5385CA2671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77962" y="1515226"/>
            <a:ext cx="45719" cy="94667"/>
          </a:xfrm>
          <a:prstGeom prst="rect">
            <a:avLst/>
          </a:prstGeom>
        </p:spPr>
      </p:pic>
      <p:pic>
        <p:nvPicPr>
          <p:cNvPr id="755" name="Imagen 754">
            <a:extLst>
              <a:ext uri="{FF2B5EF4-FFF2-40B4-BE49-F238E27FC236}">
                <a16:creationId xmlns:a16="http://schemas.microsoft.com/office/drawing/2014/main" id="{D5A6CAEB-75EF-4EEF-ABF3-E61048B976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094114" y="1423294"/>
            <a:ext cx="45719" cy="94667"/>
          </a:xfrm>
          <a:prstGeom prst="rect">
            <a:avLst/>
          </a:prstGeom>
        </p:spPr>
      </p:pic>
      <p:pic>
        <p:nvPicPr>
          <p:cNvPr id="756" name="Imagen 755">
            <a:extLst>
              <a:ext uri="{FF2B5EF4-FFF2-40B4-BE49-F238E27FC236}">
                <a16:creationId xmlns:a16="http://schemas.microsoft.com/office/drawing/2014/main" id="{8AEE6F32-F113-4C6C-B8ED-9BF7B76B8F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77869" y="1416271"/>
            <a:ext cx="45719" cy="94667"/>
          </a:xfrm>
          <a:prstGeom prst="rect">
            <a:avLst/>
          </a:prstGeom>
        </p:spPr>
      </p:pic>
      <p:pic>
        <p:nvPicPr>
          <p:cNvPr id="757" name="Imagen 756">
            <a:extLst>
              <a:ext uri="{FF2B5EF4-FFF2-40B4-BE49-F238E27FC236}">
                <a16:creationId xmlns:a16="http://schemas.microsoft.com/office/drawing/2014/main" id="{1FD88384-CE16-47B4-A128-66A6EB91C5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81673" y="1668113"/>
            <a:ext cx="45719" cy="94667"/>
          </a:xfrm>
          <a:prstGeom prst="rect">
            <a:avLst/>
          </a:prstGeom>
        </p:spPr>
      </p:pic>
      <p:pic>
        <p:nvPicPr>
          <p:cNvPr id="758" name="Imagen 757">
            <a:extLst>
              <a:ext uri="{FF2B5EF4-FFF2-40B4-BE49-F238E27FC236}">
                <a16:creationId xmlns:a16="http://schemas.microsoft.com/office/drawing/2014/main" id="{1E42D094-4762-4111-BBEC-0143C7E937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50826" y="1607971"/>
            <a:ext cx="45719" cy="94667"/>
          </a:xfrm>
          <a:prstGeom prst="rect">
            <a:avLst/>
          </a:prstGeom>
        </p:spPr>
      </p:pic>
      <p:pic>
        <p:nvPicPr>
          <p:cNvPr id="759" name="Imagen 758">
            <a:extLst>
              <a:ext uri="{FF2B5EF4-FFF2-40B4-BE49-F238E27FC236}">
                <a16:creationId xmlns:a16="http://schemas.microsoft.com/office/drawing/2014/main" id="{2FEBF48E-2D1C-48F1-9A94-9B05EB0847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04656" y="1660491"/>
            <a:ext cx="45719" cy="94667"/>
          </a:xfrm>
          <a:prstGeom prst="rect">
            <a:avLst/>
          </a:prstGeom>
        </p:spPr>
      </p:pic>
      <p:pic>
        <p:nvPicPr>
          <p:cNvPr id="760" name="Imagen 759">
            <a:extLst>
              <a:ext uri="{FF2B5EF4-FFF2-40B4-BE49-F238E27FC236}">
                <a16:creationId xmlns:a16="http://schemas.microsoft.com/office/drawing/2014/main" id="{7368F74E-34F7-40C5-8222-FFCF680FAB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 rot="2726898">
            <a:off x="4291761" y="1635067"/>
            <a:ext cx="45719" cy="94667"/>
          </a:xfrm>
          <a:prstGeom prst="rect">
            <a:avLst/>
          </a:prstGeom>
        </p:spPr>
      </p:pic>
      <p:pic>
        <p:nvPicPr>
          <p:cNvPr id="761" name="Imagen 760">
            <a:extLst>
              <a:ext uri="{FF2B5EF4-FFF2-40B4-BE49-F238E27FC236}">
                <a16:creationId xmlns:a16="http://schemas.microsoft.com/office/drawing/2014/main" id="{74518A0D-7B1D-46F8-B71F-F846F3481D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43796" y="1668112"/>
            <a:ext cx="45719" cy="94667"/>
          </a:xfrm>
          <a:prstGeom prst="rect">
            <a:avLst/>
          </a:prstGeom>
        </p:spPr>
      </p:pic>
      <p:pic>
        <p:nvPicPr>
          <p:cNvPr id="762" name="Imagen 761">
            <a:extLst>
              <a:ext uri="{FF2B5EF4-FFF2-40B4-BE49-F238E27FC236}">
                <a16:creationId xmlns:a16="http://schemas.microsoft.com/office/drawing/2014/main" id="{0AF0C229-169C-4B24-A2E9-B995D0BCF6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30362" y="1667626"/>
            <a:ext cx="45719" cy="94667"/>
          </a:xfrm>
          <a:prstGeom prst="rect">
            <a:avLst/>
          </a:prstGeom>
        </p:spPr>
      </p:pic>
      <p:pic>
        <p:nvPicPr>
          <p:cNvPr id="763" name="Imagen 762">
            <a:extLst>
              <a:ext uri="{FF2B5EF4-FFF2-40B4-BE49-F238E27FC236}">
                <a16:creationId xmlns:a16="http://schemas.microsoft.com/office/drawing/2014/main" id="{6504E51E-29E1-4285-94DE-369DFD65A9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46514" y="1575694"/>
            <a:ext cx="45719" cy="94667"/>
          </a:xfrm>
          <a:prstGeom prst="rect">
            <a:avLst/>
          </a:prstGeom>
        </p:spPr>
      </p:pic>
      <p:pic>
        <p:nvPicPr>
          <p:cNvPr id="764" name="Imagen 763">
            <a:extLst>
              <a:ext uri="{FF2B5EF4-FFF2-40B4-BE49-F238E27FC236}">
                <a16:creationId xmlns:a16="http://schemas.microsoft.com/office/drawing/2014/main" id="{D287200F-8806-4621-B301-9DDB3F238C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158813" y="1554383"/>
            <a:ext cx="45719" cy="94667"/>
          </a:xfrm>
          <a:prstGeom prst="rect">
            <a:avLst/>
          </a:prstGeom>
        </p:spPr>
      </p:pic>
      <p:pic>
        <p:nvPicPr>
          <p:cNvPr id="765" name="Imagen 764">
            <a:extLst>
              <a:ext uri="{FF2B5EF4-FFF2-40B4-BE49-F238E27FC236}">
                <a16:creationId xmlns:a16="http://schemas.microsoft.com/office/drawing/2014/main" id="{CE2FEA77-CBE0-4FF9-B128-5CBD1CA53F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34073" y="1591905"/>
            <a:ext cx="45719" cy="94667"/>
          </a:xfrm>
          <a:prstGeom prst="rect">
            <a:avLst/>
          </a:prstGeom>
        </p:spPr>
      </p:pic>
      <p:pic>
        <p:nvPicPr>
          <p:cNvPr id="766" name="Imagen 765">
            <a:extLst>
              <a:ext uri="{FF2B5EF4-FFF2-40B4-BE49-F238E27FC236}">
                <a16:creationId xmlns:a16="http://schemas.microsoft.com/office/drawing/2014/main" id="{33CF42E9-D896-4A04-85B4-C2408A326D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03226" y="1531763"/>
            <a:ext cx="45719" cy="94667"/>
          </a:xfrm>
          <a:prstGeom prst="rect">
            <a:avLst/>
          </a:prstGeom>
        </p:spPr>
      </p:pic>
      <p:pic>
        <p:nvPicPr>
          <p:cNvPr id="767" name="Imagen 766">
            <a:extLst>
              <a:ext uri="{FF2B5EF4-FFF2-40B4-BE49-F238E27FC236}">
                <a16:creationId xmlns:a16="http://schemas.microsoft.com/office/drawing/2014/main" id="{CE236AA8-97D2-49D5-9E52-068298C32F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57056" y="1584283"/>
            <a:ext cx="45719" cy="94667"/>
          </a:xfrm>
          <a:prstGeom prst="rect">
            <a:avLst/>
          </a:prstGeom>
        </p:spPr>
      </p:pic>
      <p:pic>
        <p:nvPicPr>
          <p:cNvPr id="768" name="Imagen 767">
            <a:extLst>
              <a:ext uri="{FF2B5EF4-FFF2-40B4-BE49-F238E27FC236}">
                <a16:creationId xmlns:a16="http://schemas.microsoft.com/office/drawing/2014/main" id="{826B5409-B462-4391-8026-A3FA9D6531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296196" y="1591904"/>
            <a:ext cx="45719" cy="94667"/>
          </a:xfrm>
          <a:prstGeom prst="rect">
            <a:avLst/>
          </a:prstGeom>
        </p:spPr>
      </p:pic>
      <p:pic>
        <p:nvPicPr>
          <p:cNvPr id="769" name="Imagen 768">
            <a:extLst>
              <a:ext uri="{FF2B5EF4-FFF2-40B4-BE49-F238E27FC236}">
                <a16:creationId xmlns:a16="http://schemas.microsoft.com/office/drawing/2014/main" id="{F498C723-A370-4B7D-A7BF-EB1455788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181" b="99215" l="630" r="97087">
                        <a14:foregroundMark x1="47480" y1="9419" x2="47480" y2="9419"/>
                        <a14:foregroundMark x1="47402" y1="69702" x2="47402" y2="69702"/>
                        <a14:foregroundMark x1="46220" y1="39560" x2="50236" y2="77551"/>
                        <a14:foregroundMark x1="630" y1="56986" x2="12126" y2="70801"/>
                        <a14:foregroundMark x1="88268" y1="58085" x2="93701" y2="56986"/>
                        <a14:foregroundMark x1="93701" y1="56986" x2="91339" y2="66248"/>
                        <a14:foregroundMark x1="91339" y1="66248" x2="96378" y2="70173"/>
                        <a14:foregroundMark x1="96378" y1="70173" x2="97087" y2="70016"/>
                        <a14:foregroundMark x1="48583" y1="5181" x2="48583" y2="5181"/>
                        <a14:foregroundMark x1="49764" y1="91052" x2="49764" y2="91052"/>
                        <a14:foregroundMark x1="49764" y1="95133" x2="49764" y2="95133"/>
                        <a14:foregroundMark x1="49764" y1="96389" x2="49764" y2="96389"/>
                        <a14:foregroundMark x1="51654" y1="97331" x2="51654" y2="97331"/>
                        <a14:foregroundMark x1="52126" y1="98587" x2="52126" y2="98587"/>
                        <a14:foregroundMark x1="52205" y1="99215" x2="52205" y2="99215"/>
                        <a14:foregroundMark x1="50945" y1="97331" x2="50945" y2="97331"/>
                        <a14:foregroundMark x1="50000" y1="97174" x2="50000" y2="97174"/>
                        <a14:foregroundMark x1="51417" y1="67190" x2="51969" y2="70958"/>
                        <a14:foregroundMark x1="52126" y1="66719" x2="52126" y2="66719"/>
                        <a14:foregroundMark x1="45039" y1="36892" x2="46693" y2="47724"/>
                        <a14:foregroundMark x1="46890" y1="55573" x2="47244" y2="69702"/>
                        <a14:foregroundMark x1="46833" y1="53313" x2="46890" y2="55573"/>
                        <a14:foregroundMark x1="46693" y1="47724" x2="46806" y2="52229"/>
                        <a14:foregroundMark x1="47244" y1="69702" x2="48504" y2="75981"/>
                        <a14:foregroundMark x1="50866" y1="84615" x2="50866" y2="84615"/>
                        <a14:foregroundMark x1="46378" y1="59184" x2="47953" y2="71429"/>
                        <a14:foregroundMark x1="46142" y1="55573" x2="46142" y2="55573"/>
                        <a14:foregroundMark x1="46457" y1="57457" x2="46457" y2="57457"/>
                        <a14:backgroundMark x1="44724" y1="56201" x2="44646" y2="71743"/>
                        <a14:backgroundMark x1="52362" y1="56829" x2="54882" y2="71115"/>
                        <a14:backgroundMark x1="53071" y1="72841" x2="52835" y2="58556"/>
                        <a14:backgroundMark x1="52441" y1="66719" x2="52283" y2="56201"/>
                        <a14:backgroundMark x1="52283" y1="56201" x2="52205" y2="56044"/>
                        <a14:backgroundMark x1="45059" y1="57457" x2="45039" y2="58870"/>
                        <a14:backgroundMark x1="45085" y1="55573" x2="45059" y2="57457"/>
                        <a14:backgroundMark x1="45118" y1="53218" x2="45085" y2="55573"/>
                        <a14:backgroundMark x1="45591" y1="55573" x2="45591" y2="55573"/>
                      </a14:backgroundRemoval>
                    </a14:imgEffect>
                  </a14:imgLayer>
                </a14:imgProps>
              </a:ext>
            </a:extLst>
          </a:blip>
          <a:srcRect l="44436" t="35036" r="47561" b="31930"/>
          <a:stretch/>
        </p:blipFill>
        <p:spPr>
          <a:xfrm>
            <a:off x="4311213" y="1478175"/>
            <a:ext cx="45719" cy="94667"/>
          </a:xfrm>
          <a:prstGeom prst="rect">
            <a:avLst/>
          </a:prstGeom>
        </p:spPr>
      </p:pic>
      <p:pic>
        <p:nvPicPr>
          <p:cNvPr id="770" name="Imagen 769" descr="Imagen que contiene Forma&#10;&#10;Descripción generada automáticamente">
            <a:extLst>
              <a:ext uri="{FF2B5EF4-FFF2-40B4-BE49-F238E27FC236}">
                <a16:creationId xmlns:a16="http://schemas.microsoft.com/office/drawing/2014/main" id="{1F434903-758B-464B-89E6-8334068FE7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4416" t="7348" r="6461" b="76770"/>
          <a:stretch/>
        </p:blipFill>
        <p:spPr>
          <a:xfrm rot="2242393">
            <a:off x="4372042" y="1230804"/>
            <a:ext cx="1226035" cy="816864"/>
          </a:xfrm>
          <a:prstGeom prst="rect">
            <a:avLst/>
          </a:prstGeom>
        </p:spPr>
      </p:pic>
      <p:sp>
        <p:nvSpPr>
          <p:cNvPr id="771" name="Google Shape;942;p56">
            <a:extLst>
              <a:ext uri="{FF2B5EF4-FFF2-40B4-BE49-F238E27FC236}">
                <a16:creationId xmlns:a16="http://schemas.microsoft.com/office/drawing/2014/main" id="{A6EA018E-5052-4B83-89AC-AA1A47717CC8}"/>
              </a:ext>
            </a:extLst>
          </p:cNvPr>
          <p:cNvSpPr txBox="1">
            <a:spLocks/>
          </p:cNvSpPr>
          <p:nvPr/>
        </p:nvSpPr>
        <p:spPr>
          <a:xfrm flipH="1">
            <a:off x="5590121" y="1464815"/>
            <a:ext cx="1319634" cy="378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2400" b="1" i="0" u="none" strike="noStrike" cap="none">
                <a:solidFill>
                  <a:schemeClr val="dk2"/>
                </a:solidFill>
                <a:latin typeface="Marvel"/>
                <a:ea typeface="Marvel"/>
                <a:cs typeface="Marvel"/>
                <a:sym typeface="Marve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hasadith"/>
              <a:buNone/>
              <a:defRPr sz="1400" b="0" i="0" u="none" strike="noStrike" cap="none">
                <a:solidFill>
                  <a:schemeClr val="dk2"/>
                </a:solidFill>
                <a:latin typeface="Thasadith"/>
                <a:ea typeface="Thasadith"/>
                <a:cs typeface="Thasadith"/>
                <a:sym typeface="Thasadith"/>
              </a:defRPr>
            </a:lvl9pPr>
          </a:lstStyle>
          <a:p>
            <a:pPr marL="0" indent="0"/>
            <a:r>
              <a:rPr lang="es-ES" dirty="0"/>
              <a:t>Placa </a:t>
            </a:r>
            <a:r>
              <a:rPr lang="el-GR" dirty="0"/>
              <a:t>β</a:t>
            </a:r>
            <a:r>
              <a:rPr lang="es-ES" dirty="0"/>
              <a:t> - amiloide</a:t>
            </a:r>
            <a:endParaRPr lang="es-CO" dirty="0"/>
          </a:p>
        </p:txBody>
      </p:sp>
      <p:grpSp>
        <p:nvGrpSpPr>
          <p:cNvPr id="773" name="Group 1223">
            <a:extLst>
              <a:ext uri="{FF2B5EF4-FFF2-40B4-BE49-F238E27FC236}">
                <a16:creationId xmlns:a16="http://schemas.microsoft.com/office/drawing/2014/main" id="{95D6F751-0723-46E5-81E4-8CC1D894E210}"/>
              </a:ext>
            </a:extLst>
          </p:cNvPr>
          <p:cNvGrpSpPr>
            <a:grpSpLocks/>
          </p:cNvGrpSpPr>
          <p:nvPr/>
        </p:nvGrpSpPr>
        <p:grpSpPr bwMode="auto">
          <a:xfrm rot="2287009">
            <a:off x="4731222" y="-4509517"/>
            <a:ext cx="2843689" cy="6469380"/>
            <a:chOff x="252" y="720"/>
            <a:chExt cx="1645" cy="3360"/>
          </a:xfrm>
        </p:grpSpPr>
        <p:sp>
          <p:nvSpPr>
            <p:cNvPr id="774" name="Freeform 1224">
              <a:extLst>
                <a:ext uri="{FF2B5EF4-FFF2-40B4-BE49-F238E27FC236}">
                  <a16:creationId xmlns:a16="http://schemas.microsoft.com/office/drawing/2014/main" id="{9F949395-BF92-46F0-807C-63096942C8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27"/>
            </a:xfrm>
            <a:custGeom>
              <a:avLst/>
              <a:gdLst>
                <a:gd name="T0" fmla="*/ 497 w 2854"/>
                <a:gd name="T1" fmla="*/ 270 h 2651"/>
                <a:gd name="T2" fmla="*/ 529 w 2854"/>
                <a:gd name="T3" fmla="*/ 384 h 2651"/>
                <a:gd name="T4" fmla="*/ 529 w 2854"/>
                <a:gd name="T5" fmla="*/ 384 h 2651"/>
                <a:gd name="T6" fmla="*/ 353 w 2854"/>
                <a:gd name="T7" fmla="*/ 67 h 2651"/>
                <a:gd name="T8" fmla="*/ 519 w 2854"/>
                <a:gd name="T9" fmla="*/ 427 h 2651"/>
                <a:gd name="T10" fmla="*/ 429 w 2854"/>
                <a:gd name="T11" fmla="*/ 365 h 2651"/>
                <a:gd name="T12" fmla="*/ 507 w 2854"/>
                <a:gd name="T13" fmla="*/ 380 h 2651"/>
                <a:gd name="T14" fmla="*/ 497 w 2854"/>
                <a:gd name="T15" fmla="*/ 377 h 2651"/>
                <a:gd name="T16" fmla="*/ 477 w 2854"/>
                <a:gd name="T17" fmla="*/ 333 h 2651"/>
                <a:gd name="T18" fmla="*/ 470 w 2854"/>
                <a:gd name="T19" fmla="*/ 325 h 2651"/>
                <a:gd name="T20" fmla="*/ 402 w 2854"/>
                <a:gd name="T21" fmla="*/ 339 h 2651"/>
                <a:gd name="T22" fmla="*/ 388 w 2854"/>
                <a:gd name="T23" fmla="*/ 274 h 2651"/>
                <a:gd name="T24" fmla="*/ 448 w 2854"/>
                <a:gd name="T25" fmla="*/ 255 h 2651"/>
                <a:gd name="T26" fmla="*/ 466 w 2854"/>
                <a:gd name="T27" fmla="*/ 249 h 2651"/>
                <a:gd name="T28" fmla="*/ 477 w 2854"/>
                <a:gd name="T29" fmla="*/ 213 h 2651"/>
                <a:gd name="T30" fmla="*/ 390 w 2854"/>
                <a:gd name="T31" fmla="*/ 241 h 2651"/>
                <a:gd name="T32" fmla="*/ 345 w 2854"/>
                <a:gd name="T33" fmla="*/ 247 h 2651"/>
                <a:gd name="T34" fmla="*/ 391 w 2854"/>
                <a:gd name="T35" fmla="*/ 164 h 2651"/>
                <a:gd name="T36" fmla="*/ 380 w 2854"/>
                <a:gd name="T37" fmla="*/ 182 h 2651"/>
                <a:gd name="T38" fmla="*/ 361 w 2854"/>
                <a:gd name="T39" fmla="*/ 169 h 2651"/>
                <a:gd name="T40" fmla="*/ 363 w 2854"/>
                <a:gd name="T41" fmla="*/ 181 h 2651"/>
                <a:gd name="T42" fmla="*/ 322 w 2854"/>
                <a:gd name="T43" fmla="*/ 217 h 2651"/>
                <a:gd name="T44" fmla="*/ 314 w 2854"/>
                <a:gd name="T45" fmla="*/ 153 h 2651"/>
                <a:gd name="T46" fmla="*/ 345 w 2854"/>
                <a:gd name="T47" fmla="*/ 75 h 2651"/>
                <a:gd name="T48" fmla="*/ 325 w 2854"/>
                <a:gd name="T49" fmla="*/ 114 h 2651"/>
                <a:gd name="T50" fmla="*/ 299 w 2854"/>
                <a:gd name="T51" fmla="*/ 84 h 2651"/>
                <a:gd name="T52" fmla="*/ 291 w 2854"/>
                <a:gd name="T53" fmla="*/ 79 h 2651"/>
                <a:gd name="T54" fmla="*/ 226 w 2854"/>
                <a:gd name="T55" fmla="*/ 97 h 2651"/>
                <a:gd name="T56" fmla="*/ 255 w 2854"/>
                <a:gd name="T57" fmla="*/ 124 h 2651"/>
                <a:gd name="T58" fmla="*/ 296 w 2854"/>
                <a:gd name="T59" fmla="*/ 191 h 2651"/>
                <a:gd name="T60" fmla="*/ 199 w 2854"/>
                <a:gd name="T61" fmla="*/ 265 h 2651"/>
                <a:gd name="T62" fmla="*/ 215 w 2854"/>
                <a:gd name="T63" fmla="*/ 192 h 2651"/>
                <a:gd name="T64" fmla="*/ 207 w 2854"/>
                <a:gd name="T65" fmla="*/ 217 h 2651"/>
                <a:gd name="T66" fmla="*/ 119 w 2854"/>
                <a:gd name="T67" fmla="*/ 198 h 2651"/>
                <a:gd name="T68" fmla="*/ 110 w 2854"/>
                <a:gd name="T69" fmla="*/ 203 h 2651"/>
                <a:gd name="T70" fmla="*/ 101 w 2854"/>
                <a:gd name="T71" fmla="*/ 226 h 2651"/>
                <a:gd name="T72" fmla="*/ 133 w 2854"/>
                <a:gd name="T73" fmla="*/ 237 h 2651"/>
                <a:gd name="T74" fmla="*/ 229 w 2854"/>
                <a:gd name="T75" fmla="*/ 295 h 2651"/>
                <a:gd name="T76" fmla="*/ 159 w 2854"/>
                <a:gd name="T77" fmla="*/ 290 h 2651"/>
                <a:gd name="T78" fmla="*/ 172 w 2854"/>
                <a:gd name="T79" fmla="*/ 293 h 2651"/>
                <a:gd name="T80" fmla="*/ 150 w 2854"/>
                <a:gd name="T81" fmla="*/ 302 h 2651"/>
                <a:gd name="T82" fmla="*/ 149 w 2854"/>
                <a:gd name="T83" fmla="*/ 310 h 2651"/>
                <a:gd name="T84" fmla="*/ 210 w 2854"/>
                <a:gd name="T85" fmla="*/ 357 h 2651"/>
                <a:gd name="T86" fmla="*/ 85 w 2854"/>
                <a:gd name="T87" fmla="*/ 350 h 2651"/>
                <a:gd name="T88" fmla="*/ 167 w 2854"/>
                <a:gd name="T89" fmla="*/ 363 h 2651"/>
                <a:gd name="T90" fmla="*/ 55 w 2854"/>
                <a:gd name="T91" fmla="*/ 471 h 2651"/>
                <a:gd name="T92" fmla="*/ 55 w 2854"/>
                <a:gd name="T93" fmla="*/ 479 h 2651"/>
                <a:gd name="T94" fmla="*/ 167 w 2854"/>
                <a:gd name="T95" fmla="*/ 433 h 2651"/>
                <a:gd name="T96" fmla="*/ 195 w 2854"/>
                <a:gd name="T97" fmla="*/ 492 h 2651"/>
                <a:gd name="T98" fmla="*/ 171 w 2854"/>
                <a:gd name="T99" fmla="*/ 400 h 2651"/>
                <a:gd name="T100" fmla="*/ 286 w 2854"/>
                <a:gd name="T101" fmla="*/ 445 h 2651"/>
                <a:gd name="T102" fmla="*/ 305 w 2854"/>
                <a:gd name="T103" fmla="*/ 499 h 2651"/>
                <a:gd name="T104" fmla="*/ 358 w 2854"/>
                <a:gd name="T105" fmla="*/ 388 h 2651"/>
                <a:gd name="T106" fmla="*/ 421 w 2854"/>
                <a:gd name="T107" fmla="*/ 378 h 2651"/>
                <a:gd name="T108" fmla="*/ 497 w 2854"/>
                <a:gd name="T109" fmla="*/ 414 h 2651"/>
                <a:gd name="T110" fmla="*/ 534 w 2854"/>
                <a:gd name="T111" fmla="*/ 472 h 2651"/>
                <a:gd name="T112" fmla="*/ 519 w 2854"/>
                <a:gd name="T113" fmla="*/ 427 h 26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54" h="2651">
                  <a:moveTo>
                    <a:pt x="2589" y="1387"/>
                  </a:moveTo>
                  <a:cubicBezTo>
                    <a:pt x="2592" y="1395"/>
                    <a:pt x="2596" y="1402"/>
                    <a:pt x="2599" y="1411"/>
                  </a:cubicBezTo>
                  <a:cubicBezTo>
                    <a:pt x="2599" y="1411"/>
                    <a:pt x="2597" y="1401"/>
                    <a:pt x="2589" y="1387"/>
                  </a:cubicBezTo>
                  <a:close/>
                  <a:moveTo>
                    <a:pt x="2764" y="2010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10"/>
                  </a:cubicBezTo>
                  <a:close/>
                  <a:moveTo>
                    <a:pt x="1841" y="350"/>
                  </a:moveTo>
                  <a:cubicBezTo>
                    <a:pt x="1842" y="350"/>
                    <a:pt x="1842" y="350"/>
                    <a:pt x="1843" y="351"/>
                  </a:cubicBezTo>
                  <a:cubicBezTo>
                    <a:pt x="1843" y="351"/>
                    <a:pt x="1842" y="350"/>
                    <a:pt x="1841" y="350"/>
                  </a:cubicBezTo>
                  <a:close/>
                  <a:moveTo>
                    <a:pt x="2711" y="2236"/>
                  </a:moveTo>
                  <a:cubicBezTo>
                    <a:pt x="2634" y="1769"/>
                    <a:pt x="2457" y="2484"/>
                    <a:pt x="2397" y="2238"/>
                  </a:cubicBezTo>
                  <a:cubicBezTo>
                    <a:pt x="2354" y="2063"/>
                    <a:pt x="2292" y="1965"/>
                    <a:pt x="2241" y="1912"/>
                  </a:cubicBezTo>
                  <a:cubicBezTo>
                    <a:pt x="2317" y="1904"/>
                    <a:pt x="2339" y="1884"/>
                    <a:pt x="2395" y="1967"/>
                  </a:cubicBezTo>
                  <a:cubicBezTo>
                    <a:pt x="2465" y="2072"/>
                    <a:pt x="2565" y="2011"/>
                    <a:pt x="2648" y="1987"/>
                  </a:cubicBezTo>
                  <a:cubicBezTo>
                    <a:pt x="2716" y="1966"/>
                    <a:pt x="2753" y="1998"/>
                    <a:pt x="2764" y="2010"/>
                  </a:cubicBezTo>
                  <a:cubicBezTo>
                    <a:pt x="2690" y="1922"/>
                    <a:pt x="2645" y="1965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5"/>
                    <a:pt x="2205" y="1785"/>
                    <a:pt x="2099" y="1773"/>
                  </a:cubicBezTo>
                  <a:cubicBezTo>
                    <a:pt x="1993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0" y="1309"/>
                    <a:pt x="2569" y="1356"/>
                    <a:pt x="2589" y="1387"/>
                  </a:cubicBezTo>
                  <a:cubicBezTo>
                    <a:pt x="2558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0" y="1262"/>
                    <a:pt x="2220" y="1239"/>
                  </a:cubicBezTo>
                  <a:cubicBezTo>
                    <a:pt x="2099" y="1215"/>
                    <a:pt x="2071" y="1197"/>
                    <a:pt x="2038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5" y="1338"/>
                    <a:pt x="1802" y="1294"/>
                    <a:pt x="1802" y="1294"/>
                  </a:cubicBezTo>
                  <a:cubicBezTo>
                    <a:pt x="1771" y="1209"/>
                    <a:pt x="1786" y="1186"/>
                    <a:pt x="1938" y="1115"/>
                  </a:cubicBezTo>
                  <a:cubicBezTo>
                    <a:pt x="2090" y="1045"/>
                    <a:pt x="1959" y="888"/>
                    <a:pt x="2043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7" y="865"/>
                    <a:pt x="1971" y="802"/>
                    <a:pt x="1985" y="951"/>
                  </a:cubicBezTo>
                  <a:cubicBezTo>
                    <a:pt x="1999" y="1100"/>
                    <a:pt x="1930" y="1087"/>
                    <a:pt x="1930" y="1087"/>
                  </a:cubicBezTo>
                  <a:cubicBezTo>
                    <a:pt x="1981" y="1021"/>
                    <a:pt x="1924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6"/>
                    <a:pt x="1823" y="1090"/>
                    <a:pt x="1780" y="1181"/>
                  </a:cubicBezTo>
                  <a:cubicBezTo>
                    <a:pt x="1737" y="1272"/>
                    <a:pt x="1745" y="1220"/>
                    <a:pt x="1680" y="1133"/>
                  </a:cubicBezTo>
                  <a:cubicBezTo>
                    <a:pt x="1615" y="1046"/>
                    <a:pt x="1680" y="1051"/>
                    <a:pt x="1684" y="946"/>
                  </a:cubicBezTo>
                  <a:cubicBezTo>
                    <a:pt x="1687" y="878"/>
                    <a:pt x="1666" y="835"/>
                    <a:pt x="1638" y="799"/>
                  </a:cubicBezTo>
                  <a:cubicBezTo>
                    <a:pt x="1631" y="741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2"/>
                    <a:pt x="1835" y="345"/>
                    <a:pt x="1841" y="350"/>
                  </a:cubicBezTo>
                  <a:cubicBezTo>
                    <a:pt x="1704" y="242"/>
                    <a:pt x="1826" y="651"/>
                    <a:pt x="1699" y="595"/>
                  </a:cubicBezTo>
                  <a:cubicBezTo>
                    <a:pt x="1597" y="550"/>
                    <a:pt x="1604" y="702"/>
                    <a:pt x="1611" y="767"/>
                  </a:cubicBezTo>
                  <a:cubicBezTo>
                    <a:pt x="1551" y="701"/>
                    <a:pt x="1488" y="640"/>
                    <a:pt x="1559" y="438"/>
                  </a:cubicBezTo>
                  <a:cubicBezTo>
                    <a:pt x="1676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19" y="417"/>
                  </a:cubicBezTo>
                  <a:cubicBezTo>
                    <a:pt x="1487" y="482"/>
                    <a:pt x="1480" y="545"/>
                    <a:pt x="1486" y="604"/>
                  </a:cubicBezTo>
                  <a:cubicBezTo>
                    <a:pt x="1359" y="471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1" y="684"/>
                  </a:cubicBezTo>
                  <a:cubicBezTo>
                    <a:pt x="1540" y="826"/>
                    <a:pt x="1626" y="938"/>
                    <a:pt x="1546" y="998"/>
                  </a:cubicBezTo>
                  <a:cubicBezTo>
                    <a:pt x="1420" y="1094"/>
                    <a:pt x="1376" y="1398"/>
                    <a:pt x="1211" y="1359"/>
                  </a:cubicBezTo>
                  <a:cubicBezTo>
                    <a:pt x="1154" y="1345"/>
                    <a:pt x="1116" y="1385"/>
                    <a:pt x="1037" y="1385"/>
                  </a:cubicBezTo>
                  <a:cubicBezTo>
                    <a:pt x="959" y="1385"/>
                    <a:pt x="959" y="1263"/>
                    <a:pt x="1033" y="1203"/>
                  </a:cubicBezTo>
                  <a:cubicBezTo>
                    <a:pt x="1107" y="1142"/>
                    <a:pt x="1263" y="1159"/>
                    <a:pt x="1124" y="1007"/>
                  </a:cubicBezTo>
                  <a:cubicBezTo>
                    <a:pt x="985" y="855"/>
                    <a:pt x="1046" y="799"/>
                    <a:pt x="1046" y="799"/>
                  </a:cubicBezTo>
                  <a:cubicBezTo>
                    <a:pt x="925" y="877"/>
                    <a:pt x="1237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0" y="1337"/>
                    <a:pt x="933" y="1077"/>
                    <a:pt x="625" y="1033"/>
                  </a:cubicBezTo>
                  <a:cubicBezTo>
                    <a:pt x="317" y="990"/>
                    <a:pt x="373" y="855"/>
                    <a:pt x="373" y="855"/>
                  </a:cubicBezTo>
                  <a:cubicBezTo>
                    <a:pt x="323" y="909"/>
                    <a:pt x="404" y="1063"/>
                    <a:pt x="571" y="1060"/>
                  </a:cubicBezTo>
                  <a:cubicBezTo>
                    <a:pt x="738" y="1057"/>
                    <a:pt x="767" y="1186"/>
                    <a:pt x="767" y="1186"/>
                  </a:cubicBezTo>
                  <a:cubicBezTo>
                    <a:pt x="719" y="1100"/>
                    <a:pt x="696" y="1293"/>
                    <a:pt x="530" y="1186"/>
                  </a:cubicBezTo>
                  <a:cubicBezTo>
                    <a:pt x="423" y="1116"/>
                    <a:pt x="432" y="1251"/>
                    <a:pt x="432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3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4" y="1543"/>
                  </a:cubicBezTo>
                  <a:cubicBezTo>
                    <a:pt x="1168" y="1668"/>
                    <a:pt x="1088" y="1629"/>
                    <a:pt x="1023" y="1523"/>
                  </a:cubicBezTo>
                  <a:cubicBezTo>
                    <a:pt x="957" y="1417"/>
                    <a:pt x="816" y="1562"/>
                    <a:pt x="827" y="1519"/>
                  </a:cubicBezTo>
                  <a:cubicBezTo>
                    <a:pt x="837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3"/>
                    <a:pt x="1074" y="1738"/>
                    <a:pt x="1016" y="1636"/>
                  </a:cubicBezTo>
                  <a:cubicBezTo>
                    <a:pt x="957" y="1534"/>
                    <a:pt x="826" y="1741"/>
                    <a:pt x="782" y="1578"/>
                  </a:cubicBezTo>
                  <a:cubicBezTo>
                    <a:pt x="752" y="1468"/>
                    <a:pt x="677" y="1610"/>
                    <a:pt x="677" y="1610"/>
                  </a:cubicBezTo>
                  <a:cubicBezTo>
                    <a:pt x="677" y="1610"/>
                    <a:pt x="741" y="1493"/>
                    <a:pt x="780" y="1622"/>
                  </a:cubicBezTo>
                  <a:cubicBezTo>
                    <a:pt x="819" y="1751"/>
                    <a:pt x="967" y="1573"/>
                    <a:pt x="1006" y="1663"/>
                  </a:cubicBezTo>
                  <a:cubicBezTo>
                    <a:pt x="1045" y="1753"/>
                    <a:pt x="1232" y="1588"/>
                    <a:pt x="1096" y="1865"/>
                  </a:cubicBezTo>
                  <a:cubicBezTo>
                    <a:pt x="1004" y="2052"/>
                    <a:pt x="799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5" y="1884"/>
                    <a:pt x="534" y="1952"/>
                    <a:pt x="675" y="1845"/>
                  </a:cubicBezTo>
                  <a:cubicBezTo>
                    <a:pt x="816" y="1738"/>
                    <a:pt x="797" y="1865"/>
                    <a:pt x="875" y="1901"/>
                  </a:cubicBezTo>
                  <a:cubicBezTo>
                    <a:pt x="952" y="1938"/>
                    <a:pt x="1064" y="1994"/>
                    <a:pt x="836" y="2018"/>
                  </a:cubicBezTo>
                  <a:cubicBezTo>
                    <a:pt x="607" y="2042"/>
                    <a:pt x="729" y="2415"/>
                    <a:pt x="286" y="2466"/>
                  </a:cubicBezTo>
                  <a:cubicBezTo>
                    <a:pt x="0" y="2499"/>
                    <a:pt x="72" y="2595"/>
                    <a:pt x="72" y="2595"/>
                  </a:cubicBezTo>
                  <a:cubicBezTo>
                    <a:pt x="72" y="2595"/>
                    <a:pt x="33" y="2502"/>
                    <a:pt x="288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3" y="2242"/>
                    <a:pt x="870" y="2266"/>
                  </a:cubicBezTo>
                  <a:cubicBezTo>
                    <a:pt x="996" y="2291"/>
                    <a:pt x="930" y="2342"/>
                    <a:pt x="921" y="2458"/>
                  </a:cubicBezTo>
                  <a:cubicBezTo>
                    <a:pt x="911" y="2575"/>
                    <a:pt x="1020" y="2573"/>
                    <a:pt x="1020" y="2573"/>
                  </a:cubicBezTo>
                  <a:cubicBezTo>
                    <a:pt x="845" y="2488"/>
                    <a:pt x="1067" y="2298"/>
                    <a:pt x="957" y="2264"/>
                  </a:cubicBezTo>
                  <a:cubicBezTo>
                    <a:pt x="848" y="2230"/>
                    <a:pt x="826" y="2111"/>
                    <a:pt x="896" y="2096"/>
                  </a:cubicBezTo>
                  <a:cubicBezTo>
                    <a:pt x="967" y="2081"/>
                    <a:pt x="1011" y="2018"/>
                    <a:pt x="1157" y="1965"/>
                  </a:cubicBezTo>
                  <a:cubicBezTo>
                    <a:pt x="1303" y="1911"/>
                    <a:pt x="1453" y="2244"/>
                    <a:pt x="1492" y="2327"/>
                  </a:cubicBezTo>
                  <a:cubicBezTo>
                    <a:pt x="1531" y="2410"/>
                    <a:pt x="1522" y="2602"/>
                    <a:pt x="1522" y="2602"/>
                  </a:cubicBezTo>
                  <a:cubicBezTo>
                    <a:pt x="1548" y="2651"/>
                    <a:pt x="1594" y="2614"/>
                    <a:pt x="1594" y="2614"/>
                  </a:cubicBezTo>
                  <a:cubicBezTo>
                    <a:pt x="1585" y="2539"/>
                    <a:pt x="1621" y="2235"/>
                    <a:pt x="1680" y="2201"/>
                  </a:cubicBezTo>
                  <a:cubicBezTo>
                    <a:pt x="1738" y="2167"/>
                    <a:pt x="1796" y="2108"/>
                    <a:pt x="1869" y="2028"/>
                  </a:cubicBezTo>
                  <a:cubicBezTo>
                    <a:pt x="1933" y="1958"/>
                    <a:pt x="2008" y="1917"/>
                    <a:pt x="2119" y="1913"/>
                  </a:cubicBezTo>
                  <a:cubicBezTo>
                    <a:pt x="2146" y="1931"/>
                    <a:pt x="2171" y="1959"/>
                    <a:pt x="2197" y="1978"/>
                  </a:cubicBezTo>
                  <a:cubicBezTo>
                    <a:pt x="2276" y="2035"/>
                    <a:pt x="2349" y="2440"/>
                    <a:pt x="2465" y="2395"/>
                  </a:cubicBezTo>
                  <a:cubicBezTo>
                    <a:pt x="2530" y="2369"/>
                    <a:pt x="2560" y="2219"/>
                    <a:pt x="2593" y="2164"/>
                  </a:cubicBezTo>
                  <a:cubicBezTo>
                    <a:pt x="2660" y="2054"/>
                    <a:pt x="2679" y="2212"/>
                    <a:pt x="2693" y="2271"/>
                  </a:cubicBezTo>
                  <a:cubicBezTo>
                    <a:pt x="2703" y="2311"/>
                    <a:pt x="2731" y="2481"/>
                    <a:pt x="2792" y="2471"/>
                  </a:cubicBezTo>
                  <a:cubicBezTo>
                    <a:pt x="2822" y="2466"/>
                    <a:pt x="2852" y="2395"/>
                    <a:pt x="2854" y="2369"/>
                  </a:cubicBezTo>
                  <a:cubicBezTo>
                    <a:pt x="2854" y="2369"/>
                    <a:pt x="2773" y="2613"/>
                    <a:pt x="2711" y="2236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5" name="Freeform 1225">
              <a:extLst>
                <a:ext uri="{FF2B5EF4-FFF2-40B4-BE49-F238E27FC236}">
                  <a16:creationId xmlns:a16="http://schemas.microsoft.com/office/drawing/2014/main" id="{BC91233E-7265-45A1-8450-8D0812376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" y="1695"/>
              <a:ext cx="253" cy="276"/>
            </a:xfrm>
            <a:custGeom>
              <a:avLst/>
              <a:gdLst>
                <a:gd name="T0" fmla="*/ 75 w 439"/>
                <a:gd name="T1" fmla="*/ 16 h 479"/>
                <a:gd name="T2" fmla="*/ 65 w 439"/>
                <a:gd name="T3" fmla="*/ 21 h 479"/>
                <a:gd name="T4" fmla="*/ 49 w 439"/>
                <a:gd name="T5" fmla="*/ 21 h 479"/>
                <a:gd name="T6" fmla="*/ 33 w 439"/>
                <a:gd name="T7" fmla="*/ 17 h 479"/>
                <a:gd name="T8" fmla="*/ 20 w 439"/>
                <a:gd name="T9" fmla="*/ 8 h 479"/>
                <a:gd name="T10" fmla="*/ 1 w 439"/>
                <a:gd name="T11" fmla="*/ 12 h 479"/>
                <a:gd name="T12" fmla="*/ 17 w 439"/>
                <a:gd name="T13" fmla="*/ 45 h 479"/>
                <a:gd name="T14" fmla="*/ 56 w 439"/>
                <a:gd name="T15" fmla="*/ 66 h 479"/>
                <a:gd name="T16" fmla="*/ 75 w 439"/>
                <a:gd name="T17" fmla="*/ 35 h 479"/>
                <a:gd name="T18" fmla="*/ 82 w 439"/>
                <a:gd name="T19" fmla="*/ 17 h 479"/>
                <a:gd name="T20" fmla="*/ 73 w 439"/>
                <a:gd name="T21" fmla="*/ 16 h 4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39" h="479">
                  <a:moveTo>
                    <a:pt x="391" y="83"/>
                  </a:moveTo>
                  <a:cubicBezTo>
                    <a:pt x="372" y="89"/>
                    <a:pt x="356" y="104"/>
                    <a:pt x="337" y="110"/>
                  </a:cubicBezTo>
                  <a:cubicBezTo>
                    <a:pt x="313" y="117"/>
                    <a:pt x="280" y="114"/>
                    <a:pt x="257" y="110"/>
                  </a:cubicBezTo>
                  <a:cubicBezTo>
                    <a:pt x="231" y="106"/>
                    <a:pt x="200" y="99"/>
                    <a:pt x="175" y="90"/>
                  </a:cubicBezTo>
                  <a:cubicBezTo>
                    <a:pt x="147" y="81"/>
                    <a:pt x="130" y="59"/>
                    <a:pt x="106" y="43"/>
                  </a:cubicBezTo>
                  <a:cubicBezTo>
                    <a:pt x="70" y="21"/>
                    <a:pt x="0" y="0"/>
                    <a:pt x="1" y="62"/>
                  </a:cubicBezTo>
                  <a:cubicBezTo>
                    <a:pt x="3" y="122"/>
                    <a:pt x="51" y="188"/>
                    <a:pt x="86" y="235"/>
                  </a:cubicBezTo>
                  <a:cubicBezTo>
                    <a:pt x="135" y="298"/>
                    <a:pt x="214" y="479"/>
                    <a:pt x="295" y="344"/>
                  </a:cubicBezTo>
                  <a:cubicBezTo>
                    <a:pt x="328" y="289"/>
                    <a:pt x="363" y="238"/>
                    <a:pt x="396" y="184"/>
                  </a:cubicBezTo>
                  <a:cubicBezTo>
                    <a:pt x="408" y="165"/>
                    <a:pt x="439" y="112"/>
                    <a:pt x="427" y="88"/>
                  </a:cubicBezTo>
                  <a:cubicBezTo>
                    <a:pt x="419" y="70"/>
                    <a:pt x="393" y="65"/>
                    <a:pt x="383" y="83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6" name="Freeform 1226">
              <a:extLst>
                <a:ext uri="{FF2B5EF4-FFF2-40B4-BE49-F238E27FC236}">
                  <a16:creationId xmlns:a16="http://schemas.microsoft.com/office/drawing/2014/main" id="{D7806FC8-FDBE-4242-A7FE-2B38D50A5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1403"/>
              <a:ext cx="245" cy="235"/>
            </a:xfrm>
            <a:custGeom>
              <a:avLst/>
              <a:gdLst>
                <a:gd name="T0" fmla="*/ 73 w 426"/>
                <a:gd name="T1" fmla="*/ 32 h 408"/>
                <a:gd name="T2" fmla="*/ 52 w 426"/>
                <a:gd name="T3" fmla="*/ 8 h 408"/>
                <a:gd name="T4" fmla="*/ 41 w 426"/>
                <a:gd name="T5" fmla="*/ 1 h 408"/>
                <a:gd name="T6" fmla="*/ 32 w 426"/>
                <a:gd name="T7" fmla="*/ 8 h 408"/>
                <a:gd name="T8" fmla="*/ 21 w 426"/>
                <a:gd name="T9" fmla="*/ 13 h 408"/>
                <a:gd name="T10" fmla="*/ 3 w 426"/>
                <a:gd name="T11" fmla="*/ 24 h 408"/>
                <a:gd name="T12" fmla="*/ 7 w 426"/>
                <a:gd name="T13" fmla="*/ 37 h 408"/>
                <a:gd name="T14" fmla="*/ 13 w 426"/>
                <a:gd name="T15" fmla="*/ 49 h 408"/>
                <a:gd name="T16" fmla="*/ 7 w 426"/>
                <a:gd name="T17" fmla="*/ 67 h 408"/>
                <a:gd name="T18" fmla="*/ 26 w 426"/>
                <a:gd name="T19" fmla="*/ 70 h 408"/>
                <a:gd name="T20" fmla="*/ 39 w 426"/>
                <a:gd name="T21" fmla="*/ 70 h 408"/>
                <a:gd name="T22" fmla="*/ 45 w 426"/>
                <a:gd name="T23" fmla="*/ 75 h 408"/>
                <a:gd name="T24" fmla="*/ 61 w 426"/>
                <a:gd name="T25" fmla="*/ 67 h 408"/>
                <a:gd name="T26" fmla="*/ 64 w 426"/>
                <a:gd name="T27" fmla="*/ 52 h 408"/>
                <a:gd name="T28" fmla="*/ 73 w 426"/>
                <a:gd name="T29" fmla="*/ 51 h 408"/>
                <a:gd name="T30" fmla="*/ 68 w 426"/>
                <a:gd name="T31" fmla="*/ 39 h 408"/>
                <a:gd name="T32" fmla="*/ 74 w 426"/>
                <a:gd name="T33" fmla="*/ 36 h 408"/>
                <a:gd name="T34" fmla="*/ 72 w 426"/>
                <a:gd name="T35" fmla="*/ 31 h 40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6" h="408">
                  <a:moveTo>
                    <a:pt x="383" y="165"/>
                  </a:moveTo>
                  <a:cubicBezTo>
                    <a:pt x="345" y="126"/>
                    <a:pt x="313" y="84"/>
                    <a:pt x="277" y="44"/>
                  </a:cubicBezTo>
                  <a:cubicBezTo>
                    <a:pt x="261" y="26"/>
                    <a:pt x="239" y="0"/>
                    <a:pt x="213" y="1"/>
                  </a:cubicBezTo>
                  <a:cubicBezTo>
                    <a:pt x="180" y="3"/>
                    <a:pt x="184" y="22"/>
                    <a:pt x="171" y="42"/>
                  </a:cubicBezTo>
                  <a:cubicBezTo>
                    <a:pt x="158" y="62"/>
                    <a:pt x="132" y="64"/>
                    <a:pt x="111" y="69"/>
                  </a:cubicBezTo>
                  <a:cubicBezTo>
                    <a:pt x="70" y="79"/>
                    <a:pt x="36" y="82"/>
                    <a:pt x="15" y="124"/>
                  </a:cubicBezTo>
                  <a:cubicBezTo>
                    <a:pt x="0" y="155"/>
                    <a:pt x="0" y="182"/>
                    <a:pt x="34" y="195"/>
                  </a:cubicBezTo>
                  <a:cubicBezTo>
                    <a:pt x="65" y="208"/>
                    <a:pt x="91" y="218"/>
                    <a:pt x="68" y="256"/>
                  </a:cubicBezTo>
                  <a:cubicBezTo>
                    <a:pt x="50" y="285"/>
                    <a:pt x="22" y="314"/>
                    <a:pt x="34" y="352"/>
                  </a:cubicBezTo>
                  <a:cubicBezTo>
                    <a:pt x="53" y="408"/>
                    <a:pt x="100" y="375"/>
                    <a:pt x="136" y="365"/>
                  </a:cubicBezTo>
                  <a:cubicBezTo>
                    <a:pt x="157" y="358"/>
                    <a:pt x="182" y="359"/>
                    <a:pt x="203" y="367"/>
                  </a:cubicBezTo>
                  <a:cubicBezTo>
                    <a:pt x="218" y="372"/>
                    <a:pt x="226" y="385"/>
                    <a:pt x="240" y="391"/>
                  </a:cubicBezTo>
                  <a:cubicBezTo>
                    <a:pt x="273" y="408"/>
                    <a:pt x="311" y="386"/>
                    <a:pt x="320" y="351"/>
                  </a:cubicBezTo>
                  <a:cubicBezTo>
                    <a:pt x="325" y="330"/>
                    <a:pt x="319" y="287"/>
                    <a:pt x="337" y="273"/>
                  </a:cubicBezTo>
                  <a:cubicBezTo>
                    <a:pt x="351" y="263"/>
                    <a:pt x="368" y="274"/>
                    <a:pt x="382" y="267"/>
                  </a:cubicBezTo>
                  <a:cubicBezTo>
                    <a:pt x="426" y="245"/>
                    <a:pt x="364" y="224"/>
                    <a:pt x="357" y="205"/>
                  </a:cubicBezTo>
                  <a:cubicBezTo>
                    <a:pt x="343" y="168"/>
                    <a:pt x="376" y="196"/>
                    <a:pt x="389" y="191"/>
                  </a:cubicBezTo>
                  <a:cubicBezTo>
                    <a:pt x="405" y="185"/>
                    <a:pt x="387" y="168"/>
                    <a:pt x="379" y="163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7" name="Freeform 1227">
              <a:extLst>
                <a:ext uri="{FF2B5EF4-FFF2-40B4-BE49-F238E27FC236}">
                  <a16:creationId xmlns:a16="http://schemas.microsoft.com/office/drawing/2014/main" id="{2345E0A3-A5F6-4EF8-BA14-1C8AC2E12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" y="1698"/>
              <a:ext cx="200" cy="213"/>
            </a:xfrm>
            <a:custGeom>
              <a:avLst/>
              <a:gdLst>
                <a:gd name="T0" fmla="*/ 55 w 346"/>
                <a:gd name="T1" fmla="*/ 6 h 371"/>
                <a:gd name="T2" fmla="*/ 43 w 346"/>
                <a:gd name="T3" fmla="*/ 6 h 371"/>
                <a:gd name="T4" fmla="*/ 25 w 346"/>
                <a:gd name="T5" fmla="*/ 1 h 371"/>
                <a:gd name="T6" fmla="*/ 25 w 346"/>
                <a:gd name="T7" fmla="*/ 13 h 371"/>
                <a:gd name="T8" fmla="*/ 41 w 346"/>
                <a:gd name="T9" fmla="*/ 17 h 371"/>
                <a:gd name="T10" fmla="*/ 36 w 346"/>
                <a:gd name="T11" fmla="*/ 25 h 371"/>
                <a:gd name="T12" fmla="*/ 18 w 346"/>
                <a:gd name="T13" fmla="*/ 21 h 371"/>
                <a:gd name="T14" fmla="*/ 15 w 346"/>
                <a:gd name="T15" fmla="*/ 28 h 371"/>
                <a:gd name="T16" fmla="*/ 29 w 346"/>
                <a:gd name="T17" fmla="*/ 29 h 371"/>
                <a:gd name="T18" fmla="*/ 12 w 346"/>
                <a:gd name="T19" fmla="*/ 32 h 371"/>
                <a:gd name="T20" fmla="*/ 9 w 346"/>
                <a:gd name="T21" fmla="*/ 42 h 371"/>
                <a:gd name="T22" fmla="*/ 23 w 346"/>
                <a:gd name="T23" fmla="*/ 40 h 371"/>
                <a:gd name="T24" fmla="*/ 6 w 346"/>
                <a:gd name="T25" fmla="*/ 51 h 371"/>
                <a:gd name="T26" fmla="*/ 20 w 346"/>
                <a:gd name="T27" fmla="*/ 57 h 371"/>
                <a:gd name="T28" fmla="*/ 29 w 346"/>
                <a:gd name="T29" fmla="*/ 50 h 371"/>
                <a:gd name="T30" fmla="*/ 24 w 346"/>
                <a:gd name="T31" fmla="*/ 67 h 371"/>
                <a:gd name="T32" fmla="*/ 33 w 346"/>
                <a:gd name="T33" fmla="*/ 67 h 371"/>
                <a:gd name="T34" fmla="*/ 35 w 346"/>
                <a:gd name="T35" fmla="*/ 60 h 371"/>
                <a:gd name="T36" fmla="*/ 38 w 346"/>
                <a:gd name="T37" fmla="*/ 56 h 371"/>
                <a:gd name="T38" fmla="*/ 41 w 346"/>
                <a:gd name="T39" fmla="*/ 63 h 371"/>
                <a:gd name="T40" fmla="*/ 48 w 346"/>
                <a:gd name="T41" fmla="*/ 59 h 371"/>
                <a:gd name="T42" fmla="*/ 36 w 346"/>
                <a:gd name="T43" fmla="*/ 48 h 371"/>
                <a:gd name="T44" fmla="*/ 45 w 346"/>
                <a:gd name="T45" fmla="*/ 45 h 371"/>
                <a:gd name="T46" fmla="*/ 51 w 346"/>
                <a:gd name="T47" fmla="*/ 51 h 371"/>
                <a:gd name="T48" fmla="*/ 55 w 346"/>
                <a:gd name="T49" fmla="*/ 47 h 371"/>
                <a:gd name="T50" fmla="*/ 50 w 346"/>
                <a:gd name="T51" fmla="*/ 40 h 371"/>
                <a:gd name="T52" fmla="*/ 47 w 346"/>
                <a:gd name="T53" fmla="*/ 36 h 371"/>
                <a:gd name="T54" fmla="*/ 53 w 346"/>
                <a:gd name="T55" fmla="*/ 35 h 371"/>
                <a:gd name="T56" fmla="*/ 61 w 346"/>
                <a:gd name="T57" fmla="*/ 39 h 371"/>
                <a:gd name="T58" fmla="*/ 64 w 346"/>
                <a:gd name="T59" fmla="*/ 32 h 371"/>
                <a:gd name="T60" fmla="*/ 48 w 346"/>
                <a:gd name="T61" fmla="*/ 30 h 371"/>
                <a:gd name="T62" fmla="*/ 65 w 346"/>
                <a:gd name="T63" fmla="*/ 16 h 371"/>
                <a:gd name="T64" fmla="*/ 57 w 346"/>
                <a:gd name="T65" fmla="*/ 10 h 371"/>
                <a:gd name="T66" fmla="*/ 54 w 346"/>
                <a:gd name="T67" fmla="*/ 11 h 371"/>
                <a:gd name="T68" fmla="*/ 54 w 346"/>
                <a:gd name="T69" fmla="*/ 6 h 371"/>
                <a:gd name="T70" fmla="*/ 52 w 346"/>
                <a:gd name="T71" fmla="*/ 5 h 3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6" h="371">
                  <a:moveTo>
                    <a:pt x="285" y="31"/>
                  </a:moveTo>
                  <a:cubicBezTo>
                    <a:pt x="267" y="36"/>
                    <a:pt x="242" y="35"/>
                    <a:pt x="224" y="31"/>
                  </a:cubicBezTo>
                  <a:cubicBezTo>
                    <a:pt x="197" y="26"/>
                    <a:pt x="157" y="0"/>
                    <a:pt x="130" y="7"/>
                  </a:cubicBezTo>
                  <a:cubicBezTo>
                    <a:pt x="96" y="16"/>
                    <a:pt x="103" y="52"/>
                    <a:pt x="128" y="67"/>
                  </a:cubicBezTo>
                  <a:cubicBezTo>
                    <a:pt x="155" y="82"/>
                    <a:pt x="193" y="61"/>
                    <a:pt x="213" y="90"/>
                  </a:cubicBezTo>
                  <a:cubicBezTo>
                    <a:pt x="230" y="114"/>
                    <a:pt x="215" y="134"/>
                    <a:pt x="188" y="130"/>
                  </a:cubicBezTo>
                  <a:cubicBezTo>
                    <a:pt x="155" y="126"/>
                    <a:pt x="128" y="104"/>
                    <a:pt x="92" y="111"/>
                  </a:cubicBezTo>
                  <a:cubicBezTo>
                    <a:pt x="71" y="115"/>
                    <a:pt x="47" y="135"/>
                    <a:pt x="77" y="146"/>
                  </a:cubicBezTo>
                  <a:cubicBezTo>
                    <a:pt x="100" y="154"/>
                    <a:pt x="131" y="132"/>
                    <a:pt x="151" y="155"/>
                  </a:cubicBezTo>
                  <a:cubicBezTo>
                    <a:pt x="137" y="182"/>
                    <a:pt x="85" y="160"/>
                    <a:pt x="61" y="166"/>
                  </a:cubicBezTo>
                  <a:cubicBezTo>
                    <a:pt x="34" y="172"/>
                    <a:pt x="0" y="222"/>
                    <a:pt x="47" y="223"/>
                  </a:cubicBezTo>
                  <a:cubicBezTo>
                    <a:pt x="64" y="223"/>
                    <a:pt x="115" y="177"/>
                    <a:pt x="121" y="211"/>
                  </a:cubicBezTo>
                  <a:cubicBezTo>
                    <a:pt x="125" y="244"/>
                    <a:pt x="44" y="243"/>
                    <a:pt x="32" y="269"/>
                  </a:cubicBezTo>
                  <a:cubicBezTo>
                    <a:pt x="15" y="310"/>
                    <a:pt x="76" y="323"/>
                    <a:pt x="100" y="299"/>
                  </a:cubicBezTo>
                  <a:cubicBezTo>
                    <a:pt x="105" y="294"/>
                    <a:pt x="138" y="226"/>
                    <a:pt x="149" y="264"/>
                  </a:cubicBezTo>
                  <a:cubicBezTo>
                    <a:pt x="158" y="293"/>
                    <a:pt x="88" y="320"/>
                    <a:pt x="122" y="353"/>
                  </a:cubicBezTo>
                  <a:cubicBezTo>
                    <a:pt x="133" y="363"/>
                    <a:pt x="159" y="365"/>
                    <a:pt x="169" y="355"/>
                  </a:cubicBezTo>
                  <a:cubicBezTo>
                    <a:pt x="180" y="346"/>
                    <a:pt x="175" y="328"/>
                    <a:pt x="179" y="316"/>
                  </a:cubicBezTo>
                  <a:cubicBezTo>
                    <a:pt x="181" y="309"/>
                    <a:pt x="188" y="292"/>
                    <a:pt x="198" y="294"/>
                  </a:cubicBezTo>
                  <a:cubicBezTo>
                    <a:pt x="211" y="296"/>
                    <a:pt x="207" y="319"/>
                    <a:pt x="212" y="329"/>
                  </a:cubicBezTo>
                  <a:cubicBezTo>
                    <a:pt x="233" y="371"/>
                    <a:pt x="276" y="346"/>
                    <a:pt x="249" y="309"/>
                  </a:cubicBezTo>
                  <a:cubicBezTo>
                    <a:pt x="234" y="289"/>
                    <a:pt x="170" y="293"/>
                    <a:pt x="187" y="256"/>
                  </a:cubicBezTo>
                  <a:cubicBezTo>
                    <a:pt x="194" y="240"/>
                    <a:pt x="215" y="236"/>
                    <a:pt x="230" y="241"/>
                  </a:cubicBezTo>
                  <a:cubicBezTo>
                    <a:pt x="244" y="246"/>
                    <a:pt x="250" y="267"/>
                    <a:pt x="263" y="269"/>
                  </a:cubicBezTo>
                  <a:cubicBezTo>
                    <a:pt x="274" y="271"/>
                    <a:pt x="283" y="259"/>
                    <a:pt x="285" y="249"/>
                  </a:cubicBezTo>
                  <a:cubicBezTo>
                    <a:pt x="289" y="228"/>
                    <a:pt x="270" y="220"/>
                    <a:pt x="256" y="209"/>
                  </a:cubicBezTo>
                  <a:cubicBezTo>
                    <a:pt x="247" y="200"/>
                    <a:pt x="237" y="204"/>
                    <a:pt x="244" y="188"/>
                  </a:cubicBezTo>
                  <a:cubicBezTo>
                    <a:pt x="252" y="168"/>
                    <a:pt x="265" y="179"/>
                    <a:pt x="277" y="186"/>
                  </a:cubicBezTo>
                  <a:cubicBezTo>
                    <a:pt x="288" y="193"/>
                    <a:pt x="298" y="208"/>
                    <a:pt x="314" y="205"/>
                  </a:cubicBezTo>
                  <a:cubicBezTo>
                    <a:pt x="330" y="201"/>
                    <a:pt x="336" y="180"/>
                    <a:pt x="332" y="165"/>
                  </a:cubicBezTo>
                  <a:cubicBezTo>
                    <a:pt x="320" y="123"/>
                    <a:pt x="274" y="153"/>
                    <a:pt x="247" y="157"/>
                  </a:cubicBezTo>
                  <a:cubicBezTo>
                    <a:pt x="243" y="115"/>
                    <a:pt x="346" y="160"/>
                    <a:pt x="334" y="84"/>
                  </a:cubicBezTo>
                  <a:cubicBezTo>
                    <a:pt x="331" y="67"/>
                    <a:pt x="318" y="47"/>
                    <a:pt x="298" y="50"/>
                  </a:cubicBezTo>
                  <a:cubicBezTo>
                    <a:pt x="289" y="51"/>
                    <a:pt x="289" y="61"/>
                    <a:pt x="279" y="61"/>
                  </a:cubicBezTo>
                  <a:cubicBezTo>
                    <a:pt x="279" y="50"/>
                    <a:pt x="277" y="40"/>
                    <a:pt x="279" y="29"/>
                  </a:cubicBezTo>
                  <a:cubicBezTo>
                    <a:pt x="275" y="30"/>
                    <a:pt x="272" y="27"/>
                    <a:pt x="269" y="27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8" name="Oval 1228">
              <a:extLst>
                <a:ext uri="{FF2B5EF4-FFF2-40B4-BE49-F238E27FC236}">
                  <a16:creationId xmlns:a16="http://schemas.microsoft.com/office/drawing/2014/main" id="{2B54C987-B88D-4CCA-B8AD-15483E7AF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" y="1508"/>
              <a:ext cx="239" cy="239"/>
            </a:xfrm>
            <a:prstGeom prst="ellipse">
              <a:avLst/>
            </a:prstGeom>
            <a:solidFill>
              <a:srgbClr val="E5A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79" name="Oval 1229">
              <a:extLst>
                <a:ext uri="{FF2B5EF4-FFF2-40B4-BE49-F238E27FC236}">
                  <a16:creationId xmlns:a16="http://schemas.microsoft.com/office/drawing/2014/main" id="{B0A3EB91-DE6E-4280-9E01-26E6D3793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" y="1531"/>
              <a:ext cx="18" cy="13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0" name="Oval 1230">
              <a:extLst>
                <a:ext uri="{FF2B5EF4-FFF2-40B4-BE49-F238E27FC236}">
                  <a16:creationId xmlns:a16="http://schemas.microsoft.com/office/drawing/2014/main" id="{E3B3E2E7-CE67-4E3F-8D55-C5A59BF94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532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1" name="Freeform 1231">
              <a:extLst>
                <a:ext uri="{FF2B5EF4-FFF2-40B4-BE49-F238E27FC236}">
                  <a16:creationId xmlns:a16="http://schemas.microsoft.com/office/drawing/2014/main" id="{6C57580F-9513-491A-9A31-5930538F6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1531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2" name="Freeform 1232">
              <a:extLst>
                <a:ext uri="{FF2B5EF4-FFF2-40B4-BE49-F238E27FC236}">
                  <a16:creationId xmlns:a16="http://schemas.microsoft.com/office/drawing/2014/main" id="{3388F292-5373-45D4-8F42-CD4801476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535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4" y="0"/>
                  </a:moveTo>
                  <a:cubicBezTo>
                    <a:pt x="4" y="0"/>
                    <a:pt x="0" y="5"/>
                    <a:pt x="5" y="9"/>
                  </a:cubicBezTo>
                  <a:cubicBezTo>
                    <a:pt x="5" y="9"/>
                    <a:pt x="2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3" name="Oval 1233">
              <a:extLst>
                <a:ext uri="{FF2B5EF4-FFF2-40B4-BE49-F238E27FC236}">
                  <a16:creationId xmlns:a16="http://schemas.microsoft.com/office/drawing/2014/main" id="{48846EBF-8D05-4A0A-BA08-D8616573F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1"/>
              <a:ext cx="17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4" name="Oval 1234">
              <a:extLst>
                <a:ext uri="{FF2B5EF4-FFF2-40B4-BE49-F238E27FC236}">
                  <a16:creationId xmlns:a16="http://schemas.microsoft.com/office/drawing/2014/main" id="{D226325C-4F80-44FA-A36C-E8AFBB1C9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3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5" name="Freeform 1235">
              <a:extLst>
                <a:ext uri="{FF2B5EF4-FFF2-40B4-BE49-F238E27FC236}">
                  <a16:creationId xmlns:a16="http://schemas.microsoft.com/office/drawing/2014/main" id="{06D710E7-9746-423E-BF84-2FC0443C7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512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6" name="Freeform 1236">
              <a:extLst>
                <a:ext uri="{FF2B5EF4-FFF2-40B4-BE49-F238E27FC236}">
                  <a16:creationId xmlns:a16="http://schemas.microsoft.com/office/drawing/2014/main" id="{B968DB85-F4AB-44E4-9F02-F20EDE717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1516"/>
              <a:ext cx="2" cy="5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3" y="0"/>
                  </a:moveTo>
                  <a:cubicBezTo>
                    <a:pt x="3" y="0"/>
                    <a:pt x="0" y="5"/>
                    <a:pt x="4" y="10"/>
                  </a:cubicBezTo>
                  <a:cubicBezTo>
                    <a:pt x="4" y="10"/>
                    <a:pt x="1" y="5"/>
                    <a:pt x="3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7" name="Freeform 1237">
              <a:extLst>
                <a:ext uri="{FF2B5EF4-FFF2-40B4-BE49-F238E27FC236}">
                  <a16:creationId xmlns:a16="http://schemas.microsoft.com/office/drawing/2014/main" id="{49DFDD21-5A97-4602-BA26-16DE89A53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4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2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2"/>
                  </a:moveTo>
                  <a:cubicBezTo>
                    <a:pt x="27" y="28"/>
                    <a:pt x="19" y="30"/>
                    <a:pt x="11" y="26"/>
                  </a:cubicBezTo>
                  <a:cubicBezTo>
                    <a:pt x="3" y="22"/>
                    <a:pt x="0" y="14"/>
                    <a:pt x="3" y="8"/>
                  </a:cubicBezTo>
                  <a:cubicBezTo>
                    <a:pt x="6" y="2"/>
                    <a:pt x="14" y="0"/>
                    <a:pt x="22" y="4"/>
                  </a:cubicBezTo>
                  <a:cubicBezTo>
                    <a:pt x="30" y="8"/>
                    <a:pt x="33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8" name="Freeform 1238">
              <a:extLst>
                <a:ext uri="{FF2B5EF4-FFF2-40B4-BE49-F238E27FC236}">
                  <a16:creationId xmlns:a16="http://schemas.microsoft.com/office/drawing/2014/main" id="{AB2EAAA2-0A25-4B9A-930C-9291ED751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6"/>
              <a:ext cx="16" cy="13"/>
            </a:xfrm>
            <a:custGeom>
              <a:avLst/>
              <a:gdLst>
                <a:gd name="T0" fmla="*/ 5 w 27"/>
                <a:gd name="T1" fmla="*/ 3 h 23"/>
                <a:gd name="T2" fmla="*/ 2 w 27"/>
                <a:gd name="T3" fmla="*/ 3 h 23"/>
                <a:gd name="T4" fmla="*/ 1 w 27"/>
                <a:gd name="T5" fmla="*/ 1 h 23"/>
                <a:gd name="T6" fmla="*/ 4 w 27"/>
                <a:gd name="T7" fmla="*/ 1 h 23"/>
                <a:gd name="T8" fmla="*/ 5 w 27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4" y="17"/>
                  </a:moveTo>
                  <a:cubicBezTo>
                    <a:pt x="22" y="21"/>
                    <a:pt x="15" y="23"/>
                    <a:pt x="9" y="20"/>
                  </a:cubicBezTo>
                  <a:cubicBezTo>
                    <a:pt x="3" y="17"/>
                    <a:pt x="0" y="11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5"/>
                    <a:pt x="27" y="12"/>
                    <a:pt x="24" y="1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89" name="Freeform 1239">
              <a:extLst>
                <a:ext uri="{FF2B5EF4-FFF2-40B4-BE49-F238E27FC236}">
                  <a16:creationId xmlns:a16="http://schemas.microsoft.com/office/drawing/2014/main" id="{3D3FCBD9-5E0B-4DEB-9FAE-BAED6F140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47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7" y="17"/>
                  </a:cubicBezTo>
                  <a:cubicBezTo>
                    <a:pt x="7" y="17"/>
                    <a:pt x="9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0" name="Freeform 1240">
              <a:extLst>
                <a:ext uri="{FF2B5EF4-FFF2-40B4-BE49-F238E27FC236}">
                  <a16:creationId xmlns:a16="http://schemas.microsoft.com/office/drawing/2014/main" id="{5824D237-E744-4A16-9760-91FDCCFEE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547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0"/>
                    <a:pt x="0" y="3"/>
                    <a:pt x="2" y="9"/>
                  </a:cubicBezTo>
                  <a:cubicBezTo>
                    <a:pt x="2" y="9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1" name="Freeform 1241">
              <a:extLst>
                <a:ext uri="{FF2B5EF4-FFF2-40B4-BE49-F238E27FC236}">
                  <a16:creationId xmlns:a16="http://schemas.microsoft.com/office/drawing/2014/main" id="{AA119C85-8C6D-4A3A-83E0-9006B1E04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" y="1551"/>
              <a:ext cx="20" cy="17"/>
            </a:xfrm>
            <a:custGeom>
              <a:avLst/>
              <a:gdLst>
                <a:gd name="T0" fmla="*/ 6 w 34"/>
                <a:gd name="T1" fmla="*/ 5 h 29"/>
                <a:gd name="T2" fmla="*/ 2 w 34"/>
                <a:gd name="T3" fmla="*/ 5 h 29"/>
                <a:gd name="T4" fmla="*/ 1 w 34"/>
                <a:gd name="T5" fmla="*/ 1 h 29"/>
                <a:gd name="T6" fmla="*/ 5 w 34"/>
                <a:gd name="T7" fmla="*/ 1 h 29"/>
                <a:gd name="T8" fmla="*/ 6 w 34"/>
                <a:gd name="T9" fmla="*/ 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0" y="22"/>
                  </a:moveTo>
                  <a:cubicBezTo>
                    <a:pt x="27" y="28"/>
                    <a:pt x="18" y="29"/>
                    <a:pt x="11" y="25"/>
                  </a:cubicBezTo>
                  <a:cubicBezTo>
                    <a:pt x="3" y="21"/>
                    <a:pt x="0" y="12"/>
                    <a:pt x="3" y="7"/>
                  </a:cubicBezTo>
                  <a:cubicBezTo>
                    <a:pt x="7" y="1"/>
                    <a:pt x="16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2" name="Freeform 1242">
              <a:extLst>
                <a:ext uri="{FF2B5EF4-FFF2-40B4-BE49-F238E27FC236}">
                  <a16:creationId xmlns:a16="http://schemas.microsoft.com/office/drawing/2014/main" id="{E1E59107-F443-4FD9-BAE3-25DD3C3EF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553"/>
              <a:ext cx="15" cy="13"/>
            </a:xfrm>
            <a:custGeom>
              <a:avLst/>
              <a:gdLst>
                <a:gd name="T0" fmla="*/ 4 w 26"/>
                <a:gd name="T1" fmla="*/ 3 h 23"/>
                <a:gd name="T2" fmla="*/ 2 w 26"/>
                <a:gd name="T3" fmla="*/ 3 h 23"/>
                <a:gd name="T4" fmla="*/ 1 w 26"/>
                <a:gd name="T5" fmla="*/ 1 h 23"/>
                <a:gd name="T6" fmla="*/ 3 w 26"/>
                <a:gd name="T7" fmla="*/ 1 h 23"/>
                <a:gd name="T8" fmla="*/ 4 w 26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18"/>
                  </a:moveTo>
                  <a:cubicBezTo>
                    <a:pt x="20" y="22"/>
                    <a:pt x="14" y="23"/>
                    <a:pt x="8" y="20"/>
                  </a:cubicBezTo>
                  <a:cubicBezTo>
                    <a:pt x="2" y="17"/>
                    <a:pt x="0" y="10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7"/>
                    <a:pt x="26" y="13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3" name="Freeform 1243">
              <a:extLst>
                <a:ext uri="{FF2B5EF4-FFF2-40B4-BE49-F238E27FC236}">
                  <a16:creationId xmlns:a16="http://schemas.microsoft.com/office/drawing/2014/main" id="{74C1D8F7-DEDB-4FD1-B224-B97D42009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554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8"/>
                    <a:pt x="5" y="17"/>
                  </a:cubicBezTo>
                  <a:cubicBezTo>
                    <a:pt x="5" y="17"/>
                    <a:pt x="8" y="8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4" name="Freeform 1244">
              <a:extLst>
                <a:ext uri="{FF2B5EF4-FFF2-40B4-BE49-F238E27FC236}">
                  <a16:creationId xmlns:a16="http://schemas.microsoft.com/office/drawing/2014/main" id="{AE258856-0E74-406A-A367-A59F4422F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55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cubicBezTo>
                    <a:pt x="6" y="0"/>
                    <a:pt x="0" y="2"/>
                    <a:pt x="1" y="8"/>
                  </a:cubicBezTo>
                  <a:cubicBezTo>
                    <a:pt x="1" y="8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5" name="Freeform 1245">
              <a:extLst>
                <a:ext uri="{FF2B5EF4-FFF2-40B4-BE49-F238E27FC236}">
                  <a16:creationId xmlns:a16="http://schemas.microsoft.com/office/drawing/2014/main" id="{D9462A1F-9899-4EB9-A426-3CBF08047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1517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1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3"/>
                  </a:moveTo>
                  <a:cubicBezTo>
                    <a:pt x="27" y="28"/>
                    <a:pt x="18" y="30"/>
                    <a:pt x="10" y="25"/>
                  </a:cubicBezTo>
                  <a:cubicBezTo>
                    <a:pt x="3" y="21"/>
                    <a:pt x="0" y="13"/>
                    <a:pt x="3" y="7"/>
                  </a:cubicBezTo>
                  <a:cubicBezTo>
                    <a:pt x="7" y="1"/>
                    <a:pt x="15" y="0"/>
                    <a:pt x="23" y="4"/>
                  </a:cubicBezTo>
                  <a:cubicBezTo>
                    <a:pt x="30" y="9"/>
                    <a:pt x="33" y="17"/>
                    <a:pt x="30" y="2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6" name="Freeform 1246">
              <a:extLst>
                <a:ext uri="{FF2B5EF4-FFF2-40B4-BE49-F238E27FC236}">
                  <a16:creationId xmlns:a16="http://schemas.microsoft.com/office/drawing/2014/main" id="{F4C9108A-9D19-4A83-B4EF-06B8575BC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18"/>
              <a:ext cx="15" cy="14"/>
            </a:xfrm>
            <a:custGeom>
              <a:avLst/>
              <a:gdLst>
                <a:gd name="T0" fmla="*/ 4 w 26"/>
                <a:gd name="T1" fmla="*/ 4 h 24"/>
                <a:gd name="T2" fmla="*/ 2 w 26"/>
                <a:gd name="T3" fmla="*/ 4 h 24"/>
                <a:gd name="T4" fmla="*/ 1 w 26"/>
                <a:gd name="T5" fmla="*/ 1 h 24"/>
                <a:gd name="T6" fmla="*/ 3 w 26"/>
                <a:gd name="T7" fmla="*/ 1 h 24"/>
                <a:gd name="T8" fmla="*/ 4 w 26"/>
                <a:gd name="T9" fmla="*/ 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3" y="18"/>
                  </a:moveTo>
                  <a:cubicBezTo>
                    <a:pt x="20" y="23"/>
                    <a:pt x="13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4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7" name="Freeform 1247">
              <a:extLst>
                <a:ext uri="{FF2B5EF4-FFF2-40B4-BE49-F238E27FC236}">
                  <a16:creationId xmlns:a16="http://schemas.microsoft.com/office/drawing/2014/main" id="{1FBA5485-67EE-4C3D-AF12-3A2F7756B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520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5" y="17"/>
                  </a:cubicBezTo>
                  <a:cubicBezTo>
                    <a:pt x="5" y="17"/>
                    <a:pt x="8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8" name="Freeform 1248">
              <a:extLst>
                <a:ext uri="{FF2B5EF4-FFF2-40B4-BE49-F238E27FC236}">
                  <a16:creationId xmlns:a16="http://schemas.microsoft.com/office/drawing/2014/main" id="{27126D96-D84C-4A51-9C80-AD8AFA167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20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0"/>
                    <a:pt x="0" y="3"/>
                    <a:pt x="1" y="9"/>
                  </a:cubicBezTo>
                  <a:cubicBezTo>
                    <a:pt x="1" y="9"/>
                    <a:pt x="1" y="3"/>
                    <a:pt x="5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9" name="Oval 1249">
              <a:extLst>
                <a:ext uri="{FF2B5EF4-FFF2-40B4-BE49-F238E27FC236}">
                  <a16:creationId xmlns:a16="http://schemas.microsoft.com/office/drawing/2014/main" id="{B2EF117F-3356-41C8-A9FE-B7F396D52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" y="1557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00" name="Oval 1250">
              <a:extLst>
                <a:ext uri="{FF2B5EF4-FFF2-40B4-BE49-F238E27FC236}">
                  <a16:creationId xmlns:a16="http://schemas.microsoft.com/office/drawing/2014/main" id="{7315849C-468C-4ADC-ADA7-0DE678305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58"/>
              <a:ext cx="13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01" name="Freeform 1251">
              <a:extLst>
                <a:ext uri="{FF2B5EF4-FFF2-40B4-BE49-F238E27FC236}">
                  <a16:creationId xmlns:a16="http://schemas.microsoft.com/office/drawing/2014/main" id="{18A9EFAF-EAFE-4545-A08A-8CC61A734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1557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2" name="Freeform 1252">
              <a:extLst>
                <a:ext uri="{FF2B5EF4-FFF2-40B4-BE49-F238E27FC236}">
                  <a16:creationId xmlns:a16="http://schemas.microsoft.com/office/drawing/2014/main" id="{DB147C0C-30E6-492D-88CD-3AFCF3E2D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1562"/>
              <a:ext cx="3" cy="5"/>
            </a:xfrm>
            <a:custGeom>
              <a:avLst/>
              <a:gdLst>
                <a:gd name="T0" fmla="*/ 2 w 4"/>
                <a:gd name="T1" fmla="*/ 0 h 9"/>
                <a:gd name="T2" fmla="*/ 2 w 4"/>
                <a:gd name="T3" fmla="*/ 2 h 9"/>
                <a:gd name="T4" fmla="*/ 2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4" y="0"/>
                    <a:pt x="0" y="5"/>
                    <a:pt x="4" y="9"/>
                  </a:cubicBezTo>
                  <a:cubicBezTo>
                    <a:pt x="4" y="9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3" name="Freeform 1253">
              <a:extLst>
                <a:ext uri="{FF2B5EF4-FFF2-40B4-BE49-F238E27FC236}">
                  <a16:creationId xmlns:a16="http://schemas.microsoft.com/office/drawing/2014/main" id="{39D8DB67-CF07-4BD0-8C5A-989839C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" y="1536"/>
              <a:ext cx="19" cy="17"/>
            </a:xfrm>
            <a:custGeom>
              <a:avLst/>
              <a:gdLst>
                <a:gd name="T0" fmla="*/ 6 w 33"/>
                <a:gd name="T1" fmla="*/ 2 h 28"/>
                <a:gd name="T2" fmla="*/ 4 w 33"/>
                <a:gd name="T3" fmla="*/ 6 h 28"/>
                <a:gd name="T4" fmla="*/ 1 w 33"/>
                <a:gd name="T5" fmla="*/ 4 h 28"/>
                <a:gd name="T6" fmla="*/ 2 w 33"/>
                <a:gd name="T7" fmla="*/ 1 h 28"/>
                <a:gd name="T8" fmla="*/ 6 w 33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8">
                  <a:moveTo>
                    <a:pt x="31" y="10"/>
                  </a:moveTo>
                  <a:cubicBezTo>
                    <a:pt x="33" y="16"/>
                    <a:pt x="28" y="23"/>
                    <a:pt x="20" y="26"/>
                  </a:cubicBezTo>
                  <a:cubicBezTo>
                    <a:pt x="11" y="28"/>
                    <a:pt x="3" y="24"/>
                    <a:pt x="1" y="18"/>
                  </a:cubicBezTo>
                  <a:cubicBezTo>
                    <a:pt x="0" y="11"/>
                    <a:pt x="5" y="4"/>
                    <a:pt x="13" y="2"/>
                  </a:cubicBezTo>
                  <a:cubicBezTo>
                    <a:pt x="22" y="0"/>
                    <a:pt x="30" y="3"/>
                    <a:pt x="31" y="1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4" name="Freeform 1254">
              <a:extLst>
                <a:ext uri="{FF2B5EF4-FFF2-40B4-BE49-F238E27FC236}">
                  <a16:creationId xmlns:a16="http://schemas.microsoft.com/office/drawing/2014/main" id="{6B17BFAD-7278-4D34-A2D7-825EAF726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39"/>
              <a:ext cx="15" cy="12"/>
            </a:xfrm>
            <a:custGeom>
              <a:avLst/>
              <a:gdLst>
                <a:gd name="T0" fmla="*/ 5 w 26"/>
                <a:gd name="T1" fmla="*/ 1 h 22"/>
                <a:gd name="T2" fmla="*/ 3 w 26"/>
                <a:gd name="T3" fmla="*/ 3 h 22"/>
                <a:gd name="T4" fmla="*/ 1 w 26"/>
                <a:gd name="T5" fmla="*/ 2 h 22"/>
                <a:gd name="T6" fmla="*/ 2 w 26"/>
                <a:gd name="T7" fmla="*/ 1 h 22"/>
                <a:gd name="T8" fmla="*/ 5 w 26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2">
                  <a:moveTo>
                    <a:pt x="24" y="8"/>
                  </a:moveTo>
                  <a:cubicBezTo>
                    <a:pt x="26" y="13"/>
                    <a:pt x="21" y="18"/>
                    <a:pt x="15" y="20"/>
                  </a:cubicBezTo>
                  <a:cubicBezTo>
                    <a:pt x="9" y="22"/>
                    <a:pt x="2" y="19"/>
                    <a:pt x="1" y="14"/>
                  </a:cubicBezTo>
                  <a:cubicBezTo>
                    <a:pt x="0" y="9"/>
                    <a:pt x="4" y="3"/>
                    <a:pt x="10" y="1"/>
                  </a:cubicBezTo>
                  <a:cubicBezTo>
                    <a:pt x="16" y="0"/>
                    <a:pt x="23" y="2"/>
                    <a:pt x="24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5" name="Freeform 1255">
              <a:extLst>
                <a:ext uri="{FF2B5EF4-FFF2-40B4-BE49-F238E27FC236}">
                  <a16:creationId xmlns:a16="http://schemas.microsoft.com/office/drawing/2014/main" id="{79D22FAB-7A2E-4FD8-94FB-2380E3AC7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536"/>
              <a:ext cx="9" cy="6"/>
            </a:xfrm>
            <a:custGeom>
              <a:avLst/>
              <a:gdLst>
                <a:gd name="T0" fmla="*/ 0 w 16"/>
                <a:gd name="T1" fmla="*/ 1 h 10"/>
                <a:gd name="T2" fmla="*/ 3 w 16"/>
                <a:gd name="T3" fmla="*/ 2 h 10"/>
                <a:gd name="T4" fmla="*/ 0 w 16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0">
                  <a:moveTo>
                    <a:pt x="0" y="2"/>
                  </a:moveTo>
                  <a:cubicBezTo>
                    <a:pt x="0" y="2"/>
                    <a:pt x="13" y="0"/>
                    <a:pt x="16" y="10"/>
                  </a:cubicBezTo>
                  <a:cubicBezTo>
                    <a:pt x="16" y="10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6" name="Freeform 1256">
              <a:extLst>
                <a:ext uri="{FF2B5EF4-FFF2-40B4-BE49-F238E27FC236}">
                  <a16:creationId xmlns:a16="http://schemas.microsoft.com/office/drawing/2014/main" id="{2A2ACBD9-5AFE-4017-86E7-501F2AC22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44"/>
              <a:ext cx="2" cy="5"/>
            </a:xfrm>
            <a:custGeom>
              <a:avLst/>
              <a:gdLst>
                <a:gd name="T0" fmla="*/ 0 w 5"/>
                <a:gd name="T1" fmla="*/ 0 h 9"/>
                <a:gd name="T2" fmla="*/ 0 w 5"/>
                <a:gd name="T3" fmla="*/ 2 h 9"/>
                <a:gd name="T4" fmla="*/ 0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2" y="0"/>
                  </a:moveTo>
                  <a:cubicBezTo>
                    <a:pt x="2" y="0"/>
                    <a:pt x="0" y="6"/>
                    <a:pt x="5" y="9"/>
                  </a:cubicBezTo>
                  <a:cubicBezTo>
                    <a:pt x="5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7" name="Freeform 1257">
              <a:extLst>
                <a:ext uri="{FF2B5EF4-FFF2-40B4-BE49-F238E27FC236}">
                  <a16:creationId xmlns:a16="http://schemas.microsoft.com/office/drawing/2014/main" id="{06E1925A-415A-43CB-9AD1-665158146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555"/>
              <a:ext cx="19" cy="17"/>
            </a:xfrm>
            <a:custGeom>
              <a:avLst/>
              <a:gdLst>
                <a:gd name="T0" fmla="*/ 6 w 34"/>
                <a:gd name="T1" fmla="*/ 2 h 29"/>
                <a:gd name="T2" fmla="*/ 4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2"/>
                    <a:pt x="22" y="26"/>
                  </a:cubicBezTo>
                  <a:cubicBezTo>
                    <a:pt x="14" y="29"/>
                    <a:pt x="5" y="26"/>
                    <a:pt x="3" y="20"/>
                  </a:cubicBezTo>
                  <a:cubicBezTo>
                    <a:pt x="0" y="14"/>
                    <a:pt x="5" y="6"/>
                    <a:pt x="13" y="3"/>
                  </a:cubicBezTo>
                  <a:cubicBezTo>
                    <a:pt x="21" y="0"/>
                    <a:pt x="29" y="2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8" name="Freeform 1258">
              <a:extLst>
                <a:ext uri="{FF2B5EF4-FFF2-40B4-BE49-F238E27FC236}">
                  <a16:creationId xmlns:a16="http://schemas.microsoft.com/office/drawing/2014/main" id="{4D23AF93-CCBF-4E34-AC99-1CC8B9266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58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9" name="Freeform 1259">
              <a:extLst>
                <a:ext uri="{FF2B5EF4-FFF2-40B4-BE49-F238E27FC236}">
                  <a16:creationId xmlns:a16="http://schemas.microsoft.com/office/drawing/2014/main" id="{618B613D-C7EE-4D24-91F3-648A2275B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555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0" name="Freeform 1260">
              <a:extLst>
                <a:ext uri="{FF2B5EF4-FFF2-40B4-BE49-F238E27FC236}">
                  <a16:creationId xmlns:a16="http://schemas.microsoft.com/office/drawing/2014/main" id="{5FCD284D-5D89-401B-83C2-B1DFF5F70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64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2" y="0"/>
                    <a:pt x="0" y="6"/>
                    <a:pt x="6" y="8"/>
                  </a:cubicBezTo>
                  <a:cubicBezTo>
                    <a:pt x="6" y="8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1" name="Freeform 1261">
              <a:extLst>
                <a:ext uri="{FF2B5EF4-FFF2-40B4-BE49-F238E27FC236}">
                  <a16:creationId xmlns:a16="http://schemas.microsoft.com/office/drawing/2014/main" id="{854B14BF-E99F-4964-BD32-2D1646B25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1542"/>
              <a:ext cx="19" cy="16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4 h 29"/>
                <a:gd name="T4" fmla="*/ 1 w 33"/>
                <a:gd name="T5" fmla="*/ 3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9"/>
                  </a:moveTo>
                  <a:cubicBezTo>
                    <a:pt x="33" y="15"/>
                    <a:pt x="29" y="22"/>
                    <a:pt x="21" y="26"/>
                  </a:cubicBezTo>
                  <a:cubicBezTo>
                    <a:pt x="13" y="29"/>
                    <a:pt x="4" y="26"/>
                    <a:pt x="2" y="20"/>
                  </a:cubicBezTo>
                  <a:cubicBezTo>
                    <a:pt x="0" y="14"/>
                    <a:pt x="4" y="6"/>
                    <a:pt x="12" y="3"/>
                  </a:cubicBezTo>
                  <a:cubicBezTo>
                    <a:pt x="20" y="0"/>
                    <a:pt x="28" y="2"/>
                    <a:pt x="31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2" name="Freeform 1262">
              <a:extLst>
                <a:ext uri="{FF2B5EF4-FFF2-40B4-BE49-F238E27FC236}">
                  <a16:creationId xmlns:a16="http://schemas.microsoft.com/office/drawing/2014/main" id="{000E3A37-385B-4D5C-9374-BB45FE24A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4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3" name="Freeform 1263">
              <a:extLst>
                <a:ext uri="{FF2B5EF4-FFF2-40B4-BE49-F238E27FC236}">
                  <a16:creationId xmlns:a16="http://schemas.microsoft.com/office/drawing/2014/main" id="{71C0D6E1-0499-4CCE-A5FD-E3DFB4DC1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" y="1541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4" name="Freeform 1264">
              <a:extLst>
                <a:ext uri="{FF2B5EF4-FFF2-40B4-BE49-F238E27FC236}">
                  <a16:creationId xmlns:a16="http://schemas.microsoft.com/office/drawing/2014/main" id="{98B38435-60E2-4056-AE20-9F33B2FB9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50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5" name="Freeform 1265">
              <a:extLst>
                <a:ext uri="{FF2B5EF4-FFF2-40B4-BE49-F238E27FC236}">
                  <a16:creationId xmlns:a16="http://schemas.microsoft.com/office/drawing/2014/main" id="{2032C03C-428B-458A-9363-F3604797C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20"/>
              <a:ext cx="20" cy="17"/>
            </a:xfrm>
            <a:custGeom>
              <a:avLst/>
              <a:gdLst>
                <a:gd name="T0" fmla="*/ 6 w 34"/>
                <a:gd name="T1" fmla="*/ 2 h 29"/>
                <a:gd name="T2" fmla="*/ 5 w 34"/>
                <a:gd name="T3" fmla="*/ 5 h 29"/>
                <a:gd name="T4" fmla="*/ 1 w 34"/>
                <a:gd name="T5" fmla="*/ 4 h 29"/>
                <a:gd name="T6" fmla="*/ 3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3"/>
                    <a:pt x="22" y="26"/>
                  </a:cubicBezTo>
                  <a:cubicBezTo>
                    <a:pt x="14" y="29"/>
                    <a:pt x="5" y="27"/>
                    <a:pt x="3" y="21"/>
                  </a:cubicBezTo>
                  <a:cubicBezTo>
                    <a:pt x="0" y="14"/>
                    <a:pt x="5" y="7"/>
                    <a:pt x="13" y="4"/>
                  </a:cubicBezTo>
                  <a:cubicBezTo>
                    <a:pt x="21" y="0"/>
                    <a:pt x="29" y="3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6" name="Freeform 1266">
              <a:extLst>
                <a:ext uri="{FF2B5EF4-FFF2-40B4-BE49-F238E27FC236}">
                  <a16:creationId xmlns:a16="http://schemas.microsoft.com/office/drawing/2014/main" id="{690FED81-76B0-4606-A9B6-726E767A2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1523"/>
              <a:ext cx="16" cy="13"/>
            </a:xfrm>
            <a:custGeom>
              <a:avLst/>
              <a:gdLst>
                <a:gd name="T0" fmla="*/ 5 w 27"/>
                <a:gd name="T1" fmla="*/ 2 h 23"/>
                <a:gd name="T2" fmla="*/ 4 w 27"/>
                <a:gd name="T3" fmla="*/ 4 h 23"/>
                <a:gd name="T4" fmla="*/ 1 w 27"/>
                <a:gd name="T5" fmla="*/ 3 h 23"/>
                <a:gd name="T6" fmla="*/ 2 w 27"/>
                <a:gd name="T7" fmla="*/ 1 h 23"/>
                <a:gd name="T8" fmla="*/ 5 w 27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5" y="8"/>
                  </a:moveTo>
                  <a:cubicBezTo>
                    <a:pt x="27" y="13"/>
                    <a:pt x="23" y="19"/>
                    <a:pt x="17" y="21"/>
                  </a:cubicBezTo>
                  <a:cubicBezTo>
                    <a:pt x="11" y="23"/>
                    <a:pt x="4" y="21"/>
                    <a:pt x="2" y="16"/>
                  </a:cubicBezTo>
                  <a:cubicBezTo>
                    <a:pt x="0" y="11"/>
                    <a:pt x="4" y="5"/>
                    <a:pt x="10" y="3"/>
                  </a:cubicBezTo>
                  <a:cubicBezTo>
                    <a:pt x="16" y="0"/>
                    <a:pt x="23" y="3"/>
                    <a:pt x="25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7" name="Freeform 1267">
              <a:extLst>
                <a:ext uri="{FF2B5EF4-FFF2-40B4-BE49-F238E27FC236}">
                  <a16:creationId xmlns:a16="http://schemas.microsoft.com/office/drawing/2014/main" id="{E264FA7A-D93E-4576-A81D-DFB5C3BF1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520"/>
              <a:ext cx="10" cy="6"/>
            </a:xfrm>
            <a:custGeom>
              <a:avLst/>
              <a:gdLst>
                <a:gd name="T0" fmla="*/ 0 w 17"/>
                <a:gd name="T1" fmla="*/ 1 h 11"/>
                <a:gd name="T2" fmla="*/ 4 w 17"/>
                <a:gd name="T3" fmla="*/ 2 h 11"/>
                <a:gd name="T4" fmla="*/ 0 w 17"/>
                <a:gd name="T5" fmla="*/ 1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5"/>
                  </a:moveTo>
                  <a:cubicBezTo>
                    <a:pt x="0" y="5"/>
                    <a:pt x="13" y="0"/>
                    <a:pt x="17" y="11"/>
                  </a:cubicBezTo>
                  <a:cubicBezTo>
                    <a:pt x="17" y="11"/>
                    <a:pt x="12" y="3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8" name="Freeform 1268">
              <a:extLst>
                <a:ext uri="{FF2B5EF4-FFF2-40B4-BE49-F238E27FC236}">
                  <a16:creationId xmlns:a16="http://schemas.microsoft.com/office/drawing/2014/main" id="{954A1274-A2F0-4292-BCEE-A631C1344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1529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6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19" name="Oval 1269">
              <a:extLst>
                <a:ext uri="{FF2B5EF4-FFF2-40B4-BE49-F238E27FC236}">
                  <a16:creationId xmlns:a16="http://schemas.microsoft.com/office/drawing/2014/main" id="{49B87642-BD0B-42BF-8C22-C2EBD79C2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1576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20" name="Oval 1270">
              <a:extLst>
                <a:ext uri="{FF2B5EF4-FFF2-40B4-BE49-F238E27FC236}">
                  <a16:creationId xmlns:a16="http://schemas.microsoft.com/office/drawing/2014/main" id="{B554DAD0-9A5B-4347-A704-BE6CC3E23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" y="1577"/>
              <a:ext cx="14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21" name="Freeform 1271">
              <a:extLst>
                <a:ext uri="{FF2B5EF4-FFF2-40B4-BE49-F238E27FC236}">
                  <a16:creationId xmlns:a16="http://schemas.microsoft.com/office/drawing/2014/main" id="{646533AE-CF5A-4C93-AB23-60B9566A9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576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2" name="Freeform 1272">
              <a:extLst>
                <a:ext uri="{FF2B5EF4-FFF2-40B4-BE49-F238E27FC236}">
                  <a16:creationId xmlns:a16="http://schemas.microsoft.com/office/drawing/2014/main" id="{30C45284-9B91-46CC-BA75-EE0566866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8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3" name="Freeform 1273">
              <a:extLst>
                <a:ext uri="{FF2B5EF4-FFF2-40B4-BE49-F238E27FC236}">
                  <a16:creationId xmlns:a16="http://schemas.microsoft.com/office/drawing/2014/main" id="{5434832F-F4DA-4B51-BA14-D4EC741AA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" y="1580"/>
              <a:ext cx="19" cy="17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5 h 30"/>
                <a:gd name="T4" fmla="*/ 1 w 33"/>
                <a:gd name="T5" fmla="*/ 4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4" name="Freeform 1274">
              <a:extLst>
                <a:ext uri="{FF2B5EF4-FFF2-40B4-BE49-F238E27FC236}">
                  <a16:creationId xmlns:a16="http://schemas.microsoft.com/office/drawing/2014/main" id="{DDFE9991-FE0A-4FDD-8EA4-A46E68882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83"/>
              <a:ext cx="15" cy="13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5" name="Freeform 1275">
              <a:extLst>
                <a:ext uri="{FF2B5EF4-FFF2-40B4-BE49-F238E27FC236}">
                  <a16:creationId xmlns:a16="http://schemas.microsoft.com/office/drawing/2014/main" id="{2A8EE308-DED8-4166-8B0F-924BC61B7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580"/>
              <a:ext cx="11" cy="5"/>
            </a:xfrm>
            <a:custGeom>
              <a:avLst/>
              <a:gdLst>
                <a:gd name="T0" fmla="*/ 0 w 18"/>
                <a:gd name="T1" fmla="*/ 1 h 10"/>
                <a:gd name="T2" fmla="*/ 4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6" name="Freeform 1276">
              <a:extLst>
                <a:ext uri="{FF2B5EF4-FFF2-40B4-BE49-F238E27FC236}">
                  <a16:creationId xmlns:a16="http://schemas.microsoft.com/office/drawing/2014/main" id="{F186919C-ECD2-4E4B-8E2B-7ED659F1F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90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7" name="Freeform 1277">
              <a:extLst>
                <a:ext uri="{FF2B5EF4-FFF2-40B4-BE49-F238E27FC236}">
                  <a16:creationId xmlns:a16="http://schemas.microsoft.com/office/drawing/2014/main" id="{49132C67-9E69-472D-91D1-B4E29BA14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04"/>
              <a:ext cx="19" cy="18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6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8" name="Freeform 1278">
              <a:extLst>
                <a:ext uri="{FF2B5EF4-FFF2-40B4-BE49-F238E27FC236}">
                  <a16:creationId xmlns:a16="http://schemas.microsoft.com/office/drawing/2014/main" id="{B4CB5E76-1F0B-480E-9157-5DC959E7C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607"/>
              <a:ext cx="15" cy="14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9" name="Freeform 1279">
              <a:extLst>
                <a:ext uri="{FF2B5EF4-FFF2-40B4-BE49-F238E27FC236}">
                  <a16:creationId xmlns:a16="http://schemas.microsoft.com/office/drawing/2014/main" id="{661499C2-5601-4DCF-A3AD-A057923DB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04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0" name="Freeform 1280">
              <a:extLst>
                <a:ext uri="{FF2B5EF4-FFF2-40B4-BE49-F238E27FC236}">
                  <a16:creationId xmlns:a16="http://schemas.microsoft.com/office/drawing/2014/main" id="{32BCAF52-25EE-476C-BB93-CF868D687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61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1" name="Freeform 1281">
              <a:extLst>
                <a:ext uri="{FF2B5EF4-FFF2-40B4-BE49-F238E27FC236}">
                  <a16:creationId xmlns:a16="http://schemas.microsoft.com/office/drawing/2014/main" id="{58C27EC9-BFEA-4B8E-B7AA-72B2BC240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1633"/>
              <a:ext cx="15" cy="19"/>
            </a:xfrm>
            <a:custGeom>
              <a:avLst/>
              <a:gdLst>
                <a:gd name="T0" fmla="*/ 3 w 26"/>
                <a:gd name="T1" fmla="*/ 0 h 32"/>
                <a:gd name="T2" fmla="*/ 5 w 26"/>
                <a:gd name="T3" fmla="*/ 4 h 32"/>
                <a:gd name="T4" fmla="*/ 2 w 26"/>
                <a:gd name="T5" fmla="*/ 7 h 32"/>
                <a:gd name="T6" fmla="*/ 1 w 26"/>
                <a:gd name="T7" fmla="*/ 3 h 32"/>
                <a:gd name="T8" fmla="*/ 3 w 26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2">
                  <a:moveTo>
                    <a:pt x="14" y="0"/>
                  </a:moveTo>
                  <a:cubicBezTo>
                    <a:pt x="21" y="1"/>
                    <a:pt x="26" y="8"/>
                    <a:pt x="25" y="17"/>
                  </a:cubicBezTo>
                  <a:cubicBezTo>
                    <a:pt x="24" y="25"/>
                    <a:pt x="18" y="32"/>
                    <a:pt x="12" y="31"/>
                  </a:cubicBezTo>
                  <a:cubicBezTo>
                    <a:pt x="5" y="31"/>
                    <a:pt x="0" y="23"/>
                    <a:pt x="1" y="15"/>
                  </a:cubicBezTo>
                  <a:cubicBezTo>
                    <a:pt x="2" y="6"/>
                    <a:pt x="8" y="0"/>
                    <a:pt x="14" y="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2" name="Freeform 1282">
              <a:extLst>
                <a:ext uri="{FF2B5EF4-FFF2-40B4-BE49-F238E27FC236}">
                  <a16:creationId xmlns:a16="http://schemas.microsoft.com/office/drawing/2014/main" id="{841EE421-5F72-41C2-91AC-091ADEF90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36"/>
              <a:ext cx="12" cy="15"/>
            </a:xfrm>
            <a:custGeom>
              <a:avLst/>
              <a:gdLst>
                <a:gd name="T0" fmla="*/ 2 w 20"/>
                <a:gd name="T1" fmla="*/ 1 h 25"/>
                <a:gd name="T2" fmla="*/ 4 w 20"/>
                <a:gd name="T3" fmla="*/ 3 h 25"/>
                <a:gd name="T4" fmla="*/ 2 w 20"/>
                <a:gd name="T5" fmla="*/ 5 h 25"/>
                <a:gd name="T6" fmla="*/ 1 w 20"/>
                <a:gd name="T7" fmla="*/ 2 h 25"/>
                <a:gd name="T8" fmla="*/ 2 w 20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5">
                  <a:moveTo>
                    <a:pt x="11" y="1"/>
                  </a:moveTo>
                  <a:cubicBezTo>
                    <a:pt x="17" y="1"/>
                    <a:pt x="20" y="7"/>
                    <a:pt x="20" y="14"/>
                  </a:cubicBezTo>
                  <a:cubicBezTo>
                    <a:pt x="19" y="20"/>
                    <a:pt x="15" y="25"/>
                    <a:pt x="9" y="25"/>
                  </a:cubicBezTo>
                  <a:cubicBezTo>
                    <a:pt x="4" y="24"/>
                    <a:pt x="0" y="19"/>
                    <a:pt x="1" y="12"/>
                  </a:cubicBezTo>
                  <a:cubicBezTo>
                    <a:pt x="1" y="5"/>
                    <a:pt x="6" y="0"/>
                    <a:pt x="11" y="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3" name="Freeform 1283">
              <a:extLst>
                <a:ext uri="{FF2B5EF4-FFF2-40B4-BE49-F238E27FC236}">
                  <a16:creationId xmlns:a16="http://schemas.microsoft.com/office/drawing/2014/main" id="{3850F74A-D04A-47E5-BE88-889D53656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33"/>
              <a:ext cx="8" cy="8"/>
            </a:xfrm>
            <a:custGeom>
              <a:avLst/>
              <a:gdLst>
                <a:gd name="T0" fmla="*/ 0 w 13"/>
                <a:gd name="T1" fmla="*/ 3 h 14"/>
                <a:gd name="T2" fmla="*/ 3 w 13"/>
                <a:gd name="T3" fmla="*/ 1 h 14"/>
                <a:gd name="T4" fmla="*/ 0 w 13"/>
                <a:gd name="T5" fmla="*/ 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cubicBezTo>
                    <a:pt x="0" y="14"/>
                    <a:pt x="2" y="0"/>
                    <a:pt x="13" y="1"/>
                  </a:cubicBezTo>
                  <a:cubicBezTo>
                    <a:pt x="13" y="1"/>
                    <a:pt x="3" y="2"/>
                    <a:pt x="0" y="1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4" name="Freeform 1284">
              <a:extLst>
                <a:ext uri="{FF2B5EF4-FFF2-40B4-BE49-F238E27FC236}">
                  <a16:creationId xmlns:a16="http://schemas.microsoft.com/office/drawing/2014/main" id="{F1E300C4-02A7-4978-A7B2-011D4C7C4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649"/>
              <a:ext cx="6" cy="3"/>
            </a:xfrm>
            <a:custGeom>
              <a:avLst/>
              <a:gdLst>
                <a:gd name="T0" fmla="*/ 0 w 10"/>
                <a:gd name="T1" fmla="*/ 0 h 5"/>
                <a:gd name="T2" fmla="*/ 2 w 10"/>
                <a:gd name="T3" fmla="*/ 1 h 5"/>
                <a:gd name="T4" fmla="*/ 0 w 10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0" y="0"/>
                    <a:pt x="5" y="5"/>
                    <a:pt x="10" y="1"/>
                  </a:cubicBezTo>
                  <a:cubicBezTo>
                    <a:pt x="10" y="1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5" name="Freeform 1285">
              <a:extLst>
                <a:ext uri="{FF2B5EF4-FFF2-40B4-BE49-F238E27FC236}">
                  <a16:creationId xmlns:a16="http://schemas.microsoft.com/office/drawing/2014/main" id="{39508872-1A75-46BC-AE13-567E84166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19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0" y="23"/>
                    <a:pt x="22" y="27"/>
                    <a:pt x="14" y="25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6" name="Freeform 1286">
              <a:extLst>
                <a:ext uri="{FF2B5EF4-FFF2-40B4-BE49-F238E27FC236}">
                  <a16:creationId xmlns:a16="http://schemas.microsoft.com/office/drawing/2014/main" id="{3F00EBB5-137F-46FC-8E89-84EC7D7B1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21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3"/>
                    <a:pt x="1" y="8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7" name="Freeform 1287">
              <a:extLst>
                <a:ext uri="{FF2B5EF4-FFF2-40B4-BE49-F238E27FC236}">
                  <a16:creationId xmlns:a16="http://schemas.microsoft.com/office/drawing/2014/main" id="{76F12702-1558-4351-B028-CD4C96EDF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621"/>
              <a:ext cx="8" cy="8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2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4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8" name="Freeform 1288">
              <a:extLst>
                <a:ext uri="{FF2B5EF4-FFF2-40B4-BE49-F238E27FC236}">
                  <a16:creationId xmlns:a16="http://schemas.microsoft.com/office/drawing/2014/main" id="{A2AC2611-3CAD-4184-A5B4-637DAF3A9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23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3" y="10"/>
                  </a:cubicBezTo>
                  <a:cubicBezTo>
                    <a:pt x="3" y="10"/>
                    <a:pt x="1" y="4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9" name="Freeform 1289">
              <a:extLst>
                <a:ext uri="{FF2B5EF4-FFF2-40B4-BE49-F238E27FC236}">
                  <a16:creationId xmlns:a16="http://schemas.microsoft.com/office/drawing/2014/main" id="{9EDB4A2D-1CCC-41E0-B1C4-F49622922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587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0" name="Freeform 1290">
              <a:extLst>
                <a:ext uri="{FF2B5EF4-FFF2-40B4-BE49-F238E27FC236}">
                  <a16:creationId xmlns:a16="http://schemas.microsoft.com/office/drawing/2014/main" id="{21FC138A-EF4D-4119-846E-E3B1A6C20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1589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1" name="Freeform 1291">
              <a:extLst>
                <a:ext uri="{FF2B5EF4-FFF2-40B4-BE49-F238E27FC236}">
                  <a16:creationId xmlns:a16="http://schemas.microsoft.com/office/drawing/2014/main" id="{BF0982E5-6BD8-4931-A9A4-D898CB052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586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2" name="Freeform 1292">
              <a:extLst>
                <a:ext uri="{FF2B5EF4-FFF2-40B4-BE49-F238E27FC236}">
                  <a16:creationId xmlns:a16="http://schemas.microsoft.com/office/drawing/2014/main" id="{5ED2776E-2C3E-46D7-AD99-DC913F26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" y="1596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3" name="Freeform 1293">
              <a:extLst>
                <a:ext uri="{FF2B5EF4-FFF2-40B4-BE49-F238E27FC236}">
                  <a16:creationId xmlns:a16="http://schemas.microsoft.com/office/drawing/2014/main" id="{C9B61982-6D87-445F-9758-600D4332B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5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4" name="Freeform 1294">
              <a:extLst>
                <a:ext uri="{FF2B5EF4-FFF2-40B4-BE49-F238E27FC236}">
                  <a16:creationId xmlns:a16="http://schemas.microsoft.com/office/drawing/2014/main" id="{DFE474A7-04D1-44F3-A458-D29712D8B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" y="157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5" name="Freeform 1295">
              <a:extLst>
                <a:ext uri="{FF2B5EF4-FFF2-40B4-BE49-F238E27FC236}">
                  <a16:creationId xmlns:a16="http://schemas.microsoft.com/office/drawing/2014/main" id="{7D7A0607-CE8B-4966-987E-4F8191FCA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576"/>
              <a:ext cx="8" cy="9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3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3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6" name="Freeform 1296">
              <a:extLst>
                <a:ext uri="{FF2B5EF4-FFF2-40B4-BE49-F238E27FC236}">
                  <a16:creationId xmlns:a16="http://schemas.microsoft.com/office/drawing/2014/main" id="{FBE7647C-3743-4711-B8B5-5DDAEA41A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9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7" name="Freeform 1297">
              <a:extLst>
                <a:ext uri="{FF2B5EF4-FFF2-40B4-BE49-F238E27FC236}">
                  <a16:creationId xmlns:a16="http://schemas.microsoft.com/office/drawing/2014/main" id="{77E0AF04-40DC-4529-BFBC-DCF15BAB6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08"/>
              <a:ext cx="19" cy="15"/>
            </a:xfrm>
            <a:custGeom>
              <a:avLst/>
              <a:gdLst>
                <a:gd name="T0" fmla="*/ 6 w 33"/>
                <a:gd name="T1" fmla="*/ 3 h 26"/>
                <a:gd name="T2" fmla="*/ 3 w 33"/>
                <a:gd name="T3" fmla="*/ 5 h 26"/>
                <a:gd name="T4" fmla="*/ 1 w 33"/>
                <a:gd name="T5" fmla="*/ 2 h 26"/>
                <a:gd name="T6" fmla="*/ 3 w 33"/>
                <a:gd name="T7" fmla="*/ 0 h 26"/>
                <a:gd name="T8" fmla="*/ 6 w 33"/>
                <a:gd name="T9" fmla="*/ 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6">
                  <a:moveTo>
                    <a:pt x="32" y="14"/>
                  </a:moveTo>
                  <a:cubicBezTo>
                    <a:pt x="31" y="21"/>
                    <a:pt x="24" y="26"/>
                    <a:pt x="15" y="25"/>
                  </a:cubicBezTo>
                  <a:cubicBezTo>
                    <a:pt x="7" y="24"/>
                    <a:pt x="0" y="18"/>
                    <a:pt x="1" y="11"/>
                  </a:cubicBezTo>
                  <a:cubicBezTo>
                    <a:pt x="2" y="4"/>
                    <a:pt x="9" y="0"/>
                    <a:pt x="18" y="0"/>
                  </a:cubicBezTo>
                  <a:cubicBezTo>
                    <a:pt x="26" y="1"/>
                    <a:pt x="33" y="8"/>
                    <a:pt x="32" y="1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8" name="Freeform 1298">
              <a:extLst>
                <a:ext uri="{FF2B5EF4-FFF2-40B4-BE49-F238E27FC236}">
                  <a16:creationId xmlns:a16="http://schemas.microsoft.com/office/drawing/2014/main" id="{33FF5531-D66F-4218-951E-74D264101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" y="1609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7"/>
                    <a:pt x="18" y="21"/>
                    <a:pt x="11" y="20"/>
                  </a:cubicBezTo>
                  <a:cubicBezTo>
                    <a:pt x="5" y="20"/>
                    <a:pt x="0" y="15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9" name="Freeform 1299">
              <a:extLst>
                <a:ext uri="{FF2B5EF4-FFF2-40B4-BE49-F238E27FC236}">
                  <a16:creationId xmlns:a16="http://schemas.microsoft.com/office/drawing/2014/main" id="{C0BF4FAC-8BF9-48A4-A6DF-3C02BA4E7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08"/>
              <a:ext cx="7" cy="9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4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2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0" name="Freeform 1300">
              <a:extLst>
                <a:ext uri="{FF2B5EF4-FFF2-40B4-BE49-F238E27FC236}">
                  <a16:creationId xmlns:a16="http://schemas.microsoft.com/office/drawing/2014/main" id="{6AD7E82D-28EE-47D2-981E-7EE341C9D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12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1" name="Freeform 1301">
              <a:extLst>
                <a:ext uri="{FF2B5EF4-FFF2-40B4-BE49-F238E27FC236}">
                  <a16:creationId xmlns:a16="http://schemas.microsoft.com/office/drawing/2014/main" id="{82AB66AF-A607-4B62-B4E6-383177251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0"/>
              <a:ext cx="18" cy="14"/>
            </a:xfrm>
            <a:custGeom>
              <a:avLst/>
              <a:gdLst>
                <a:gd name="T0" fmla="*/ 6 w 31"/>
                <a:gd name="T1" fmla="*/ 2 h 25"/>
                <a:gd name="T2" fmla="*/ 3 w 31"/>
                <a:gd name="T3" fmla="*/ 4 h 25"/>
                <a:gd name="T4" fmla="*/ 0 w 31"/>
                <a:gd name="T5" fmla="*/ 2 h 25"/>
                <a:gd name="T6" fmla="*/ 3 w 31"/>
                <a:gd name="T7" fmla="*/ 0 h 25"/>
                <a:gd name="T8" fmla="*/ 6 w 31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25">
                  <a:moveTo>
                    <a:pt x="31" y="13"/>
                  </a:moveTo>
                  <a:cubicBezTo>
                    <a:pt x="31" y="20"/>
                    <a:pt x="24" y="25"/>
                    <a:pt x="15" y="25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7" y="0"/>
                    <a:pt x="16" y="0"/>
                  </a:cubicBezTo>
                  <a:cubicBezTo>
                    <a:pt x="25" y="1"/>
                    <a:pt x="31" y="6"/>
                    <a:pt x="31" y="1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2" name="Freeform 1302">
              <a:extLst>
                <a:ext uri="{FF2B5EF4-FFF2-40B4-BE49-F238E27FC236}">
                  <a16:creationId xmlns:a16="http://schemas.microsoft.com/office/drawing/2014/main" id="{5320529A-DD88-4777-B9E0-96BA0033C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641"/>
              <a:ext cx="14" cy="12"/>
            </a:xfrm>
            <a:custGeom>
              <a:avLst/>
              <a:gdLst>
                <a:gd name="T0" fmla="*/ 4 w 25"/>
                <a:gd name="T1" fmla="*/ 2 h 20"/>
                <a:gd name="T2" fmla="*/ 2 w 25"/>
                <a:gd name="T3" fmla="*/ 4 h 20"/>
                <a:gd name="T4" fmla="*/ 1 w 25"/>
                <a:gd name="T5" fmla="*/ 2 h 20"/>
                <a:gd name="T6" fmla="*/ 2 w 25"/>
                <a:gd name="T7" fmla="*/ 0 h 20"/>
                <a:gd name="T8" fmla="*/ 4 w 25"/>
                <a:gd name="T9" fmla="*/ 2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0">
                  <a:moveTo>
                    <a:pt x="24" y="10"/>
                  </a:moveTo>
                  <a:cubicBezTo>
                    <a:pt x="24" y="16"/>
                    <a:pt x="19" y="20"/>
                    <a:pt x="12" y="20"/>
                  </a:cubicBezTo>
                  <a:cubicBezTo>
                    <a:pt x="6" y="19"/>
                    <a:pt x="0" y="15"/>
                    <a:pt x="1" y="9"/>
                  </a:cubicBezTo>
                  <a:cubicBezTo>
                    <a:pt x="1" y="4"/>
                    <a:pt x="6" y="0"/>
                    <a:pt x="13" y="0"/>
                  </a:cubicBezTo>
                  <a:cubicBezTo>
                    <a:pt x="19" y="0"/>
                    <a:pt x="25" y="5"/>
                    <a:pt x="24" y="10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3" name="Freeform 1303">
              <a:extLst>
                <a:ext uri="{FF2B5EF4-FFF2-40B4-BE49-F238E27FC236}">
                  <a16:creationId xmlns:a16="http://schemas.microsoft.com/office/drawing/2014/main" id="{117CEDBC-8698-4C28-985C-085A00031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40"/>
              <a:ext cx="8" cy="8"/>
            </a:xfrm>
            <a:custGeom>
              <a:avLst/>
              <a:gdLst>
                <a:gd name="T0" fmla="*/ 0 w 14"/>
                <a:gd name="T1" fmla="*/ 0 h 13"/>
                <a:gd name="T2" fmla="*/ 2 w 14"/>
                <a:gd name="T3" fmla="*/ 3 h 13"/>
                <a:gd name="T4" fmla="*/ 0 w 14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3">
                  <a:moveTo>
                    <a:pt x="0" y="0"/>
                  </a:moveTo>
                  <a:cubicBezTo>
                    <a:pt x="0" y="0"/>
                    <a:pt x="14" y="1"/>
                    <a:pt x="13" y="13"/>
                  </a:cubicBezTo>
                  <a:cubicBezTo>
                    <a:pt x="13" y="13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4" name="Freeform 1304">
              <a:extLst>
                <a:ext uri="{FF2B5EF4-FFF2-40B4-BE49-F238E27FC236}">
                  <a16:creationId xmlns:a16="http://schemas.microsoft.com/office/drawing/2014/main" id="{B7D635FE-E50E-4AEA-8A62-7E09DD8F3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4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5" name="Freeform 1305">
              <a:extLst>
                <a:ext uri="{FF2B5EF4-FFF2-40B4-BE49-F238E27FC236}">
                  <a16:creationId xmlns:a16="http://schemas.microsoft.com/office/drawing/2014/main" id="{116AEE71-FE29-4BF0-9C4A-8777244DA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6"/>
              <a:ext cx="19" cy="16"/>
            </a:xfrm>
            <a:custGeom>
              <a:avLst/>
              <a:gdLst>
                <a:gd name="T0" fmla="*/ 6 w 33"/>
                <a:gd name="T1" fmla="*/ 3 h 29"/>
                <a:gd name="T2" fmla="*/ 2 w 33"/>
                <a:gd name="T3" fmla="*/ 4 h 29"/>
                <a:gd name="T4" fmla="*/ 1 w 33"/>
                <a:gd name="T5" fmla="*/ 2 h 29"/>
                <a:gd name="T6" fmla="*/ 4 w 33"/>
                <a:gd name="T7" fmla="*/ 1 h 29"/>
                <a:gd name="T8" fmla="*/ 6 w 33"/>
                <a:gd name="T9" fmla="*/ 3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19"/>
                  </a:moveTo>
                  <a:cubicBezTo>
                    <a:pt x="29" y="26"/>
                    <a:pt x="21" y="29"/>
                    <a:pt x="13" y="26"/>
                  </a:cubicBezTo>
                  <a:cubicBezTo>
                    <a:pt x="4" y="23"/>
                    <a:pt x="0" y="16"/>
                    <a:pt x="2" y="9"/>
                  </a:cubicBezTo>
                  <a:cubicBezTo>
                    <a:pt x="4" y="3"/>
                    <a:pt x="12" y="0"/>
                    <a:pt x="20" y="3"/>
                  </a:cubicBezTo>
                  <a:cubicBezTo>
                    <a:pt x="29" y="6"/>
                    <a:pt x="33" y="13"/>
                    <a:pt x="31" y="1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6" name="Freeform 1306">
              <a:extLst>
                <a:ext uri="{FF2B5EF4-FFF2-40B4-BE49-F238E27FC236}">
                  <a16:creationId xmlns:a16="http://schemas.microsoft.com/office/drawing/2014/main" id="{3012C2FA-E799-4C2C-B102-4F881C72D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7"/>
              <a:ext cx="16" cy="13"/>
            </a:xfrm>
            <a:custGeom>
              <a:avLst/>
              <a:gdLst>
                <a:gd name="T0" fmla="*/ 5 w 27"/>
                <a:gd name="T1" fmla="*/ 3 h 22"/>
                <a:gd name="T2" fmla="*/ 2 w 27"/>
                <a:gd name="T3" fmla="*/ 4 h 22"/>
                <a:gd name="T4" fmla="*/ 1 w 27"/>
                <a:gd name="T5" fmla="*/ 1 h 22"/>
                <a:gd name="T6" fmla="*/ 4 w 27"/>
                <a:gd name="T7" fmla="*/ 1 h 22"/>
                <a:gd name="T8" fmla="*/ 5 w 27"/>
                <a:gd name="T9" fmla="*/ 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2">
                  <a:moveTo>
                    <a:pt x="25" y="15"/>
                  </a:moveTo>
                  <a:cubicBezTo>
                    <a:pt x="23" y="20"/>
                    <a:pt x="17" y="22"/>
                    <a:pt x="10" y="20"/>
                  </a:cubicBezTo>
                  <a:cubicBezTo>
                    <a:pt x="4" y="18"/>
                    <a:pt x="0" y="12"/>
                    <a:pt x="2" y="7"/>
                  </a:cubicBezTo>
                  <a:cubicBezTo>
                    <a:pt x="4" y="2"/>
                    <a:pt x="10" y="0"/>
                    <a:pt x="17" y="2"/>
                  </a:cubicBezTo>
                  <a:cubicBezTo>
                    <a:pt x="23" y="4"/>
                    <a:pt x="27" y="10"/>
                    <a:pt x="25" y="1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7" name="Freeform 1307">
              <a:extLst>
                <a:ext uri="{FF2B5EF4-FFF2-40B4-BE49-F238E27FC236}">
                  <a16:creationId xmlns:a16="http://schemas.microsoft.com/office/drawing/2014/main" id="{8914B06C-59A0-489A-967D-6E050AAB9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58"/>
              <a:ext cx="7" cy="9"/>
            </a:xfrm>
            <a:custGeom>
              <a:avLst/>
              <a:gdLst>
                <a:gd name="T0" fmla="*/ 0 w 13"/>
                <a:gd name="T1" fmla="*/ 0 h 16"/>
                <a:gd name="T2" fmla="*/ 2 w 13"/>
                <a:gd name="T3" fmla="*/ 3 h 16"/>
                <a:gd name="T4" fmla="*/ 0 w 13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0" y="0"/>
                    <a:pt x="13" y="5"/>
                    <a:pt x="10" y="16"/>
                  </a:cubicBezTo>
                  <a:cubicBezTo>
                    <a:pt x="10" y="16"/>
                    <a:pt x="11" y="6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8" name="Freeform 1308">
              <a:extLst>
                <a:ext uri="{FF2B5EF4-FFF2-40B4-BE49-F238E27FC236}">
                  <a16:creationId xmlns:a16="http://schemas.microsoft.com/office/drawing/2014/main" id="{7AB61115-E1F1-41B0-A027-0199BBFB6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9"/>
              <a:ext cx="4" cy="6"/>
            </a:xfrm>
            <a:custGeom>
              <a:avLst/>
              <a:gdLst>
                <a:gd name="T0" fmla="*/ 2 w 6"/>
                <a:gd name="T1" fmla="*/ 0 h 10"/>
                <a:gd name="T2" fmla="*/ 1 w 6"/>
                <a:gd name="T3" fmla="*/ 2 h 10"/>
                <a:gd name="T4" fmla="*/ 2 w 6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0" y="4"/>
                    <a:pt x="3" y="10"/>
                  </a:cubicBezTo>
                  <a:cubicBezTo>
                    <a:pt x="3" y="10"/>
                    <a:pt x="2" y="4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9" name="Freeform 1309">
              <a:extLst>
                <a:ext uri="{FF2B5EF4-FFF2-40B4-BE49-F238E27FC236}">
                  <a16:creationId xmlns:a16="http://schemas.microsoft.com/office/drawing/2014/main" id="{D598727C-EDCD-475A-9535-586EB1E70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672"/>
              <a:ext cx="19" cy="15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4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2"/>
                    <a:pt x="23" y="27"/>
                    <a:pt x="15" y="26"/>
                  </a:cubicBezTo>
                  <a:cubicBezTo>
                    <a:pt x="6" y="25"/>
                    <a:pt x="0" y="18"/>
                    <a:pt x="1" y="12"/>
                  </a:cubicBezTo>
                  <a:cubicBezTo>
                    <a:pt x="2" y="5"/>
                    <a:pt x="10" y="0"/>
                    <a:pt x="18" y="2"/>
                  </a:cubicBezTo>
                  <a:cubicBezTo>
                    <a:pt x="27" y="3"/>
                    <a:pt x="33" y="9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0" name="Freeform 1310">
              <a:extLst>
                <a:ext uri="{FF2B5EF4-FFF2-40B4-BE49-F238E27FC236}">
                  <a16:creationId xmlns:a16="http://schemas.microsoft.com/office/drawing/2014/main" id="{2BFDDAAD-C94B-4228-B13D-5B4CDBE82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4"/>
              <a:ext cx="15" cy="12"/>
            </a:xfrm>
            <a:custGeom>
              <a:avLst/>
              <a:gdLst>
                <a:gd name="T0" fmla="*/ 5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3 w 25"/>
                <a:gd name="T7" fmla="*/ 1 h 21"/>
                <a:gd name="T8" fmla="*/ 5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8"/>
                    <a:pt x="18" y="21"/>
                    <a:pt x="11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1" name="Freeform 1311">
              <a:extLst>
                <a:ext uri="{FF2B5EF4-FFF2-40B4-BE49-F238E27FC236}">
                  <a16:creationId xmlns:a16="http://schemas.microsoft.com/office/drawing/2014/main" id="{4EA04742-42F0-4498-A162-2B645A032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73"/>
              <a:ext cx="8" cy="8"/>
            </a:xfrm>
            <a:custGeom>
              <a:avLst/>
              <a:gdLst>
                <a:gd name="T0" fmla="*/ 0 w 14"/>
                <a:gd name="T1" fmla="*/ 0 h 14"/>
                <a:gd name="T2" fmla="*/ 2 w 14"/>
                <a:gd name="T3" fmla="*/ 3 h 14"/>
                <a:gd name="T4" fmla="*/ 0 w 14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0" y="0"/>
                    <a:pt x="14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2" name="Freeform 1312">
              <a:extLst>
                <a:ext uri="{FF2B5EF4-FFF2-40B4-BE49-F238E27FC236}">
                  <a16:creationId xmlns:a16="http://schemas.microsoft.com/office/drawing/2014/main" id="{19493F43-B5D8-457A-9CEB-562A1E33B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6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3" name="Freeform 1313">
              <a:extLst>
                <a:ext uri="{FF2B5EF4-FFF2-40B4-BE49-F238E27FC236}">
                  <a16:creationId xmlns:a16="http://schemas.microsoft.com/office/drawing/2014/main" id="{D5E150E3-CA63-4B97-9938-8FA66151F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16"/>
              <a:ext cx="19" cy="15"/>
            </a:xfrm>
            <a:custGeom>
              <a:avLst/>
              <a:gdLst>
                <a:gd name="T0" fmla="*/ 7 w 32"/>
                <a:gd name="T1" fmla="*/ 3 h 27"/>
                <a:gd name="T2" fmla="*/ 3 w 32"/>
                <a:gd name="T3" fmla="*/ 4 h 27"/>
                <a:gd name="T4" fmla="*/ 0 w 32"/>
                <a:gd name="T5" fmla="*/ 2 h 27"/>
                <a:gd name="T6" fmla="*/ 4 w 32"/>
                <a:gd name="T7" fmla="*/ 1 h 27"/>
                <a:gd name="T8" fmla="*/ 7 w 32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27">
                  <a:moveTo>
                    <a:pt x="31" y="16"/>
                  </a:moveTo>
                  <a:cubicBezTo>
                    <a:pt x="30" y="22"/>
                    <a:pt x="23" y="27"/>
                    <a:pt x="14" y="26"/>
                  </a:cubicBezTo>
                  <a:cubicBezTo>
                    <a:pt x="6" y="25"/>
                    <a:pt x="0" y="18"/>
                    <a:pt x="0" y="12"/>
                  </a:cubicBezTo>
                  <a:cubicBezTo>
                    <a:pt x="1" y="5"/>
                    <a:pt x="9" y="0"/>
                    <a:pt x="17" y="2"/>
                  </a:cubicBezTo>
                  <a:cubicBezTo>
                    <a:pt x="26" y="3"/>
                    <a:pt x="32" y="9"/>
                    <a:pt x="31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4" name="Freeform 1314">
              <a:extLst>
                <a:ext uri="{FF2B5EF4-FFF2-40B4-BE49-F238E27FC236}">
                  <a16:creationId xmlns:a16="http://schemas.microsoft.com/office/drawing/2014/main" id="{DA4D7806-95A5-4A68-BAAA-5D9CF798F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71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5" y="12"/>
                  </a:moveTo>
                  <a:cubicBezTo>
                    <a:pt x="24" y="18"/>
                    <a:pt x="18" y="21"/>
                    <a:pt x="12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2" y="4"/>
                    <a:pt x="8" y="0"/>
                    <a:pt x="14" y="1"/>
                  </a:cubicBezTo>
                  <a:cubicBezTo>
                    <a:pt x="21" y="2"/>
                    <a:pt x="25" y="7"/>
                    <a:pt x="25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5" name="Freeform 1315">
              <a:extLst>
                <a:ext uri="{FF2B5EF4-FFF2-40B4-BE49-F238E27FC236}">
                  <a16:creationId xmlns:a16="http://schemas.microsoft.com/office/drawing/2014/main" id="{35D7E48F-285F-44DD-9061-83C79D1A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" y="1717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6" name="Freeform 1316">
              <a:extLst>
                <a:ext uri="{FF2B5EF4-FFF2-40B4-BE49-F238E27FC236}">
                  <a16:creationId xmlns:a16="http://schemas.microsoft.com/office/drawing/2014/main" id="{CB056B05-2BE8-498E-8AFB-0E7BA556B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2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7" name="Freeform 1317">
              <a:extLst>
                <a:ext uri="{FF2B5EF4-FFF2-40B4-BE49-F238E27FC236}">
                  <a16:creationId xmlns:a16="http://schemas.microsoft.com/office/drawing/2014/main" id="{8C37357A-1115-4AF2-8AB9-077F0B438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701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8" name="Freeform 1318">
              <a:extLst>
                <a:ext uri="{FF2B5EF4-FFF2-40B4-BE49-F238E27FC236}">
                  <a16:creationId xmlns:a16="http://schemas.microsoft.com/office/drawing/2014/main" id="{8DE55484-7778-49DC-B61C-BC2E09766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70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9" name="Freeform 1319">
              <a:extLst>
                <a:ext uri="{FF2B5EF4-FFF2-40B4-BE49-F238E27FC236}">
                  <a16:creationId xmlns:a16="http://schemas.microsoft.com/office/drawing/2014/main" id="{982F1B10-24DB-4F90-9C73-780E8418D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1700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0" name="Freeform 1320">
              <a:extLst>
                <a:ext uri="{FF2B5EF4-FFF2-40B4-BE49-F238E27FC236}">
                  <a16:creationId xmlns:a16="http://schemas.microsoft.com/office/drawing/2014/main" id="{B92640CD-977F-42B3-AA2F-04F1A433A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710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1" name="Freeform 1321">
              <a:extLst>
                <a:ext uri="{FF2B5EF4-FFF2-40B4-BE49-F238E27FC236}">
                  <a16:creationId xmlns:a16="http://schemas.microsoft.com/office/drawing/2014/main" id="{F6A2CDD9-A3F9-4DE8-A6EA-78AA08A39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729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4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2" name="Freeform 1322">
              <a:extLst>
                <a:ext uri="{FF2B5EF4-FFF2-40B4-BE49-F238E27FC236}">
                  <a16:creationId xmlns:a16="http://schemas.microsoft.com/office/drawing/2014/main" id="{F608DE6F-C426-4B2C-8662-13468FF08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732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3" name="Freeform 1323">
              <a:extLst>
                <a:ext uri="{FF2B5EF4-FFF2-40B4-BE49-F238E27FC236}">
                  <a16:creationId xmlns:a16="http://schemas.microsoft.com/office/drawing/2014/main" id="{F55DCF9E-4CDA-4C00-A464-9669FC833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" y="1728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4" name="Freeform 1324">
              <a:extLst>
                <a:ext uri="{FF2B5EF4-FFF2-40B4-BE49-F238E27FC236}">
                  <a16:creationId xmlns:a16="http://schemas.microsoft.com/office/drawing/2014/main" id="{FE4D1DA6-9E96-4947-9E3D-C5E9AFB6E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739"/>
              <a:ext cx="3" cy="4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5" name="Freeform 1325">
              <a:extLst>
                <a:ext uri="{FF2B5EF4-FFF2-40B4-BE49-F238E27FC236}">
                  <a16:creationId xmlns:a16="http://schemas.microsoft.com/office/drawing/2014/main" id="{F32F5355-0B5C-4CDC-994F-D3BA03A0B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717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3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6" name="Freeform 1326">
              <a:extLst>
                <a:ext uri="{FF2B5EF4-FFF2-40B4-BE49-F238E27FC236}">
                  <a16:creationId xmlns:a16="http://schemas.microsoft.com/office/drawing/2014/main" id="{AF8EB434-7FB6-4C6E-8C09-3ABD1D5C1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0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7" name="Freeform 1327">
              <a:extLst>
                <a:ext uri="{FF2B5EF4-FFF2-40B4-BE49-F238E27FC236}">
                  <a16:creationId xmlns:a16="http://schemas.microsoft.com/office/drawing/2014/main" id="{FD77C8E9-F8BE-447D-A027-77C2F5467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1716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8" name="Freeform 1328">
              <a:extLst>
                <a:ext uri="{FF2B5EF4-FFF2-40B4-BE49-F238E27FC236}">
                  <a16:creationId xmlns:a16="http://schemas.microsoft.com/office/drawing/2014/main" id="{20C0F786-7325-4411-8663-2452CECAE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7"/>
              <a:ext cx="4" cy="4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9" name="Freeform 1329">
              <a:extLst>
                <a:ext uri="{FF2B5EF4-FFF2-40B4-BE49-F238E27FC236}">
                  <a16:creationId xmlns:a16="http://schemas.microsoft.com/office/drawing/2014/main" id="{C4D77D42-8743-4636-8D86-724B1F517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9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0" name="Freeform 1330">
              <a:extLst>
                <a:ext uri="{FF2B5EF4-FFF2-40B4-BE49-F238E27FC236}">
                  <a16:creationId xmlns:a16="http://schemas.microsoft.com/office/drawing/2014/main" id="{30EAE5A6-5B1C-4C89-B11B-A773235B9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698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1" name="Freeform 1331">
              <a:extLst>
                <a:ext uri="{FF2B5EF4-FFF2-40B4-BE49-F238E27FC236}">
                  <a16:creationId xmlns:a16="http://schemas.microsoft.com/office/drawing/2014/main" id="{85318B98-5423-4BAA-AEBA-788CC9657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" y="1695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2" name="Freeform 1332">
              <a:extLst>
                <a:ext uri="{FF2B5EF4-FFF2-40B4-BE49-F238E27FC236}">
                  <a16:creationId xmlns:a16="http://schemas.microsoft.com/office/drawing/2014/main" id="{DDA2BC71-52E1-4D71-A169-D087639DF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705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3" name="Freeform 1333">
              <a:extLst>
                <a:ext uri="{FF2B5EF4-FFF2-40B4-BE49-F238E27FC236}">
                  <a16:creationId xmlns:a16="http://schemas.microsoft.com/office/drawing/2014/main" id="{351B9B98-D17B-4FCF-90D5-966AA463A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702"/>
              <a:ext cx="19" cy="18"/>
            </a:xfrm>
            <a:custGeom>
              <a:avLst/>
              <a:gdLst>
                <a:gd name="T0" fmla="*/ 6 w 34"/>
                <a:gd name="T1" fmla="*/ 2 h 30"/>
                <a:gd name="T2" fmla="*/ 4 w 34"/>
                <a:gd name="T3" fmla="*/ 6 h 30"/>
                <a:gd name="T4" fmla="*/ 1 w 34"/>
                <a:gd name="T5" fmla="*/ 5 h 30"/>
                <a:gd name="T6" fmla="*/ 2 w 34"/>
                <a:gd name="T7" fmla="*/ 1 h 30"/>
                <a:gd name="T8" fmla="*/ 6 w 34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30">
                  <a:moveTo>
                    <a:pt x="31" y="8"/>
                  </a:moveTo>
                  <a:cubicBezTo>
                    <a:pt x="34" y="14"/>
                    <a:pt x="30" y="22"/>
                    <a:pt x="22" y="26"/>
                  </a:cubicBezTo>
                  <a:cubicBezTo>
                    <a:pt x="15" y="30"/>
                    <a:pt x="6" y="28"/>
                    <a:pt x="3" y="22"/>
                  </a:cubicBezTo>
                  <a:cubicBezTo>
                    <a:pt x="0" y="16"/>
                    <a:pt x="4" y="8"/>
                    <a:pt x="11" y="4"/>
                  </a:cubicBezTo>
                  <a:cubicBezTo>
                    <a:pt x="19" y="0"/>
                    <a:pt x="28" y="2"/>
                    <a:pt x="31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4" name="Freeform 1334">
              <a:extLst>
                <a:ext uri="{FF2B5EF4-FFF2-40B4-BE49-F238E27FC236}">
                  <a16:creationId xmlns:a16="http://schemas.microsoft.com/office/drawing/2014/main" id="{734C2F62-645D-4616-BE0B-EC45DD8CE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0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1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5" name="Freeform 1335">
              <a:extLst>
                <a:ext uri="{FF2B5EF4-FFF2-40B4-BE49-F238E27FC236}">
                  <a16:creationId xmlns:a16="http://schemas.microsoft.com/office/drawing/2014/main" id="{23C7C34A-213C-4D1C-9332-55C828591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" y="1702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6" name="Freeform 1336">
              <a:extLst>
                <a:ext uri="{FF2B5EF4-FFF2-40B4-BE49-F238E27FC236}">
                  <a16:creationId xmlns:a16="http://schemas.microsoft.com/office/drawing/2014/main" id="{B61C1386-F35B-4BAE-ADE4-85B878169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12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7" name="Freeform 1337">
              <a:extLst>
                <a:ext uri="{FF2B5EF4-FFF2-40B4-BE49-F238E27FC236}">
                  <a16:creationId xmlns:a16="http://schemas.microsoft.com/office/drawing/2014/main" id="{6F1ED9A7-FC1A-43D4-8965-DB55FA33E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0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8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8" name="Freeform 1338">
              <a:extLst>
                <a:ext uri="{FF2B5EF4-FFF2-40B4-BE49-F238E27FC236}">
                  <a16:creationId xmlns:a16="http://schemas.microsoft.com/office/drawing/2014/main" id="{8F5ADC29-B72B-45FC-8B1E-CA8EEC348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682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9" name="Freeform 1339">
              <a:extLst>
                <a:ext uri="{FF2B5EF4-FFF2-40B4-BE49-F238E27FC236}">
                  <a16:creationId xmlns:a16="http://schemas.microsoft.com/office/drawing/2014/main" id="{AF1A14E0-4855-4C8F-8F7E-F178761C3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1" y="1682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1" y="14"/>
                  </a:cubicBezTo>
                  <a:cubicBezTo>
                    <a:pt x="11" y="14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0" name="Freeform 1340">
              <a:extLst>
                <a:ext uri="{FF2B5EF4-FFF2-40B4-BE49-F238E27FC236}">
                  <a16:creationId xmlns:a16="http://schemas.microsoft.com/office/drawing/2014/main" id="{31EF7038-62F4-43C8-ABC4-A0D24A575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4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1" name="Freeform 1341">
              <a:extLst>
                <a:ext uri="{FF2B5EF4-FFF2-40B4-BE49-F238E27FC236}">
                  <a16:creationId xmlns:a16="http://schemas.microsoft.com/office/drawing/2014/main" id="{F0C37D15-09EF-4435-A9BA-9AB8F5C8C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652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2" name="Freeform 1342">
              <a:extLst>
                <a:ext uri="{FF2B5EF4-FFF2-40B4-BE49-F238E27FC236}">
                  <a16:creationId xmlns:a16="http://schemas.microsoft.com/office/drawing/2014/main" id="{13F4F8F0-C719-4CFE-B2D7-81BE2D205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65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3" name="Freeform 1343">
              <a:extLst>
                <a:ext uri="{FF2B5EF4-FFF2-40B4-BE49-F238E27FC236}">
                  <a16:creationId xmlns:a16="http://schemas.microsoft.com/office/drawing/2014/main" id="{5639B0CF-B79E-4A20-9623-705838BDA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651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4" name="Freeform 1344">
              <a:extLst>
                <a:ext uri="{FF2B5EF4-FFF2-40B4-BE49-F238E27FC236}">
                  <a16:creationId xmlns:a16="http://schemas.microsoft.com/office/drawing/2014/main" id="{521DE9D9-C546-4232-A3FE-3710A2572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61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5" name="Freeform 1345">
              <a:extLst>
                <a:ext uri="{FF2B5EF4-FFF2-40B4-BE49-F238E27FC236}">
                  <a16:creationId xmlns:a16="http://schemas.microsoft.com/office/drawing/2014/main" id="{3A1C6297-592D-4C9C-A238-6F0351DDC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622"/>
              <a:ext cx="19" cy="16"/>
            </a:xfrm>
            <a:custGeom>
              <a:avLst/>
              <a:gdLst>
                <a:gd name="T0" fmla="*/ 6 w 33"/>
                <a:gd name="T1" fmla="*/ 1 h 29"/>
                <a:gd name="T2" fmla="*/ 4 w 33"/>
                <a:gd name="T3" fmla="*/ 4 h 29"/>
                <a:gd name="T4" fmla="*/ 1 w 33"/>
                <a:gd name="T5" fmla="*/ 4 h 29"/>
                <a:gd name="T6" fmla="*/ 2 w 33"/>
                <a:gd name="T7" fmla="*/ 1 h 29"/>
                <a:gd name="T8" fmla="*/ 6 w 3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6" name="Freeform 1346">
              <a:extLst>
                <a:ext uri="{FF2B5EF4-FFF2-40B4-BE49-F238E27FC236}">
                  <a16:creationId xmlns:a16="http://schemas.microsoft.com/office/drawing/2014/main" id="{E8544ECE-F084-4FD5-B0F0-2105488CC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162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7" name="Freeform 1347">
              <a:extLst>
                <a:ext uri="{FF2B5EF4-FFF2-40B4-BE49-F238E27FC236}">
                  <a16:creationId xmlns:a16="http://schemas.microsoft.com/office/drawing/2014/main" id="{4586A004-788B-468A-97EB-A0C114384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21"/>
              <a:ext cx="10" cy="5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8" name="Freeform 1348">
              <a:extLst>
                <a:ext uri="{FF2B5EF4-FFF2-40B4-BE49-F238E27FC236}">
                  <a16:creationId xmlns:a16="http://schemas.microsoft.com/office/drawing/2014/main" id="{058F9E7A-0C07-409B-AC22-47A15D32B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31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9" name="Freeform 1349">
              <a:extLst>
                <a:ext uri="{FF2B5EF4-FFF2-40B4-BE49-F238E27FC236}">
                  <a16:creationId xmlns:a16="http://schemas.microsoft.com/office/drawing/2014/main" id="{B7F6E22E-D8A0-48FF-AA75-E648DADE5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644"/>
              <a:ext cx="18" cy="19"/>
            </a:xfrm>
            <a:custGeom>
              <a:avLst/>
              <a:gdLst>
                <a:gd name="T0" fmla="*/ 5 w 31"/>
                <a:gd name="T1" fmla="*/ 1 h 32"/>
                <a:gd name="T2" fmla="*/ 5 w 31"/>
                <a:gd name="T3" fmla="*/ 5 h 32"/>
                <a:gd name="T4" fmla="*/ 1 w 31"/>
                <a:gd name="T5" fmla="*/ 6 h 32"/>
                <a:gd name="T6" fmla="*/ 1 w 31"/>
                <a:gd name="T7" fmla="*/ 1 h 32"/>
                <a:gd name="T8" fmla="*/ 5 w 31"/>
                <a:gd name="T9" fmla="*/ 1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4"/>
                  </a:moveTo>
                  <a:cubicBezTo>
                    <a:pt x="31" y="9"/>
                    <a:pt x="30" y="18"/>
                    <a:pt x="24" y="24"/>
                  </a:cubicBezTo>
                  <a:cubicBezTo>
                    <a:pt x="19" y="30"/>
                    <a:pt x="10" y="32"/>
                    <a:pt x="5" y="27"/>
                  </a:cubicBezTo>
                  <a:cubicBezTo>
                    <a:pt x="0" y="22"/>
                    <a:pt x="1" y="14"/>
                    <a:pt x="7" y="7"/>
                  </a:cubicBezTo>
                  <a:cubicBezTo>
                    <a:pt x="12" y="1"/>
                    <a:pt x="21" y="0"/>
                    <a:pt x="2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0" name="Freeform 1350">
              <a:extLst>
                <a:ext uri="{FF2B5EF4-FFF2-40B4-BE49-F238E27FC236}">
                  <a16:creationId xmlns:a16="http://schemas.microsoft.com/office/drawing/2014/main" id="{57111C24-DFA2-47EB-BDBA-4DB594AFC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647"/>
              <a:ext cx="14" cy="14"/>
            </a:xfrm>
            <a:custGeom>
              <a:avLst/>
              <a:gdLst>
                <a:gd name="T0" fmla="*/ 4 w 24"/>
                <a:gd name="T1" fmla="*/ 1 h 25"/>
                <a:gd name="T2" fmla="*/ 4 w 24"/>
                <a:gd name="T3" fmla="*/ 3 h 25"/>
                <a:gd name="T4" fmla="*/ 1 w 24"/>
                <a:gd name="T5" fmla="*/ 4 h 25"/>
                <a:gd name="T6" fmla="*/ 1 w 24"/>
                <a:gd name="T7" fmla="*/ 1 h 25"/>
                <a:gd name="T8" fmla="*/ 4 w 24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1" y="3"/>
                  </a:moveTo>
                  <a:cubicBezTo>
                    <a:pt x="24" y="7"/>
                    <a:pt x="24" y="14"/>
                    <a:pt x="20" y="19"/>
                  </a:cubicBezTo>
                  <a:cubicBezTo>
                    <a:pt x="15" y="24"/>
                    <a:pt x="8" y="25"/>
                    <a:pt x="4" y="21"/>
                  </a:cubicBezTo>
                  <a:cubicBezTo>
                    <a:pt x="0" y="17"/>
                    <a:pt x="1" y="11"/>
                    <a:pt x="5" y="6"/>
                  </a:cubicBezTo>
                  <a:cubicBezTo>
                    <a:pt x="10" y="1"/>
                    <a:pt x="17" y="0"/>
                    <a:pt x="21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1" name="Freeform 1351">
              <a:extLst>
                <a:ext uri="{FF2B5EF4-FFF2-40B4-BE49-F238E27FC236}">
                  <a16:creationId xmlns:a16="http://schemas.microsoft.com/office/drawing/2014/main" id="{A4BB23EC-8941-4372-9C96-1F8A2DAA2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642"/>
              <a:ext cx="10" cy="6"/>
            </a:xfrm>
            <a:custGeom>
              <a:avLst/>
              <a:gdLst>
                <a:gd name="T0" fmla="*/ 0 w 18"/>
                <a:gd name="T1" fmla="*/ 2 h 10"/>
                <a:gd name="T2" fmla="*/ 3 w 18"/>
                <a:gd name="T3" fmla="*/ 2 h 10"/>
                <a:gd name="T4" fmla="*/ 0 w 18"/>
                <a:gd name="T5" fmla="*/ 2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10"/>
                  </a:moveTo>
                  <a:cubicBezTo>
                    <a:pt x="0" y="10"/>
                    <a:pt x="10" y="0"/>
                    <a:pt x="18" y="8"/>
                  </a:cubicBezTo>
                  <a:cubicBezTo>
                    <a:pt x="18" y="8"/>
                    <a:pt x="9" y="3"/>
                    <a:pt x="0" y="1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2" name="Freeform 1352">
              <a:extLst>
                <a:ext uri="{FF2B5EF4-FFF2-40B4-BE49-F238E27FC236}">
                  <a16:creationId xmlns:a16="http://schemas.microsoft.com/office/drawing/2014/main" id="{C2C08849-FD16-4C0D-B3C1-D4D9AD6F4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656"/>
              <a:ext cx="4" cy="4"/>
            </a:xfrm>
            <a:custGeom>
              <a:avLst/>
              <a:gdLst>
                <a:gd name="T0" fmla="*/ 0 w 8"/>
                <a:gd name="T1" fmla="*/ 0 h 7"/>
                <a:gd name="T2" fmla="*/ 1 w 8"/>
                <a:gd name="T3" fmla="*/ 1 h 7"/>
                <a:gd name="T4" fmla="*/ 0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0" y="0"/>
                    <a:pt x="2" y="7"/>
                    <a:pt x="8" y="7"/>
                  </a:cubicBezTo>
                  <a:cubicBezTo>
                    <a:pt x="8" y="7"/>
                    <a:pt x="2" y="6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3" name="Freeform 1353">
              <a:extLst>
                <a:ext uri="{FF2B5EF4-FFF2-40B4-BE49-F238E27FC236}">
                  <a16:creationId xmlns:a16="http://schemas.microsoft.com/office/drawing/2014/main" id="{E8060EFA-DC43-4E3F-A23B-86CB83B75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70"/>
              <a:ext cx="19" cy="17"/>
            </a:xfrm>
            <a:custGeom>
              <a:avLst/>
              <a:gdLst>
                <a:gd name="T0" fmla="*/ 6 w 33"/>
                <a:gd name="T1" fmla="*/ 1 h 30"/>
                <a:gd name="T2" fmla="*/ 5 w 33"/>
                <a:gd name="T3" fmla="*/ 5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1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29" y="5"/>
                  </a:moveTo>
                  <a:cubicBezTo>
                    <a:pt x="33" y="10"/>
                    <a:pt x="31" y="19"/>
                    <a:pt x="24" y="24"/>
                  </a:cubicBezTo>
                  <a:cubicBezTo>
                    <a:pt x="17" y="29"/>
                    <a:pt x="9" y="30"/>
                    <a:pt x="4" y="24"/>
                  </a:cubicBezTo>
                  <a:cubicBezTo>
                    <a:pt x="0" y="19"/>
                    <a:pt x="2" y="10"/>
                    <a:pt x="9" y="5"/>
                  </a:cubicBezTo>
                  <a:cubicBezTo>
                    <a:pt x="15" y="0"/>
                    <a:pt x="24" y="0"/>
                    <a:pt x="29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4" name="Freeform 1354">
              <a:extLst>
                <a:ext uri="{FF2B5EF4-FFF2-40B4-BE49-F238E27FC236}">
                  <a16:creationId xmlns:a16="http://schemas.microsoft.com/office/drawing/2014/main" id="{5772A18B-6C05-4426-9DDE-7FE1283D1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1672"/>
              <a:ext cx="15" cy="14"/>
            </a:xfrm>
            <a:custGeom>
              <a:avLst/>
              <a:gdLst>
                <a:gd name="T0" fmla="*/ 4 w 26"/>
                <a:gd name="T1" fmla="*/ 1 h 24"/>
                <a:gd name="T2" fmla="*/ 3 w 26"/>
                <a:gd name="T3" fmla="*/ 4 h 24"/>
                <a:gd name="T4" fmla="*/ 1 w 26"/>
                <a:gd name="T5" fmla="*/ 4 h 24"/>
                <a:gd name="T6" fmla="*/ 1 w 26"/>
                <a:gd name="T7" fmla="*/ 1 h 24"/>
                <a:gd name="T8" fmla="*/ 4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2" y="5"/>
                  </a:moveTo>
                  <a:cubicBezTo>
                    <a:pt x="26" y="9"/>
                    <a:pt x="24" y="16"/>
                    <a:pt x="19" y="20"/>
                  </a:cubicBezTo>
                  <a:cubicBezTo>
                    <a:pt x="14" y="24"/>
                    <a:pt x="7" y="24"/>
                    <a:pt x="4" y="20"/>
                  </a:cubicBezTo>
                  <a:cubicBezTo>
                    <a:pt x="0" y="15"/>
                    <a:pt x="2" y="9"/>
                    <a:pt x="7" y="5"/>
                  </a:cubicBezTo>
                  <a:cubicBezTo>
                    <a:pt x="12" y="0"/>
                    <a:pt x="19" y="0"/>
                    <a:pt x="22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5" name="Freeform 1355">
              <a:extLst>
                <a:ext uri="{FF2B5EF4-FFF2-40B4-BE49-F238E27FC236}">
                  <a16:creationId xmlns:a16="http://schemas.microsoft.com/office/drawing/2014/main" id="{D2059607-2220-4457-90A6-FDA1617FD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668"/>
              <a:ext cx="10" cy="5"/>
            </a:xfrm>
            <a:custGeom>
              <a:avLst/>
              <a:gdLst>
                <a:gd name="T0" fmla="*/ 0 w 18"/>
                <a:gd name="T1" fmla="*/ 1 h 9"/>
                <a:gd name="T2" fmla="*/ 3 w 18"/>
                <a:gd name="T3" fmla="*/ 2 h 9"/>
                <a:gd name="T4" fmla="*/ 0 w 18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9">
                  <a:moveTo>
                    <a:pt x="0" y="8"/>
                  </a:moveTo>
                  <a:cubicBezTo>
                    <a:pt x="0" y="8"/>
                    <a:pt x="11" y="0"/>
                    <a:pt x="18" y="9"/>
                  </a:cubicBezTo>
                  <a:cubicBezTo>
                    <a:pt x="18" y="9"/>
                    <a:pt x="11" y="2"/>
                    <a:pt x="0" y="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6" name="Freeform 1356">
              <a:extLst>
                <a:ext uri="{FF2B5EF4-FFF2-40B4-BE49-F238E27FC236}">
                  <a16:creationId xmlns:a16="http://schemas.microsoft.com/office/drawing/2014/main" id="{AB3B77D8-257A-4562-96B6-5FCE9E551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" y="1680"/>
              <a:ext cx="4" cy="4"/>
            </a:xfrm>
            <a:custGeom>
              <a:avLst/>
              <a:gdLst>
                <a:gd name="T0" fmla="*/ 0 w 7"/>
                <a:gd name="T1" fmla="*/ 0 h 7"/>
                <a:gd name="T2" fmla="*/ 1 w 7"/>
                <a:gd name="T3" fmla="*/ 1 h 7"/>
                <a:gd name="T4" fmla="*/ 0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0" y="0"/>
                    <a:pt x="1" y="6"/>
                    <a:pt x="7" y="7"/>
                  </a:cubicBezTo>
                  <a:cubicBezTo>
                    <a:pt x="7" y="7"/>
                    <a:pt x="2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7" name="Freeform 1357">
              <a:extLst>
                <a:ext uri="{FF2B5EF4-FFF2-40B4-BE49-F238E27FC236}">
                  <a16:creationId xmlns:a16="http://schemas.microsoft.com/office/drawing/2014/main" id="{B7A0DC71-61A3-4FD1-862A-3ACA5658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" y="167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8" name="Freeform 1358">
              <a:extLst>
                <a:ext uri="{FF2B5EF4-FFF2-40B4-BE49-F238E27FC236}">
                  <a16:creationId xmlns:a16="http://schemas.microsoft.com/office/drawing/2014/main" id="{3A7DA8CA-CC05-4855-8507-3A6E227A0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79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9" name="Freeform 1359">
              <a:extLst>
                <a:ext uri="{FF2B5EF4-FFF2-40B4-BE49-F238E27FC236}">
                  <a16:creationId xmlns:a16="http://schemas.microsoft.com/office/drawing/2014/main" id="{5AA1E43A-D878-4CCE-9362-B1D119D30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" y="1675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0" name="Freeform 1360">
              <a:extLst>
                <a:ext uri="{FF2B5EF4-FFF2-40B4-BE49-F238E27FC236}">
                  <a16:creationId xmlns:a16="http://schemas.microsoft.com/office/drawing/2014/main" id="{16E6F974-21A7-4DB3-BAD0-8BE5F2E1C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86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1" name="Freeform 1361">
              <a:extLst>
                <a:ext uri="{FF2B5EF4-FFF2-40B4-BE49-F238E27FC236}">
                  <a16:creationId xmlns:a16="http://schemas.microsoft.com/office/drawing/2014/main" id="{3787D477-CB49-4951-BC4D-4B643AB72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" y="1644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3" y="3"/>
                  </a:moveTo>
                  <a:cubicBezTo>
                    <a:pt x="29" y="7"/>
                    <a:pt x="29" y="16"/>
                    <a:pt x="25" y="23"/>
                  </a:cubicBezTo>
                  <a:cubicBezTo>
                    <a:pt x="20" y="30"/>
                    <a:pt x="12" y="33"/>
                    <a:pt x="6" y="29"/>
                  </a:cubicBezTo>
                  <a:cubicBezTo>
                    <a:pt x="0" y="26"/>
                    <a:pt x="0" y="17"/>
                    <a:pt x="4" y="10"/>
                  </a:cubicBezTo>
                  <a:cubicBezTo>
                    <a:pt x="9" y="2"/>
                    <a:pt x="17" y="0"/>
                    <a:pt x="23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2" name="Freeform 1362">
              <a:extLst>
                <a:ext uri="{FF2B5EF4-FFF2-40B4-BE49-F238E27FC236}">
                  <a16:creationId xmlns:a16="http://schemas.microsoft.com/office/drawing/2014/main" id="{A42712EC-ADAB-4177-8AE0-F87956B51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647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3" y="6"/>
                    <a:pt x="23" y="13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1" y="20"/>
                    <a:pt x="0" y="13"/>
                    <a:pt x="4" y="8"/>
                  </a:cubicBezTo>
                  <a:cubicBezTo>
                    <a:pt x="7" y="2"/>
                    <a:pt x="14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3" name="Freeform 1363">
              <a:extLst>
                <a:ext uri="{FF2B5EF4-FFF2-40B4-BE49-F238E27FC236}">
                  <a16:creationId xmlns:a16="http://schemas.microsoft.com/office/drawing/2014/main" id="{4357FAD0-75DC-464E-85A1-32F9977C3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" y="1643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4" name="Freeform 1364">
              <a:extLst>
                <a:ext uri="{FF2B5EF4-FFF2-40B4-BE49-F238E27FC236}">
                  <a16:creationId xmlns:a16="http://schemas.microsoft.com/office/drawing/2014/main" id="{87D7B6F3-834D-47E6-8B1B-A9741332E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" y="165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5" name="Freeform 1365">
              <a:extLst>
                <a:ext uri="{FF2B5EF4-FFF2-40B4-BE49-F238E27FC236}">
                  <a16:creationId xmlns:a16="http://schemas.microsoft.com/office/drawing/2014/main" id="{EA0FA95D-BDBC-4738-BC2F-20622AF67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1615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1" y="3"/>
                  </a:moveTo>
                  <a:cubicBezTo>
                    <a:pt x="27" y="6"/>
                    <a:pt x="29" y="14"/>
                    <a:pt x="25" y="22"/>
                  </a:cubicBez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9"/>
                    <a:pt x="4" y="11"/>
                  </a:cubicBezTo>
                  <a:cubicBezTo>
                    <a:pt x="7" y="3"/>
                    <a:pt x="15" y="0"/>
                    <a:pt x="21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6" name="Freeform 1366">
              <a:extLst>
                <a:ext uri="{FF2B5EF4-FFF2-40B4-BE49-F238E27FC236}">
                  <a16:creationId xmlns:a16="http://schemas.microsoft.com/office/drawing/2014/main" id="{33F1504C-7E89-4015-A6A0-519F5FE30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618"/>
              <a:ext cx="13" cy="16"/>
            </a:xfrm>
            <a:custGeom>
              <a:avLst/>
              <a:gdLst>
                <a:gd name="T0" fmla="*/ 3 w 24"/>
                <a:gd name="T1" fmla="*/ 1 h 27"/>
                <a:gd name="T2" fmla="*/ 3 w 24"/>
                <a:gd name="T3" fmla="*/ 4 h 27"/>
                <a:gd name="T4" fmla="*/ 1 w 24"/>
                <a:gd name="T5" fmla="*/ 5 h 27"/>
                <a:gd name="T6" fmla="*/ 1 w 24"/>
                <a:gd name="T7" fmla="*/ 2 h 27"/>
                <a:gd name="T8" fmla="*/ 3 w 24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7">
                  <a:moveTo>
                    <a:pt x="17" y="3"/>
                  </a:moveTo>
                  <a:cubicBezTo>
                    <a:pt x="22" y="5"/>
                    <a:pt x="24" y="12"/>
                    <a:pt x="21" y="18"/>
                  </a:cubicBezTo>
                  <a:cubicBezTo>
                    <a:pt x="18" y="24"/>
                    <a:pt x="11" y="27"/>
                    <a:pt x="6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6" y="3"/>
                    <a:pt x="12" y="0"/>
                    <a:pt x="17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7" name="Freeform 1367">
              <a:extLst>
                <a:ext uri="{FF2B5EF4-FFF2-40B4-BE49-F238E27FC236}">
                  <a16:creationId xmlns:a16="http://schemas.microsoft.com/office/drawing/2014/main" id="{A180A6C6-AE90-4222-AB6C-1365AED43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15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4"/>
                  </a:cubicBezTo>
                  <a:cubicBezTo>
                    <a:pt x="17" y="4"/>
                    <a:pt x="7" y="2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8" name="Freeform 1368">
              <a:extLst>
                <a:ext uri="{FF2B5EF4-FFF2-40B4-BE49-F238E27FC236}">
                  <a16:creationId xmlns:a16="http://schemas.microsoft.com/office/drawing/2014/main" id="{AE6107AF-8B1A-4436-8043-CB8D0B1BD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30"/>
              <a:ext cx="6" cy="3"/>
            </a:xfrm>
            <a:custGeom>
              <a:avLst/>
              <a:gdLst>
                <a:gd name="T0" fmla="*/ 0 w 9"/>
                <a:gd name="T1" fmla="*/ 0 h 6"/>
                <a:gd name="T2" fmla="*/ 3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9" name="Freeform 1369">
              <a:extLst>
                <a:ext uri="{FF2B5EF4-FFF2-40B4-BE49-F238E27FC236}">
                  <a16:creationId xmlns:a16="http://schemas.microsoft.com/office/drawing/2014/main" id="{0939BA06-2995-463A-B411-8630ED20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608"/>
              <a:ext cx="18" cy="19"/>
            </a:xfrm>
            <a:custGeom>
              <a:avLst/>
              <a:gdLst>
                <a:gd name="T0" fmla="*/ 5 w 30"/>
                <a:gd name="T1" fmla="*/ 1 h 34"/>
                <a:gd name="T2" fmla="*/ 6 w 30"/>
                <a:gd name="T3" fmla="*/ 4 h 34"/>
                <a:gd name="T4" fmla="*/ 2 w 30"/>
                <a:gd name="T5" fmla="*/ 6 h 34"/>
                <a:gd name="T6" fmla="*/ 1 w 30"/>
                <a:gd name="T7" fmla="*/ 2 h 34"/>
                <a:gd name="T8" fmla="*/ 5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2" y="3"/>
                  </a:moveTo>
                  <a:cubicBezTo>
                    <a:pt x="28" y="6"/>
                    <a:pt x="30" y="15"/>
                    <a:pt x="26" y="23"/>
                  </a:cubicBezTo>
                  <a:cubicBezTo>
                    <a:pt x="22" y="30"/>
                    <a:pt x="14" y="34"/>
                    <a:pt x="8" y="31"/>
                  </a:cubicBezTo>
                  <a:cubicBezTo>
                    <a:pt x="2" y="28"/>
                    <a:pt x="0" y="20"/>
                    <a:pt x="4" y="12"/>
                  </a:cubicBezTo>
                  <a:cubicBezTo>
                    <a:pt x="8" y="4"/>
                    <a:pt x="16" y="0"/>
                    <a:pt x="22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0" name="Freeform 1370">
              <a:extLst>
                <a:ext uri="{FF2B5EF4-FFF2-40B4-BE49-F238E27FC236}">
                  <a16:creationId xmlns:a16="http://schemas.microsoft.com/office/drawing/2014/main" id="{990A1082-BCA2-4CC9-A61A-6592B0E93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611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7" y="2"/>
                  </a:moveTo>
                  <a:cubicBezTo>
                    <a:pt x="21" y="5"/>
                    <a:pt x="23" y="12"/>
                    <a:pt x="20" y="17"/>
                  </a:cubicBezTo>
                  <a:cubicBezTo>
                    <a:pt x="17" y="23"/>
                    <a:pt x="11" y="26"/>
                    <a:pt x="6" y="24"/>
                  </a:cubicBezTo>
                  <a:cubicBezTo>
                    <a:pt x="1" y="22"/>
                    <a:pt x="0" y="15"/>
                    <a:pt x="3" y="9"/>
                  </a:cubicBezTo>
                  <a:cubicBezTo>
                    <a:pt x="5" y="3"/>
                    <a:pt x="12" y="0"/>
                    <a:pt x="1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1" name="Freeform 1371">
              <a:extLst>
                <a:ext uri="{FF2B5EF4-FFF2-40B4-BE49-F238E27FC236}">
                  <a16:creationId xmlns:a16="http://schemas.microsoft.com/office/drawing/2014/main" id="{71AC0DC5-E0CA-423F-BCF5-ECC227ACA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1607"/>
              <a:ext cx="10" cy="7"/>
            </a:xfrm>
            <a:custGeom>
              <a:avLst/>
              <a:gdLst>
                <a:gd name="T0" fmla="*/ 0 w 17"/>
                <a:gd name="T1" fmla="*/ 2 h 12"/>
                <a:gd name="T2" fmla="*/ 4 w 17"/>
                <a:gd name="T3" fmla="*/ 1 h 12"/>
                <a:gd name="T4" fmla="*/ 0 w 17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2">
                  <a:moveTo>
                    <a:pt x="0" y="12"/>
                  </a:moveTo>
                  <a:cubicBezTo>
                    <a:pt x="0" y="12"/>
                    <a:pt x="7" y="0"/>
                    <a:pt x="17" y="5"/>
                  </a:cubicBezTo>
                  <a:cubicBezTo>
                    <a:pt x="17" y="5"/>
                    <a:pt x="7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2" name="Freeform 1372">
              <a:extLst>
                <a:ext uri="{FF2B5EF4-FFF2-40B4-BE49-F238E27FC236}">
                  <a16:creationId xmlns:a16="http://schemas.microsoft.com/office/drawing/2014/main" id="{266CE0C3-2BD2-418B-BA09-EF2A33506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1623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3" name="Freeform 1373">
              <a:extLst>
                <a:ext uri="{FF2B5EF4-FFF2-40B4-BE49-F238E27FC236}">
                  <a16:creationId xmlns:a16="http://schemas.microsoft.com/office/drawing/2014/main" id="{D2E53D78-DF08-4D93-A3BB-842D2A7C4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587"/>
              <a:ext cx="18" cy="19"/>
            </a:xfrm>
            <a:custGeom>
              <a:avLst/>
              <a:gdLst>
                <a:gd name="T0" fmla="*/ 1 w 31"/>
                <a:gd name="T1" fmla="*/ 1 h 33"/>
                <a:gd name="T2" fmla="*/ 5 w 31"/>
                <a:gd name="T3" fmla="*/ 2 h 33"/>
                <a:gd name="T4" fmla="*/ 5 w 31"/>
                <a:gd name="T5" fmla="*/ 6 h 33"/>
                <a:gd name="T6" fmla="*/ 1 w 31"/>
                <a:gd name="T7" fmla="*/ 5 h 33"/>
                <a:gd name="T8" fmla="*/ 1 w 31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3">
                  <a:moveTo>
                    <a:pt x="6" y="5"/>
                  </a:moveTo>
                  <a:cubicBezTo>
                    <a:pt x="11" y="0"/>
                    <a:pt x="20" y="2"/>
                    <a:pt x="25" y="9"/>
                  </a:cubicBezTo>
                  <a:cubicBezTo>
                    <a:pt x="30" y="16"/>
                    <a:pt x="31" y="24"/>
                    <a:pt x="25" y="29"/>
                  </a:cubicBezTo>
                  <a:cubicBezTo>
                    <a:pt x="20" y="33"/>
                    <a:pt x="11" y="31"/>
                    <a:pt x="6" y="24"/>
                  </a:cubicBezTo>
                  <a:cubicBezTo>
                    <a:pt x="1" y="18"/>
                    <a:pt x="0" y="9"/>
                    <a:pt x="6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4" name="Freeform 1374">
              <a:extLst>
                <a:ext uri="{FF2B5EF4-FFF2-40B4-BE49-F238E27FC236}">
                  <a16:creationId xmlns:a16="http://schemas.microsoft.com/office/drawing/2014/main" id="{8FB20489-20F7-44CE-A882-809F3F5EC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89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1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4" y="4"/>
                  </a:moveTo>
                  <a:cubicBezTo>
                    <a:pt x="9" y="0"/>
                    <a:pt x="15" y="2"/>
                    <a:pt x="20" y="7"/>
                  </a:cubicBezTo>
                  <a:cubicBezTo>
                    <a:pt x="24" y="12"/>
                    <a:pt x="24" y="19"/>
                    <a:pt x="20" y="22"/>
                  </a:cubicBezTo>
                  <a:cubicBezTo>
                    <a:pt x="15" y="26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5" name="Freeform 1375">
              <a:extLst>
                <a:ext uri="{FF2B5EF4-FFF2-40B4-BE49-F238E27FC236}">
                  <a16:creationId xmlns:a16="http://schemas.microsoft.com/office/drawing/2014/main" id="{E4B176C1-883F-4786-806F-AC5CEEC18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1589"/>
              <a:ext cx="5" cy="11"/>
            </a:xfrm>
            <a:custGeom>
              <a:avLst/>
              <a:gdLst>
                <a:gd name="T0" fmla="*/ 2 w 8"/>
                <a:gd name="T1" fmla="*/ 4 h 18"/>
                <a:gd name="T2" fmla="*/ 2 w 8"/>
                <a:gd name="T3" fmla="*/ 0 h 18"/>
                <a:gd name="T4" fmla="*/ 2 w 8"/>
                <a:gd name="T5" fmla="*/ 4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cubicBezTo>
                    <a:pt x="8" y="18"/>
                    <a:pt x="0" y="7"/>
                    <a:pt x="8" y="0"/>
                  </a:cubicBezTo>
                  <a:cubicBezTo>
                    <a:pt x="8" y="0"/>
                    <a:pt x="2" y="7"/>
                    <a:pt x="8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6" name="Freeform 1376">
              <a:extLst>
                <a:ext uri="{FF2B5EF4-FFF2-40B4-BE49-F238E27FC236}">
                  <a16:creationId xmlns:a16="http://schemas.microsoft.com/office/drawing/2014/main" id="{B9970DE4-4009-40B9-B718-B87CA6576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99"/>
              <a:ext cx="4" cy="4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0 h 7"/>
                <a:gd name="T4" fmla="*/ 0 w 7"/>
                <a:gd name="T5" fmla="*/ 1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cubicBezTo>
                    <a:pt x="0" y="7"/>
                    <a:pt x="6" y="6"/>
                    <a:pt x="7" y="0"/>
                  </a:cubicBezTo>
                  <a:cubicBezTo>
                    <a:pt x="7" y="0"/>
                    <a:pt x="5" y="5"/>
                    <a:pt x="0" y="7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7" name="Freeform 1377">
              <a:extLst>
                <a:ext uri="{FF2B5EF4-FFF2-40B4-BE49-F238E27FC236}">
                  <a16:creationId xmlns:a16="http://schemas.microsoft.com/office/drawing/2014/main" id="{A478A342-E628-4D21-81A4-A67F87886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61"/>
              <a:ext cx="17" cy="19"/>
            </a:xfrm>
            <a:custGeom>
              <a:avLst/>
              <a:gdLst>
                <a:gd name="T0" fmla="*/ 5 w 30"/>
                <a:gd name="T1" fmla="*/ 5 h 33"/>
                <a:gd name="T2" fmla="*/ 1 w 30"/>
                <a:gd name="T3" fmla="*/ 5 h 33"/>
                <a:gd name="T4" fmla="*/ 1 w 30"/>
                <a:gd name="T5" fmla="*/ 1 h 33"/>
                <a:gd name="T6" fmla="*/ 5 w 30"/>
                <a:gd name="T7" fmla="*/ 2 h 33"/>
                <a:gd name="T8" fmla="*/ 5 w 30"/>
                <a:gd name="T9" fmla="*/ 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25" y="28"/>
                  </a:moveTo>
                  <a:cubicBezTo>
                    <a:pt x="20" y="33"/>
                    <a:pt x="12" y="31"/>
                    <a:pt x="6" y="25"/>
                  </a:cubicBezTo>
                  <a:cubicBezTo>
                    <a:pt x="0" y="18"/>
                    <a:pt x="0" y="9"/>
                    <a:pt x="5" y="5"/>
                  </a:cubicBezTo>
                  <a:cubicBezTo>
                    <a:pt x="10" y="0"/>
                    <a:pt x="19" y="2"/>
                    <a:pt x="24" y="9"/>
                  </a:cubicBezTo>
                  <a:cubicBezTo>
                    <a:pt x="30" y="15"/>
                    <a:pt x="30" y="24"/>
                    <a:pt x="25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8" name="Freeform 1378">
              <a:extLst>
                <a:ext uri="{FF2B5EF4-FFF2-40B4-BE49-F238E27FC236}">
                  <a16:creationId xmlns:a16="http://schemas.microsoft.com/office/drawing/2014/main" id="{5162A7F1-4CF7-40A5-9C6F-8C89AE8DC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563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1"/>
                  </a:moveTo>
                  <a:cubicBezTo>
                    <a:pt x="15" y="25"/>
                    <a:pt x="9" y="24"/>
                    <a:pt x="4" y="19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9" name="Freeform 1379">
              <a:extLst>
                <a:ext uri="{FF2B5EF4-FFF2-40B4-BE49-F238E27FC236}">
                  <a16:creationId xmlns:a16="http://schemas.microsoft.com/office/drawing/2014/main" id="{6F56FE72-7E5E-4ADE-B660-8F71E3BE5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1567"/>
              <a:ext cx="5" cy="10"/>
            </a:xfrm>
            <a:custGeom>
              <a:avLst/>
              <a:gdLst>
                <a:gd name="T0" fmla="*/ 0 w 8"/>
                <a:gd name="T1" fmla="*/ 0 h 18"/>
                <a:gd name="T2" fmla="*/ 0 w 8"/>
                <a:gd name="T3" fmla="*/ 3 h 18"/>
                <a:gd name="T4" fmla="*/ 0 w 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0" y="0"/>
                  </a:moveTo>
                  <a:cubicBezTo>
                    <a:pt x="0" y="0"/>
                    <a:pt x="8" y="11"/>
                    <a:pt x="0" y="18"/>
                  </a:cubicBezTo>
                  <a:cubicBezTo>
                    <a:pt x="0" y="18"/>
                    <a:pt x="5" y="10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0" name="Freeform 1380">
              <a:extLst>
                <a:ext uri="{FF2B5EF4-FFF2-40B4-BE49-F238E27FC236}">
                  <a16:creationId xmlns:a16="http://schemas.microsoft.com/office/drawing/2014/main" id="{C9283DD7-A4BF-4181-A5C0-FDB52EC36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564"/>
              <a:ext cx="3" cy="4"/>
            </a:xfrm>
            <a:custGeom>
              <a:avLst/>
              <a:gdLst>
                <a:gd name="T0" fmla="*/ 1 w 6"/>
                <a:gd name="T1" fmla="*/ 0 h 7"/>
                <a:gd name="T2" fmla="*/ 0 w 6"/>
                <a:gd name="T3" fmla="*/ 1 h 7"/>
                <a:gd name="T4" fmla="*/ 1 w 6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cubicBezTo>
                    <a:pt x="6" y="0"/>
                    <a:pt x="0" y="0"/>
                    <a:pt x="0" y="7"/>
                  </a:cubicBezTo>
                  <a:cubicBezTo>
                    <a:pt x="0" y="7"/>
                    <a:pt x="1" y="1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1" name="Freeform 1381">
              <a:extLst>
                <a:ext uri="{FF2B5EF4-FFF2-40B4-BE49-F238E27FC236}">
                  <a16:creationId xmlns:a16="http://schemas.microsoft.com/office/drawing/2014/main" id="{9C30585A-751F-4388-85A4-6156AD09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532"/>
              <a:ext cx="18" cy="19"/>
            </a:xfrm>
            <a:custGeom>
              <a:avLst/>
              <a:gdLst>
                <a:gd name="T0" fmla="*/ 5 w 31"/>
                <a:gd name="T1" fmla="*/ 6 h 32"/>
                <a:gd name="T2" fmla="*/ 1 w 31"/>
                <a:gd name="T3" fmla="*/ 5 h 32"/>
                <a:gd name="T4" fmla="*/ 1 w 31"/>
                <a:gd name="T5" fmla="*/ 1 h 32"/>
                <a:gd name="T6" fmla="*/ 5 w 31"/>
                <a:gd name="T7" fmla="*/ 2 h 32"/>
                <a:gd name="T8" fmla="*/ 5 w 31"/>
                <a:gd name="T9" fmla="*/ 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28"/>
                  </a:moveTo>
                  <a:cubicBezTo>
                    <a:pt x="20" y="32"/>
                    <a:pt x="12" y="31"/>
                    <a:pt x="6" y="24"/>
                  </a:cubicBezTo>
                  <a:cubicBezTo>
                    <a:pt x="0" y="18"/>
                    <a:pt x="0" y="9"/>
                    <a:pt x="5" y="4"/>
                  </a:cubicBezTo>
                  <a:cubicBezTo>
                    <a:pt x="10" y="0"/>
                    <a:pt x="19" y="2"/>
                    <a:pt x="24" y="8"/>
                  </a:cubicBezTo>
                  <a:cubicBezTo>
                    <a:pt x="30" y="14"/>
                    <a:pt x="31" y="23"/>
                    <a:pt x="26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2" name="Freeform 1382">
              <a:extLst>
                <a:ext uri="{FF2B5EF4-FFF2-40B4-BE49-F238E27FC236}">
                  <a16:creationId xmlns:a16="http://schemas.microsoft.com/office/drawing/2014/main" id="{0AC4BCCF-91B7-4E90-83C5-87112E186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1534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2"/>
                  </a:moveTo>
                  <a:cubicBezTo>
                    <a:pt x="16" y="25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3" name="Freeform 1383">
              <a:extLst>
                <a:ext uri="{FF2B5EF4-FFF2-40B4-BE49-F238E27FC236}">
                  <a16:creationId xmlns:a16="http://schemas.microsoft.com/office/drawing/2014/main" id="{58F7D089-B7D2-42BE-A256-60A483DE3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1538"/>
              <a:ext cx="5" cy="11"/>
            </a:xfrm>
            <a:custGeom>
              <a:avLst/>
              <a:gdLst>
                <a:gd name="T0" fmla="*/ 0 w 8"/>
                <a:gd name="T1" fmla="*/ 0 h 19"/>
                <a:gd name="T2" fmla="*/ 0 w 8"/>
                <a:gd name="T3" fmla="*/ 3 h 19"/>
                <a:gd name="T4" fmla="*/ 0 w 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0" y="0"/>
                    <a:pt x="8" y="11"/>
                    <a:pt x="0" y="19"/>
                  </a:cubicBezTo>
                  <a:cubicBezTo>
                    <a:pt x="0" y="19"/>
                    <a:pt x="6" y="11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4" name="Freeform 1384">
              <a:extLst>
                <a:ext uri="{FF2B5EF4-FFF2-40B4-BE49-F238E27FC236}">
                  <a16:creationId xmlns:a16="http://schemas.microsoft.com/office/drawing/2014/main" id="{C15A20D9-96C8-4C7B-BAAF-72F670ABE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35"/>
              <a:ext cx="4" cy="4"/>
            </a:xfrm>
            <a:custGeom>
              <a:avLst/>
              <a:gdLst>
                <a:gd name="T0" fmla="*/ 1 w 7"/>
                <a:gd name="T1" fmla="*/ 0 h 7"/>
                <a:gd name="T2" fmla="*/ 0 w 7"/>
                <a:gd name="T3" fmla="*/ 1 h 7"/>
                <a:gd name="T4" fmla="*/ 1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cubicBezTo>
                    <a:pt x="7" y="0"/>
                    <a:pt x="0" y="1"/>
                    <a:pt x="0" y="7"/>
                  </a:cubicBezTo>
                  <a:cubicBezTo>
                    <a:pt x="0" y="7"/>
                    <a:pt x="1" y="2"/>
                    <a:pt x="7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5" name="Freeform 1385">
              <a:extLst>
                <a:ext uri="{FF2B5EF4-FFF2-40B4-BE49-F238E27FC236}">
                  <a16:creationId xmlns:a16="http://schemas.microsoft.com/office/drawing/2014/main" id="{4A6F0F34-B0CB-4E9A-A3EA-FF1160B02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3"/>
              <a:ext cx="16" cy="19"/>
            </a:xfrm>
            <a:custGeom>
              <a:avLst/>
              <a:gdLst>
                <a:gd name="T0" fmla="*/ 4 w 29"/>
                <a:gd name="T1" fmla="*/ 6 h 33"/>
                <a:gd name="T2" fmla="*/ 1 w 29"/>
                <a:gd name="T3" fmla="*/ 5 h 33"/>
                <a:gd name="T4" fmla="*/ 1 w 29"/>
                <a:gd name="T5" fmla="*/ 1 h 33"/>
                <a:gd name="T6" fmla="*/ 4 w 29"/>
                <a:gd name="T7" fmla="*/ 2 h 33"/>
                <a:gd name="T8" fmla="*/ 4 w 29"/>
                <a:gd name="T9" fmla="*/ 6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4" y="29"/>
                  </a:moveTo>
                  <a:cubicBezTo>
                    <a:pt x="18" y="33"/>
                    <a:pt x="10" y="30"/>
                    <a:pt x="5" y="24"/>
                  </a:cubicBezTo>
                  <a:cubicBezTo>
                    <a:pt x="0" y="17"/>
                    <a:pt x="0" y="8"/>
                    <a:pt x="5" y="4"/>
                  </a:cubicBezTo>
                  <a:cubicBezTo>
                    <a:pt x="11" y="0"/>
                    <a:pt x="19" y="2"/>
                    <a:pt x="24" y="9"/>
                  </a:cubicBezTo>
                  <a:cubicBezTo>
                    <a:pt x="29" y="16"/>
                    <a:pt x="29" y="25"/>
                    <a:pt x="24" y="2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6" name="Freeform 1386">
              <a:extLst>
                <a:ext uri="{FF2B5EF4-FFF2-40B4-BE49-F238E27FC236}">
                  <a16:creationId xmlns:a16="http://schemas.microsoft.com/office/drawing/2014/main" id="{9C2A8F2C-7FD1-4084-AEB4-8BD923E63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4"/>
              <a:ext cx="14" cy="15"/>
            </a:xfrm>
            <a:custGeom>
              <a:avLst/>
              <a:gdLst>
                <a:gd name="T0" fmla="*/ 4 w 24"/>
                <a:gd name="T1" fmla="*/ 4 h 26"/>
                <a:gd name="T2" fmla="*/ 1 w 24"/>
                <a:gd name="T3" fmla="*/ 3 h 26"/>
                <a:gd name="T4" fmla="*/ 1 w 24"/>
                <a:gd name="T5" fmla="*/ 1 h 26"/>
                <a:gd name="T6" fmla="*/ 4 w 24"/>
                <a:gd name="T7" fmla="*/ 1 h 26"/>
                <a:gd name="T8" fmla="*/ 4 w 24"/>
                <a:gd name="T9" fmla="*/ 4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19" y="23"/>
                  </a:moveTo>
                  <a:cubicBezTo>
                    <a:pt x="15" y="26"/>
                    <a:pt x="8" y="24"/>
                    <a:pt x="4" y="19"/>
                  </a:cubicBezTo>
                  <a:cubicBezTo>
                    <a:pt x="0" y="13"/>
                    <a:pt x="1" y="7"/>
                    <a:pt x="5" y="3"/>
                  </a:cubicBezTo>
                  <a:cubicBezTo>
                    <a:pt x="9" y="0"/>
                    <a:pt x="16" y="2"/>
                    <a:pt x="20" y="7"/>
                  </a:cubicBezTo>
                  <a:cubicBezTo>
                    <a:pt x="24" y="13"/>
                    <a:pt x="23" y="19"/>
                    <a:pt x="19" y="2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7" name="Freeform 1387">
              <a:extLst>
                <a:ext uri="{FF2B5EF4-FFF2-40B4-BE49-F238E27FC236}">
                  <a16:creationId xmlns:a16="http://schemas.microsoft.com/office/drawing/2014/main" id="{70A900F4-BA06-4C6C-A729-695240F66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589"/>
              <a:ext cx="5" cy="10"/>
            </a:xfrm>
            <a:custGeom>
              <a:avLst/>
              <a:gdLst>
                <a:gd name="T0" fmla="*/ 1 w 9"/>
                <a:gd name="T1" fmla="*/ 0 h 18"/>
                <a:gd name="T2" fmla="*/ 0 w 9"/>
                <a:gd name="T3" fmla="*/ 3 h 18"/>
                <a:gd name="T4" fmla="*/ 1 w 9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8">
                  <a:moveTo>
                    <a:pt x="1" y="0"/>
                  </a:moveTo>
                  <a:cubicBezTo>
                    <a:pt x="1" y="0"/>
                    <a:pt x="9" y="11"/>
                    <a:pt x="0" y="18"/>
                  </a:cubicBezTo>
                  <a:cubicBezTo>
                    <a:pt x="0" y="18"/>
                    <a:pt x="6" y="10"/>
                    <a:pt x="1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8" name="Freeform 1388">
              <a:extLst>
                <a:ext uri="{FF2B5EF4-FFF2-40B4-BE49-F238E27FC236}">
                  <a16:creationId xmlns:a16="http://schemas.microsoft.com/office/drawing/2014/main" id="{7A0E7331-D6E1-4152-8070-FF2A814E7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585"/>
              <a:ext cx="5" cy="4"/>
            </a:xfrm>
            <a:custGeom>
              <a:avLst/>
              <a:gdLst>
                <a:gd name="T0" fmla="*/ 2 w 8"/>
                <a:gd name="T1" fmla="*/ 0 h 7"/>
                <a:gd name="T2" fmla="*/ 0 w 8"/>
                <a:gd name="T3" fmla="*/ 1 h 7"/>
                <a:gd name="T4" fmla="*/ 2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8" y="0"/>
                    <a:pt x="1" y="0"/>
                    <a:pt x="0" y="7"/>
                  </a:cubicBezTo>
                  <a:cubicBezTo>
                    <a:pt x="0" y="7"/>
                    <a:pt x="2" y="1"/>
                    <a:pt x="8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9" name="Freeform 1389">
              <a:extLst>
                <a:ext uri="{FF2B5EF4-FFF2-40B4-BE49-F238E27FC236}">
                  <a16:creationId xmlns:a16="http://schemas.microsoft.com/office/drawing/2014/main" id="{27638D8C-52C6-4B9A-992F-C77EAD0E6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17" cy="20"/>
            </a:xfrm>
            <a:custGeom>
              <a:avLst/>
              <a:gdLst>
                <a:gd name="T0" fmla="*/ 4 w 30"/>
                <a:gd name="T1" fmla="*/ 1 h 34"/>
                <a:gd name="T2" fmla="*/ 5 w 30"/>
                <a:gd name="T3" fmla="*/ 5 h 34"/>
                <a:gd name="T4" fmla="*/ 1 w 30"/>
                <a:gd name="T5" fmla="*/ 6 h 34"/>
                <a:gd name="T6" fmla="*/ 1 w 30"/>
                <a:gd name="T7" fmla="*/ 2 h 34"/>
                <a:gd name="T8" fmla="*/ 4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3" y="4"/>
                  </a:moveTo>
                  <a:cubicBezTo>
                    <a:pt x="29" y="7"/>
                    <a:pt x="30" y="16"/>
                    <a:pt x="25" y="24"/>
                  </a:cubicBezTo>
                  <a:cubicBezTo>
                    <a:pt x="21" y="31"/>
                    <a:pt x="13" y="34"/>
                    <a:pt x="7" y="30"/>
                  </a:cubicBezTo>
                  <a:cubicBezTo>
                    <a:pt x="1" y="27"/>
                    <a:pt x="0" y="18"/>
                    <a:pt x="5" y="11"/>
                  </a:cubicBezTo>
                  <a:cubicBezTo>
                    <a:pt x="9" y="4"/>
                    <a:pt x="17" y="0"/>
                    <a:pt x="23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0" name="Freeform 1390">
              <a:extLst>
                <a:ext uri="{FF2B5EF4-FFF2-40B4-BE49-F238E27FC236}">
                  <a16:creationId xmlns:a16="http://schemas.microsoft.com/office/drawing/2014/main" id="{0B8CD44C-234A-419B-ACF0-3207FEEE3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612"/>
              <a:ext cx="14" cy="15"/>
            </a:xfrm>
            <a:custGeom>
              <a:avLst/>
              <a:gdLst>
                <a:gd name="T0" fmla="*/ 4 w 23"/>
                <a:gd name="T1" fmla="*/ 1 h 26"/>
                <a:gd name="T2" fmla="*/ 4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4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2" y="6"/>
                    <a:pt x="23" y="12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0" y="20"/>
                    <a:pt x="0" y="14"/>
                    <a:pt x="3" y="8"/>
                  </a:cubicBezTo>
                  <a:cubicBezTo>
                    <a:pt x="6" y="2"/>
                    <a:pt x="13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1" name="Freeform 1391">
              <a:extLst>
                <a:ext uri="{FF2B5EF4-FFF2-40B4-BE49-F238E27FC236}">
                  <a16:creationId xmlns:a16="http://schemas.microsoft.com/office/drawing/2014/main" id="{072CA553-175B-4A81-8FED-CCE4AA1F2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08"/>
              <a:ext cx="10" cy="7"/>
            </a:xfrm>
            <a:custGeom>
              <a:avLst/>
              <a:gdLst>
                <a:gd name="T0" fmla="*/ 0 w 17"/>
                <a:gd name="T1" fmla="*/ 3 h 11"/>
                <a:gd name="T2" fmla="*/ 4 w 17"/>
                <a:gd name="T3" fmla="*/ 2 h 11"/>
                <a:gd name="T4" fmla="*/ 0 w 17"/>
                <a:gd name="T5" fmla="*/ 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8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2" name="Freeform 1392">
              <a:extLst>
                <a:ext uri="{FF2B5EF4-FFF2-40B4-BE49-F238E27FC236}">
                  <a16:creationId xmlns:a16="http://schemas.microsoft.com/office/drawing/2014/main" id="{D33CDF5A-8EFD-4439-A8DF-6A9674F60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23"/>
              <a:ext cx="5" cy="4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3" name="Freeform 1393">
              <a:extLst>
                <a:ext uri="{FF2B5EF4-FFF2-40B4-BE49-F238E27FC236}">
                  <a16:creationId xmlns:a16="http://schemas.microsoft.com/office/drawing/2014/main" id="{83D120F2-8557-4248-8BAB-72FFB4F48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5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4" y="4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6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4" name="Freeform 1394">
              <a:extLst>
                <a:ext uri="{FF2B5EF4-FFF2-40B4-BE49-F238E27FC236}">
                  <a16:creationId xmlns:a16="http://schemas.microsoft.com/office/drawing/2014/main" id="{6B17263F-8B2C-402F-BC48-CF03550EC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4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5" name="Freeform 1395">
              <a:extLst>
                <a:ext uri="{FF2B5EF4-FFF2-40B4-BE49-F238E27FC236}">
                  <a16:creationId xmlns:a16="http://schemas.microsoft.com/office/drawing/2014/main" id="{95575E12-0012-4B71-9D85-2A5DC3CD8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6" name="Freeform 1396">
              <a:extLst>
                <a:ext uri="{FF2B5EF4-FFF2-40B4-BE49-F238E27FC236}">
                  <a16:creationId xmlns:a16="http://schemas.microsoft.com/office/drawing/2014/main" id="{D4482A09-55EF-48E0-B83D-7E9ED8FF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660"/>
              <a:ext cx="5" cy="3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7" name="Freeform 1397">
              <a:extLst>
                <a:ext uri="{FF2B5EF4-FFF2-40B4-BE49-F238E27FC236}">
                  <a16:creationId xmlns:a16="http://schemas.microsoft.com/office/drawing/2014/main" id="{2AB103EA-3E73-4E87-9B7C-DA5B39688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68"/>
              <a:ext cx="17" cy="20"/>
            </a:xfrm>
            <a:custGeom>
              <a:avLst/>
              <a:gdLst>
                <a:gd name="T0" fmla="*/ 2 w 29"/>
                <a:gd name="T1" fmla="*/ 1 h 34"/>
                <a:gd name="T2" fmla="*/ 5 w 29"/>
                <a:gd name="T3" fmla="*/ 3 h 34"/>
                <a:gd name="T4" fmla="*/ 4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4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6" y="29"/>
                    <a:pt x="3" y="21"/>
                  </a:cubicBezTo>
                  <a:cubicBezTo>
                    <a:pt x="0" y="13"/>
                    <a:pt x="4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8" name="Freeform 1398">
              <a:extLst>
                <a:ext uri="{FF2B5EF4-FFF2-40B4-BE49-F238E27FC236}">
                  <a16:creationId xmlns:a16="http://schemas.microsoft.com/office/drawing/2014/main" id="{A2A8F6AE-DC47-4B99-9DDB-81E1A27E4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" y="1672"/>
              <a:ext cx="14" cy="15"/>
            </a:xfrm>
            <a:custGeom>
              <a:avLst/>
              <a:gdLst>
                <a:gd name="T0" fmla="*/ 2 w 23"/>
                <a:gd name="T1" fmla="*/ 1 h 26"/>
                <a:gd name="T2" fmla="*/ 5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9" name="Freeform 1399">
              <a:extLst>
                <a:ext uri="{FF2B5EF4-FFF2-40B4-BE49-F238E27FC236}">
                  <a16:creationId xmlns:a16="http://schemas.microsoft.com/office/drawing/2014/main" id="{AAD774B5-8D69-4FFC-86E1-408A2207C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70"/>
              <a:ext cx="6" cy="10"/>
            </a:xfrm>
            <a:custGeom>
              <a:avLst/>
              <a:gdLst>
                <a:gd name="T0" fmla="*/ 1 w 11"/>
                <a:gd name="T1" fmla="*/ 4 h 17"/>
                <a:gd name="T2" fmla="*/ 2 w 11"/>
                <a:gd name="T3" fmla="*/ 0 h 17"/>
                <a:gd name="T4" fmla="*/ 1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3" y="17"/>
                  </a:moveTo>
                  <a:cubicBezTo>
                    <a:pt x="3" y="17"/>
                    <a:pt x="0" y="4"/>
                    <a:pt x="11" y="0"/>
                  </a:cubicBezTo>
                  <a:cubicBezTo>
                    <a:pt x="11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0" name="Freeform 1400">
              <a:extLst>
                <a:ext uri="{FF2B5EF4-FFF2-40B4-BE49-F238E27FC236}">
                  <a16:creationId xmlns:a16="http://schemas.microsoft.com/office/drawing/2014/main" id="{62355A5A-43EF-46FC-AEB6-637F04B89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683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1" name="Freeform 1401">
              <a:extLst>
                <a:ext uri="{FF2B5EF4-FFF2-40B4-BE49-F238E27FC236}">
                  <a16:creationId xmlns:a16="http://schemas.microsoft.com/office/drawing/2014/main" id="{66F70C54-034F-4005-ADAC-1494ACD3B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5"/>
              <a:ext cx="16" cy="20"/>
            </a:xfrm>
            <a:custGeom>
              <a:avLst/>
              <a:gdLst>
                <a:gd name="T0" fmla="*/ 2 w 28"/>
                <a:gd name="T1" fmla="*/ 1 h 34"/>
                <a:gd name="T2" fmla="*/ 5 w 28"/>
                <a:gd name="T3" fmla="*/ 3 h 34"/>
                <a:gd name="T4" fmla="*/ 3 w 28"/>
                <a:gd name="T5" fmla="*/ 6 h 34"/>
                <a:gd name="T6" fmla="*/ 1 w 28"/>
                <a:gd name="T7" fmla="*/ 4 h 34"/>
                <a:gd name="T8" fmla="*/ 2 w 28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34">
                  <a:moveTo>
                    <a:pt x="9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8" y="22"/>
                    <a:pt x="25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9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2" name="Freeform 1402">
              <a:extLst>
                <a:ext uri="{FF2B5EF4-FFF2-40B4-BE49-F238E27FC236}">
                  <a16:creationId xmlns:a16="http://schemas.microsoft.com/office/drawing/2014/main" id="{7F4AE68F-8CDE-4F24-A806-FF3D50A68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1699"/>
              <a:ext cx="13" cy="15"/>
            </a:xfrm>
            <a:custGeom>
              <a:avLst/>
              <a:gdLst>
                <a:gd name="T0" fmla="*/ 1 w 22"/>
                <a:gd name="T1" fmla="*/ 1 h 26"/>
                <a:gd name="T2" fmla="*/ 4 w 22"/>
                <a:gd name="T3" fmla="*/ 2 h 26"/>
                <a:gd name="T4" fmla="*/ 3 w 22"/>
                <a:gd name="T5" fmla="*/ 5 h 26"/>
                <a:gd name="T6" fmla="*/ 1 w 22"/>
                <a:gd name="T7" fmla="*/ 3 h 26"/>
                <a:gd name="T8" fmla="*/ 1 w 22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6">
                  <a:moveTo>
                    <a:pt x="7" y="2"/>
                  </a:moveTo>
                  <a:cubicBezTo>
                    <a:pt x="13" y="0"/>
                    <a:pt x="18" y="4"/>
                    <a:pt x="20" y="10"/>
                  </a:cubicBezTo>
                  <a:cubicBezTo>
                    <a:pt x="22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3" name="Freeform 1403">
              <a:extLst>
                <a:ext uri="{FF2B5EF4-FFF2-40B4-BE49-F238E27FC236}">
                  <a16:creationId xmlns:a16="http://schemas.microsoft.com/office/drawing/2014/main" id="{3646F302-A40B-44E7-8C9F-82F7AF2D6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7"/>
              <a:ext cx="6" cy="9"/>
            </a:xfrm>
            <a:custGeom>
              <a:avLst/>
              <a:gdLst>
                <a:gd name="T0" fmla="*/ 1 w 11"/>
                <a:gd name="T1" fmla="*/ 3 h 16"/>
                <a:gd name="T2" fmla="*/ 2 w 11"/>
                <a:gd name="T3" fmla="*/ 0 h 16"/>
                <a:gd name="T4" fmla="*/ 1 w 11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6">
                  <a:moveTo>
                    <a:pt x="4" y="16"/>
                  </a:moveTo>
                  <a:cubicBezTo>
                    <a:pt x="4" y="16"/>
                    <a:pt x="0" y="3"/>
                    <a:pt x="11" y="0"/>
                  </a:cubicBezTo>
                  <a:cubicBezTo>
                    <a:pt x="11" y="0"/>
                    <a:pt x="3" y="5"/>
                    <a:pt x="4" y="1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4" name="Freeform 1404">
              <a:extLst>
                <a:ext uri="{FF2B5EF4-FFF2-40B4-BE49-F238E27FC236}">
                  <a16:creationId xmlns:a16="http://schemas.microsoft.com/office/drawing/2014/main" id="{291E499A-3268-40CF-89B6-9CBA0675F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710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5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5" name="Freeform 1405">
              <a:extLst>
                <a:ext uri="{FF2B5EF4-FFF2-40B4-BE49-F238E27FC236}">
                  <a16:creationId xmlns:a16="http://schemas.microsoft.com/office/drawing/2014/main" id="{04939945-0494-490D-BC04-4D1EDE211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2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5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6" name="Freeform 1406">
              <a:extLst>
                <a:ext uri="{FF2B5EF4-FFF2-40B4-BE49-F238E27FC236}">
                  <a16:creationId xmlns:a16="http://schemas.microsoft.com/office/drawing/2014/main" id="{6CAC7BAC-53F5-4A60-98BC-2AAF1B4B5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" y="1645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8" y="4"/>
                    <a:pt x="21" y="10"/>
                  </a:cubicBezTo>
                  <a:cubicBezTo>
                    <a:pt x="23" y="16"/>
                    <a:pt x="20" y="23"/>
                    <a:pt x="15" y="25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7" name="Freeform 1407">
              <a:extLst>
                <a:ext uri="{FF2B5EF4-FFF2-40B4-BE49-F238E27FC236}">
                  <a16:creationId xmlns:a16="http://schemas.microsoft.com/office/drawing/2014/main" id="{688450DC-3313-402C-B79E-AED370B96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3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8" name="Freeform 1408">
              <a:extLst>
                <a:ext uri="{FF2B5EF4-FFF2-40B4-BE49-F238E27FC236}">
                  <a16:creationId xmlns:a16="http://schemas.microsoft.com/office/drawing/2014/main" id="{EF723F1C-F8EA-434A-A0F8-F30817E07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56"/>
              <a:ext cx="6" cy="4"/>
            </a:xfrm>
            <a:custGeom>
              <a:avLst/>
              <a:gdLst>
                <a:gd name="T0" fmla="*/ 0 w 9"/>
                <a:gd name="T1" fmla="*/ 1 h 6"/>
                <a:gd name="T2" fmla="*/ 3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9" name="Freeform 1409">
              <a:extLst>
                <a:ext uri="{FF2B5EF4-FFF2-40B4-BE49-F238E27FC236}">
                  <a16:creationId xmlns:a16="http://schemas.microsoft.com/office/drawing/2014/main" id="{1D72A539-E579-4177-9D87-DD706FB9A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4"/>
              <a:ext cx="16" cy="20"/>
            </a:xfrm>
            <a:custGeom>
              <a:avLst/>
              <a:gdLst>
                <a:gd name="T0" fmla="*/ 2 w 29"/>
                <a:gd name="T1" fmla="*/ 1 h 34"/>
                <a:gd name="T2" fmla="*/ 4 w 29"/>
                <a:gd name="T3" fmla="*/ 3 h 34"/>
                <a:gd name="T4" fmla="*/ 3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3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0" name="Freeform 1410">
              <a:extLst>
                <a:ext uri="{FF2B5EF4-FFF2-40B4-BE49-F238E27FC236}">
                  <a16:creationId xmlns:a16="http://schemas.microsoft.com/office/drawing/2014/main" id="{2D65CDFC-6C33-44C6-9C3B-F71A848BC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" y="160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1" name="Freeform 1411">
              <a:extLst>
                <a:ext uri="{FF2B5EF4-FFF2-40B4-BE49-F238E27FC236}">
                  <a16:creationId xmlns:a16="http://schemas.microsoft.com/office/drawing/2014/main" id="{F2FA6A43-6837-40CE-91CB-3521F3A4B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3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2" name="Freeform 1412">
              <a:extLst>
                <a:ext uri="{FF2B5EF4-FFF2-40B4-BE49-F238E27FC236}">
                  <a16:creationId xmlns:a16="http://schemas.microsoft.com/office/drawing/2014/main" id="{893A6158-7442-4BD5-BA5C-A6951368F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19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3" name="Freeform 1413">
              <a:extLst>
                <a:ext uri="{FF2B5EF4-FFF2-40B4-BE49-F238E27FC236}">
                  <a16:creationId xmlns:a16="http://schemas.microsoft.com/office/drawing/2014/main" id="{4B0733FA-1BC9-45AE-AD24-A48C3CF82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1573"/>
              <a:ext cx="17" cy="19"/>
            </a:xfrm>
            <a:custGeom>
              <a:avLst/>
              <a:gdLst>
                <a:gd name="T0" fmla="*/ 4 w 29"/>
                <a:gd name="T1" fmla="*/ 1 h 34"/>
                <a:gd name="T2" fmla="*/ 5 w 29"/>
                <a:gd name="T3" fmla="*/ 4 h 34"/>
                <a:gd name="T4" fmla="*/ 2 w 29"/>
                <a:gd name="T5" fmla="*/ 6 h 34"/>
                <a:gd name="T6" fmla="*/ 1 w 29"/>
                <a:gd name="T7" fmla="*/ 2 h 34"/>
                <a:gd name="T8" fmla="*/ 4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20" y="2"/>
                  </a:moveTo>
                  <a:cubicBezTo>
                    <a:pt x="26" y="5"/>
                    <a:pt x="29" y="13"/>
                    <a:pt x="25" y="21"/>
                  </a:cubicBezTo>
                  <a:cubicBezTo>
                    <a:pt x="22" y="29"/>
                    <a:pt x="15" y="34"/>
                    <a:pt x="9" y="31"/>
                  </a:cubicBezTo>
                  <a:cubicBezTo>
                    <a:pt x="2" y="29"/>
                    <a:pt x="0" y="20"/>
                    <a:pt x="3" y="12"/>
                  </a:cubicBezTo>
                  <a:cubicBezTo>
                    <a:pt x="6" y="4"/>
                    <a:pt x="13" y="0"/>
                    <a:pt x="2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4" name="Freeform 1414">
              <a:extLst>
                <a:ext uri="{FF2B5EF4-FFF2-40B4-BE49-F238E27FC236}">
                  <a16:creationId xmlns:a16="http://schemas.microsoft.com/office/drawing/2014/main" id="{BE7582DD-C645-473A-A95A-2AC6820BD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" y="1576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4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6" y="2"/>
                  </a:moveTo>
                  <a:cubicBezTo>
                    <a:pt x="21" y="3"/>
                    <a:pt x="23" y="10"/>
                    <a:pt x="21" y="16"/>
                  </a:cubicBezTo>
                  <a:cubicBezTo>
                    <a:pt x="18" y="22"/>
                    <a:pt x="12" y="26"/>
                    <a:pt x="7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5" y="3"/>
                    <a:pt x="11" y="0"/>
                    <a:pt x="16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5" name="Freeform 1415">
              <a:extLst>
                <a:ext uri="{FF2B5EF4-FFF2-40B4-BE49-F238E27FC236}">
                  <a16:creationId xmlns:a16="http://schemas.microsoft.com/office/drawing/2014/main" id="{65F94A57-1C4B-4B83-8647-F94692835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72"/>
              <a:ext cx="9" cy="7"/>
            </a:xfrm>
            <a:custGeom>
              <a:avLst/>
              <a:gdLst>
                <a:gd name="T0" fmla="*/ 0 w 16"/>
                <a:gd name="T1" fmla="*/ 2 h 12"/>
                <a:gd name="T2" fmla="*/ 3 w 16"/>
                <a:gd name="T3" fmla="*/ 1 h 12"/>
                <a:gd name="T4" fmla="*/ 0 w 16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cubicBezTo>
                    <a:pt x="0" y="12"/>
                    <a:pt x="5" y="0"/>
                    <a:pt x="16" y="4"/>
                  </a:cubicBezTo>
                  <a:cubicBezTo>
                    <a:pt x="16" y="4"/>
                    <a:pt x="6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6" name="Freeform 1416">
              <a:extLst>
                <a:ext uri="{FF2B5EF4-FFF2-40B4-BE49-F238E27FC236}">
                  <a16:creationId xmlns:a16="http://schemas.microsoft.com/office/drawing/2014/main" id="{23D42D9D-CA0E-43BB-AD1C-03B414D2D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158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3"/>
                  </a:cubicBezTo>
                  <a:cubicBezTo>
                    <a:pt x="9" y="3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7" name="Freeform 1417">
              <a:extLst>
                <a:ext uri="{FF2B5EF4-FFF2-40B4-BE49-F238E27FC236}">
                  <a16:creationId xmlns:a16="http://schemas.microsoft.com/office/drawing/2014/main" id="{DCDAB0B3-4730-4D2E-8DA3-CDDAA42D7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" y="1675"/>
              <a:ext cx="18" cy="19"/>
            </a:xfrm>
            <a:custGeom>
              <a:avLst/>
              <a:gdLst>
                <a:gd name="T0" fmla="*/ 1 w 30"/>
                <a:gd name="T1" fmla="*/ 1 h 33"/>
                <a:gd name="T2" fmla="*/ 5 w 30"/>
                <a:gd name="T3" fmla="*/ 2 h 33"/>
                <a:gd name="T4" fmla="*/ 5 w 30"/>
                <a:gd name="T5" fmla="*/ 6 h 33"/>
                <a:gd name="T6" fmla="*/ 1 w 30"/>
                <a:gd name="T7" fmla="*/ 4 h 33"/>
                <a:gd name="T8" fmla="*/ 1 w 30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6" y="4"/>
                  </a:moveTo>
                  <a:cubicBezTo>
                    <a:pt x="12" y="0"/>
                    <a:pt x="20" y="3"/>
                    <a:pt x="25" y="10"/>
                  </a:cubicBezTo>
                  <a:cubicBezTo>
                    <a:pt x="30" y="17"/>
                    <a:pt x="29" y="26"/>
                    <a:pt x="23" y="30"/>
                  </a:cubicBezTo>
                  <a:cubicBezTo>
                    <a:pt x="18" y="33"/>
                    <a:pt x="9" y="31"/>
                    <a:pt x="4" y="23"/>
                  </a:cubicBezTo>
                  <a:cubicBezTo>
                    <a:pt x="0" y="16"/>
                    <a:pt x="0" y="7"/>
                    <a:pt x="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8" name="Freeform 1418">
              <a:extLst>
                <a:ext uri="{FF2B5EF4-FFF2-40B4-BE49-F238E27FC236}">
                  <a16:creationId xmlns:a16="http://schemas.microsoft.com/office/drawing/2014/main" id="{247C9869-03B0-480C-9D3E-C78ABFAF2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1678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2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5" y="3"/>
                  </a:moveTo>
                  <a:cubicBezTo>
                    <a:pt x="10" y="0"/>
                    <a:pt x="16" y="2"/>
                    <a:pt x="20" y="8"/>
                  </a:cubicBezTo>
                  <a:cubicBezTo>
                    <a:pt x="24" y="13"/>
                    <a:pt x="23" y="20"/>
                    <a:pt x="19" y="23"/>
                  </a:cubicBezTo>
                  <a:cubicBezTo>
                    <a:pt x="14" y="26"/>
                    <a:pt x="8" y="24"/>
                    <a:pt x="4" y="19"/>
                  </a:cubicBezTo>
                  <a:cubicBezTo>
                    <a:pt x="0" y="13"/>
                    <a:pt x="1" y="6"/>
                    <a:pt x="5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9" name="Freeform 1419">
              <a:extLst>
                <a:ext uri="{FF2B5EF4-FFF2-40B4-BE49-F238E27FC236}">
                  <a16:creationId xmlns:a16="http://schemas.microsoft.com/office/drawing/2014/main" id="{F497FDE6-BFF4-4F17-B3F2-B069B6D0E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677"/>
              <a:ext cx="6" cy="10"/>
            </a:xfrm>
            <a:custGeom>
              <a:avLst/>
              <a:gdLst>
                <a:gd name="T0" fmla="*/ 1 w 10"/>
                <a:gd name="T1" fmla="*/ 3 h 18"/>
                <a:gd name="T2" fmla="*/ 2 w 10"/>
                <a:gd name="T3" fmla="*/ 0 h 18"/>
                <a:gd name="T4" fmla="*/ 1 w 10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8">
                  <a:moveTo>
                    <a:pt x="7" y="18"/>
                  </a:moveTo>
                  <a:cubicBezTo>
                    <a:pt x="7" y="18"/>
                    <a:pt x="0" y="6"/>
                    <a:pt x="10" y="0"/>
                  </a:cubicBezTo>
                  <a:cubicBezTo>
                    <a:pt x="10" y="0"/>
                    <a:pt x="3" y="7"/>
                    <a:pt x="7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0" name="Freeform 1420">
              <a:extLst>
                <a:ext uri="{FF2B5EF4-FFF2-40B4-BE49-F238E27FC236}">
                  <a16:creationId xmlns:a16="http://schemas.microsoft.com/office/drawing/2014/main" id="{23DF5F64-7445-46A5-B4AA-FBB1FAD47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88"/>
              <a:ext cx="4" cy="3"/>
            </a:xfrm>
            <a:custGeom>
              <a:avLst/>
              <a:gdLst>
                <a:gd name="T0" fmla="*/ 0 w 7"/>
                <a:gd name="T1" fmla="*/ 1 h 6"/>
                <a:gd name="T2" fmla="*/ 1 w 7"/>
                <a:gd name="T3" fmla="*/ 0 h 6"/>
                <a:gd name="T4" fmla="*/ 0 w 7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cubicBezTo>
                    <a:pt x="0" y="6"/>
                    <a:pt x="6" y="6"/>
                    <a:pt x="7" y="0"/>
                  </a:cubicBezTo>
                  <a:cubicBezTo>
                    <a:pt x="7" y="0"/>
                    <a:pt x="5" y="5"/>
                    <a:pt x="0" y="6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1" name="Freeform 1421">
              <a:extLst>
                <a:ext uri="{FF2B5EF4-FFF2-40B4-BE49-F238E27FC236}">
                  <a16:creationId xmlns:a16="http://schemas.microsoft.com/office/drawing/2014/main" id="{35CA3D88-3468-4AEF-9AFF-F8D7B4DC9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5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" y="7"/>
                  </a:moveTo>
                  <a:cubicBezTo>
                    <a:pt x="7" y="1"/>
                    <a:pt x="15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ubicBezTo>
                    <a:pt x="27" y="28"/>
                    <a:pt x="18" y="29"/>
                    <a:pt x="11" y="25"/>
                  </a:cubicBezTo>
                  <a:cubicBezTo>
                    <a:pt x="4" y="21"/>
                    <a:pt x="0" y="13"/>
                    <a:pt x="3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2" name="Freeform 1422">
              <a:extLst>
                <a:ext uri="{FF2B5EF4-FFF2-40B4-BE49-F238E27FC236}">
                  <a16:creationId xmlns:a16="http://schemas.microsoft.com/office/drawing/2014/main" id="{066E1C98-1919-4333-B515-05DE6D0A1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1697"/>
              <a:ext cx="15" cy="13"/>
            </a:xfrm>
            <a:custGeom>
              <a:avLst/>
              <a:gdLst>
                <a:gd name="T0" fmla="*/ 1 w 26"/>
                <a:gd name="T1" fmla="*/ 1 h 24"/>
                <a:gd name="T2" fmla="*/ 3 w 26"/>
                <a:gd name="T3" fmla="*/ 1 h 24"/>
                <a:gd name="T4" fmla="*/ 4 w 26"/>
                <a:gd name="T5" fmla="*/ 3 h 24"/>
                <a:gd name="T6" fmla="*/ 2 w 26"/>
                <a:gd name="T7" fmla="*/ 3 h 24"/>
                <a:gd name="T8" fmla="*/ 1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" y="6"/>
                  </a:move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3"/>
                    <a:pt x="23" y="18"/>
                  </a:cubicBezTo>
                  <a:cubicBezTo>
                    <a:pt x="21" y="23"/>
                    <a:pt x="14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3" name="Freeform 1423">
              <a:extLst>
                <a:ext uri="{FF2B5EF4-FFF2-40B4-BE49-F238E27FC236}">
                  <a16:creationId xmlns:a16="http://schemas.microsoft.com/office/drawing/2014/main" id="{3DA28FAC-9DDE-452C-8646-3E6DAC059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9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9"/>
                    <a:pt x="5" y="0"/>
                  </a:cubicBezTo>
                  <a:cubicBezTo>
                    <a:pt x="5" y="0"/>
                    <a:pt x="2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4" name="Freeform 1424">
              <a:extLst>
                <a:ext uri="{FF2B5EF4-FFF2-40B4-BE49-F238E27FC236}">
                  <a16:creationId xmlns:a16="http://schemas.microsoft.com/office/drawing/2014/main" id="{EB2D5B88-3AC6-4CEC-9B7E-46066F981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704"/>
              <a:ext cx="3" cy="5"/>
            </a:xfrm>
            <a:custGeom>
              <a:avLst/>
              <a:gdLst>
                <a:gd name="T0" fmla="*/ 0 w 6"/>
                <a:gd name="T1" fmla="*/ 2 h 9"/>
                <a:gd name="T2" fmla="*/ 1 w 6"/>
                <a:gd name="T3" fmla="*/ 0 h 9"/>
                <a:gd name="T4" fmla="*/ 0 w 6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0" y="9"/>
                  </a:moveTo>
                  <a:cubicBezTo>
                    <a:pt x="0" y="9"/>
                    <a:pt x="6" y="6"/>
                    <a:pt x="5" y="0"/>
                  </a:cubicBezTo>
                  <a:cubicBezTo>
                    <a:pt x="5" y="0"/>
                    <a:pt x="5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5" name="Freeform 1425">
              <a:extLst>
                <a:ext uri="{FF2B5EF4-FFF2-40B4-BE49-F238E27FC236}">
                  <a16:creationId xmlns:a16="http://schemas.microsoft.com/office/drawing/2014/main" id="{2C0A276D-9926-4AB9-8B01-57C586660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0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4" y="7"/>
                  </a:moveTo>
                  <a:cubicBezTo>
                    <a:pt x="7" y="1"/>
                    <a:pt x="16" y="0"/>
                    <a:pt x="23" y="4"/>
                  </a:cubicBezTo>
                  <a:cubicBezTo>
                    <a:pt x="31" y="8"/>
                    <a:pt x="34" y="16"/>
                    <a:pt x="31" y="22"/>
                  </a:cubicBezTo>
                  <a:cubicBezTo>
                    <a:pt x="27" y="28"/>
                    <a:pt x="19" y="29"/>
                    <a:pt x="11" y="25"/>
                  </a:cubicBezTo>
                  <a:cubicBezTo>
                    <a:pt x="4" y="21"/>
                    <a:pt x="0" y="13"/>
                    <a:pt x="4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6" name="Freeform 1426">
              <a:extLst>
                <a:ext uri="{FF2B5EF4-FFF2-40B4-BE49-F238E27FC236}">
                  <a16:creationId xmlns:a16="http://schemas.microsoft.com/office/drawing/2014/main" id="{51DD8944-BDA3-44F9-B235-832B93808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723"/>
              <a:ext cx="15" cy="13"/>
            </a:xfrm>
            <a:custGeom>
              <a:avLst/>
              <a:gdLst>
                <a:gd name="T0" fmla="*/ 1 w 26"/>
                <a:gd name="T1" fmla="*/ 1 h 23"/>
                <a:gd name="T2" fmla="*/ 3 w 26"/>
                <a:gd name="T3" fmla="*/ 1 h 23"/>
                <a:gd name="T4" fmla="*/ 4 w 26"/>
                <a:gd name="T5" fmla="*/ 3 h 23"/>
                <a:gd name="T6" fmla="*/ 2 w 26"/>
                <a:gd name="T7" fmla="*/ 3 h 23"/>
                <a:gd name="T8" fmla="*/ 1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3" y="5"/>
                  </a:moveTo>
                  <a:cubicBezTo>
                    <a:pt x="5" y="1"/>
                    <a:pt x="12" y="0"/>
                    <a:pt x="18" y="3"/>
                  </a:cubicBezTo>
                  <a:cubicBezTo>
                    <a:pt x="24" y="6"/>
                    <a:pt x="26" y="12"/>
                    <a:pt x="23" y="17"/>
                  </a:cubicBezTo>
                  <a:cubicBezTo>
                    <a:pt x="21" y="22"/>
                    <a:pt x="14" y="23"/>
                    <a:pt x="8" y="20"/>
                  </a:cubicBezTo>
                  <a:cubicBezTo>
                    <a:pt x="2" y="16"/>
                    <a:pt x="0" y="10"/>
                    <a:pt x="3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7" name="Freeform 1427">
              <a:extLst>
                <a:ext uri="{FF2B5EF4-FFF2-40B4-BE49-F238E27FC236}">
                  <a16:creationId xmlns:a16="http://schemas.microsoft.com/office/drawing/2014/main" id="{B4483B47-CAE2-4D57-B2F4-5482F8637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4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10"/>
                    <a:pt x="5" y="0"/>
                  </a:cubicBezTo>
                  <a:cubicBezTo>
                    <a:pt x="5" y="0"/>
                    <a:pt x="3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8" name="Freeform 1428">
              <a:extLst>
                <a:ext uri="{FF2B5EF4-FFF2-40B4-BE49-F238E27FC236}">
                  <a16:creationId xmlns:a16="http://schemas.microsoft.com/office/drawing/2014/main" id="{4AE36B5D-6937-4197-B382-94589ADED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729"/>
              <a:ext cx="3" cy="5"/>
            </a:xfrm>
            <a:custGeom>
              <a:avLst/>
              <a:gdLst>
                <a:gd name="T0" fmla="*/ 0 w 5"/>
                <a:gd name="T1" fmla="*/ 2 h 9"/>
                <a:gd name="T2" fmla="*/ 1 w 5"/>
                <a:gd name="T3" fmla="*/ 0 h 9"/>
                <a:gd name="T4" fmla="*/ 0 w 5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9"/>
                    <a:pt x="5" y="6"/>
                    <a:pt x="4" y="0"/>
                  </a:cubicBezTo>
                  <a:cubicBezTo>
                    <a:pt x="4" y="0"/>
                    <a:pt x="4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9" name="Freeform 1429">
              <a:extLst>
                <a:ext uri="{FF2B5EF4-FFF2-40B4-BE49-F238E27FC236}">
                  <a16:creationId xmlns:a16="http://schemas.microsoft.com/office/drawing/2014/main" id="{E11ED511-E43A-46DA-8D2C-92DAF77C07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0" y="2060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0" name="Freeform 1430">
              <a:extLst>
                <a:ext uri="{FF2B5EF4-FFF2-40B4-BE49-F238E27FC236}">
                  <a16:creationId xmlns:a16="http://schemas.microsoft.com/office/drawing/2014/main" id="{94A337A3-1990-45EB-AA72-05041BA8D2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05"/>
            </a:xfrm>
            <a:custGeom>
              <a:avLst/>
              <a:gdLst>
                <a:gd name="T0" fmla="*/ 497 w 2854"/>
                <a:gd name="T1" fmla="*/ 270 h 2613"/>
                <a:gd name="T2" fmla="*/ 529 w 2854"/>
                <a:gd name="T3" fmla="*/ 384 h 2613"/>
                <a:gd name="T4" fmla="*/ 529 w 2854"/>
                <a:gd name="T5" fmla="*/ 384 h 2613"/>
                <a:gd name="T6" fmla="*/ 353 w 2854"/>
                <a:gd name="T7" fmla="*/ 67 h 2613"/>
                <a:gd name="T8" fmla="*/ 305 w 2854"/>
                <a:gd name="T9" fmla="*/ 484 h 2613"/>
                <a:gd name="T10" fmla="*/ 358 w 2854"/>
                <a:gd name="T11" fmla="*/ 388 h 2613"/>
                <a:gd name="T12" fmla="*/ 421 w 2854"/>
                <a:gd name="T13" fmla="*/ 378 h 2613"/>
                <a:gd name="T14" fmla="*/ 497 w 2854"/>
                <a:gd name="T15" fmla="*/ 414 h 2613"/>
                <a:gd name="T16" fmla="*/ 534 w 2854"/>
                <a:gd name="T17" fmla="*/ 472 h 2613"/>
                <a:gd name="T18" fmla="*/ 519 w 2854"/>
                <a:gd name="T19" fmla="*/ 427 h 2613"/>
                <a:gd name="T20" fmla="*/ 429 w 2854"/>
                <a:gd name="T21" fmla="*/ 365 h 2613"/>
                <a:gd name="T22" fmla="*/ 507 w 2854"/>
                <a:gd name="T23" fmla="*/ 380 h 2613"/>
                <a:gd name="T24" fmla="*/ 497 w 2854"/>
                <a:gd name="T25" fmla="*/ 377 h 2613"/>
                <a:gd name="T26" fmla="*/ 477 w 2854"/>
                <a:gd name="T27" fmla="*/ 333 h 2613"/>
                <a:gd name="T28" fmla="*/ 470 w 2854"/>
                <a:gd name="T29" fmla="*/ 325 h 2613"/>
                <a:gd name="T30" fmla="*/ 402 w 2854"/>
                <a:gd name="T31" fmla="*/ 339 h 2613"/>
                <a:gd name="T32" fmla="*/ 388 w 2854"/>
                <a:gd name="T33" fmla="*/ 274 h 2613"/>
                <a:gd name="T34" fmla="*/ 448 w 2854"/>
                <a:gd name="T35" fmla="*/ 255 h 2613"/>
                <a:gd name="T36" fmla="*/ 466 w 2854"/>
                <a:gd name="T37" fmla="*/ 249 h 2613"/>
                <a:gd name="T38" fmla="*/ 477 w 2854"/>
                <a:gd name="T39" fmla="*/ 213 h 2613"/>
                <a:gd name="T40" fmla="*/ 390 w 2854"/>
                <a:gd name="T41" fmla="*/ 241 h 2613"/>
                <a:gd name="T42" fmla="*/ 345 w 2854"/>
                <a:gd name="T43" fmla="*/ 247 h 2613"/>
                <a:gd name="T44" fmla="*/ 391 w 2854"/>
                <a:gd name="T45" fmla="*/ 164 h 2613"/>
                <a:gd name="T46" fmla="*/ 380 w 2854"/>
                <a:gd name="T47" fmla="*/ 182 h 2613"/>
                <a:gd name="T48" fmla="*/ 361 w 2854"/>
                <a:gd name="T49" fmla="*/ 169 h 2613"/>
                <a:gd name="T50" fmla="*/ 363 w 2854"/>
                <a:gd name="T51" fmla="*/ 181 h 2613"/>
                <a:gd name="T52" fmla="*/ 322 w 2854"/>
                <a:gd name="T53" fmla="*/ 217 h 2613"/>
                <a:gd name="T54" fmla="*/ 314 w 2854"/>
                <a:gd name="T55" fmla="*/ 153 h 2613"/>
                <a:gd name="T56" fmla="*/ 345 w 2854"/>
                <a:gd name="T57" fmla="*/ 75 h 2613"/>
                <a:gd name="T58" fmla="*/ 325 w 2854"/>
                <a:gd name="T59" fmla="*/ 114 h 2613"/>
                <a:gd name="T60" fmla="*/ 299 w 2854"/>
                <a:gd name="T61" fmla="*/ 84 h 2613"/>
                <a:gd name="T62" fmla="*/ 291 w 2854"/>
                <a:gd name="T63" fmla="*/ 79 h 2613"/>
                <a:gd name="T64" fmla="*/ 226 w 2854"/>
                <a:gd name="T65" fmla="*/ 97 h 2613"/>
                <a:gd name="T66" fmla="*/ 255 w 2854"/>
                <a:gd name="T67" fmla="*/ 124 h 2613"/>
                <a:gd name="T68" fmla="*/ 296 w 2854"/>
                <a:gd name="T69" fmla="*/ 191 h 2613"/>
                <a:gd name="T70" fmla="*/ 199 w 2854"/>
                <a:gd name="T71" fmla="*/ 265 h 2613"/>
                <a:gd name="T72" fmla="*/ 215 w 2854"/>
                <a:gd name="T73" fmla="*/ 192 h 2613"/>
                <a:gd name="T74" fmla="*/ 207 w 2854"/>
                <a:gd name="T75" fmla="*/ 217 h 2613"/>
                <a:gd name="T76" fmla="*/ 119 w 2854"/>
                <a:gd name="T77" fmla="*/ 198 h 2613"/>
                <a:gd name="T78" fmla="*/ 110 w 2854"/>
                <a:gd name="T79" fmla="*/ 202 h 2613"/>
                <a:gd name="T80" fmla="*/ 101 w 2854"/>
                <a:gd name="T81" fmla="*/ 226 h 2613"/>
                <a:gd name="T82" fmla="*/ 133 w 2854"/>
                <a:gd name="T83" fmla="*/ 236 h 2613"/>
                <a:gd name="T84" fmla="*/ 229 w 2854"/>
                <a:gd name="T85" fmla="*/ 295 h 2613"/>
                <a:gd name="T86" fmla="*/ 159 w 2854"/>
                <a:gd name="T87" fmla="*/ 290 h 2613"/>
                <a:gd name="T88" fmla="*/ 172 w 2854"/>
                <a:gd name="T89" fmla="*/ 293 h 2613"/>
                <a:gd name="T90" fmla="*/ 150 w 2854"/>
                <a:gd name="T91" fmla="*/ 302 h 2613"/>
                <a:gd name="T92" fmla="*/ 149 w 2854"/>
                <a:gd name="T93" fmla="*/ 310 h 2613"/>
                <a:gd name="T94" fmla="*/ 210 w 2854"/>
                <a:gd name="T95" fmla="*/ 357 h 2613"/>
                <a:gd name="T96" fmla="*/ 85 w 2854"/>
                <a:gd name="T97" fmla="*/ 349 h 2613"/>
                <a:gd name="T98" fmla="*/ 167 w 2854"/>
                <a:gd name="T99" fmla="*/ 363 h 2613"/>
                <a:gd name="T100" fmla="*/ 55 w 2854"/>
                <a:gd name="T101" fmla="*/ 471 h 2613"/>
                <a:gd name="T102" fmla="*/ 55 w 2854"/>
                <a:gd name="T103" fmla="*/ 479 h 2613"/>
                <a:gd name="T104" fmla="*/ 167 w 2854"/>
                <a:gd name="T105" fmla="*/ 433 h 2613"/>
                <a:gd name="T106" fmla="*/ 195 w 2854"/>
                <a:gd name="T107" fmla="*/ 491 h 2613"/>
                <a:gd name="T108" fmla="*/ 172 w 2854"/>
                <a:gd name="T109" fmla="*/ 400 h 2613"/>
                <a:gd name="T110" fmla="*/ 286 w 2854"/>
                <a:gd name="T111" fmla="*/ 445 h 26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54" h="2613">
                  <a:moveTo>
                    <a:pt x="2589" y="1387"/>
                  </a:moveTo>
                  <a:cubicBezTo>
                    <a:pt x="2593" y="1394"/>
                    <a:pt x="2596" y="1402"/>
                    <a:pt x="2599" y="1411"/>
                  </a:cubicBezTo>
                  <a:cubicBezTo>
                    <a:pt x="2599" y="1411"/>
                    <a:pt x="2598" y="1400"/>
                    <a:pt x="2589" y="1387"/>
                  </a:cubicBezTo>
                  <a:close/>
                  <a:moveTo>
                    <a:pt x="2764" y="2009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09"/>
                  </a:cubicBezTo>
                  <a:close/>
                  <a:moveTo>
                    <a:pt x="1842" y="349"/>
                  </a:moveTo>
                  <a:cubicBezTo>
                    <a:pt x="1842" y="350"/>
                    <a:pt x="1843" y="350"/>
                    <a:pt x="1843" y="351"/>
                  </a:cubicBezTo>
                  <a:cubicBezTo>
                    <a:pt x="1843" y="351"/>
                    <a:pt x="1843" y="350"/>
                    <a:pt x="1842" y="349"/>
                  </a:cubicBezTo>
                  <a:close/>
                  <a:moveTo>
                    <a:pt x="1595" y="2531"/>
                  </a:moveTo>
                  <a:cubicBezTo>
                    <a:pt x="1603" y="2412"/>
                    <a:pt x="1635" y="2227"/>
                    <a:pt x="1680" y="2200"/>
                  </a:cubicBezTo>
                  <a:cubicBezTo>
                    <a:pt x="1738" y="2166"/>
                    <a:pt x="1797" y="2108"/>
                    <a:pt x="1870" y="2028"/>
                  </a:cubicBezTo>
                  <a:cubicBezTo>
                    <a:pt x="1934" y="1957"/>
                    <a:pt x="2009" y="1917"/>
                    <a:pt x="2119" y="1913"/>
                  </a:cubicBezTo>
                  <a:cubicBezTo>
                    <a:pt x="2147" y="1930"/>
                    <a:pt x="2172" y="1959"/>
                    <a:pt x="2197" y="1978"/>
                  </a:cubicBezTo>
                  <a:cubicBezTo>
                    <a:pt x="2277" y="2035"/>
                    <a:pt x="2350" y="2440"/>
                    <a:pt x="2466" y="2394"/>
                  </a:cubicBezTo>
                  <a:cubicBezTo>
                    <a:pt x="2530" y="2369"/>
                    <a:pt x="2560" y="2219"/>
                    <a:pt x="2594" y="2164"/>
                  </a:cubicBezTo>
                  <a:cubicBezTo>
                    <a:pt x="2661" y="2054"/>
                    <a:pt x="2679" y="2211"/>
                    <a:pt x="2694" y="2270"/>
                  </a:cubicBezTo>
                  <a:cubicBezTo>
                    <a:pt x="2704" y="2310"/>
                    <a:pt x="2731" y="2480"/>
                    <a:pt x="2792" y="2471"/>
                  </a:cubicBezTo>
                  <a:cubicBezTo>
                    <a:pt x="2823" y="2466"/>
                    <a:pt x="2853" y="2395"/>
                    <a:pt x="2854" y="2368"/>
                  </a:cubicBezTo>
                  <a:cubicBezTo>
                    <a:pt x="2854" y="2368"/>
                    <a:pt x="2774" y="2613"/>
                    <a:pt x="2711" y="2235"/>
                  </a:cubicBezTo>
                  <a:cubicBezTo>
                    <a:pt x="2634" y="1768"/>
                    <a:pt x="2458" y="2484"/>
                    <a:pt x="2398" y="2238"/>
                  </a:cubicBezTo>
                  <a:cubicBezTo>
                    <a:pt x="2355" y="2063"/>
                    <a:pt x="2293" y="1965"/>
                    <a:pt x="2241" y="1911"/>
                  </a:cubicBezTo>
                  <a:cubicBezTo>
                    <a:pt x="2317" y="1903"/>
                    <a:pt x="2339" y="1884"/>
                    <a:pt x="2395" y="1967"/>
                  </a:cubicBezTo>
                  <a:cubicBezTo>
                    <a:pt x="2466" y="2071"/>
                    <a:pt x="2565" y="2011"/>
                    <a:pt x="2648" y="1986"/>
                  </a:cubicBezTo>
                  <a:cubicBezTo>
                    <a:pt x="2717" y="1966"/>
                    <a:pt x="2754" y="1998"/>
                    <a:pt x="2764" y="2009"/>
                  </a:cubicBezTo>
                  <a:cubicBezTo>
                    <a:pt x="2691" y="1922"/>
                    <a:pt x="2645" y="1964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4"/>
                    <a:pt x="2206" y="1785"/>
                    <a:pt x="2100" y="1773"/>
                  </a:cubicBezTo>
                  <a:cubicBezTo>
                    <a:pt x="1994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1" y="1309"/>
                    <a:pt x="2569" y="1356"/>
                    <a:pt x="2589" y="1387"/>
                  </a:cubicBezTo>
                  <a:cubicBezTo>
                    <a:pt x="2559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1" y="1262"/>
                    <a:pt x="2220" y="1239"/>
                  </a:cubicBezTo>
                  <a:cubicBezTo>
                    <a:pt x="2100" y="1215"/>
                    <a:pt x="2072" y="1196"/>
                    <a:pt x="2039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6" y="1337"/>
                    <a:pt x="1803" y="1293"/>
                    <a:pt x="1803" y="1293"/>
                  </a:cubicBezTo>
                  <a:cubicBezTo>
                    <a:pt x="1771" y="1209"/>
                    <a:pt x="1787" y="1185"/>
                    <a:pt x="1939" y="1115"/>
                  </a:cubicBezTo>
                  <a:cubicBezTo>
                    <a:pt x="2090" y="1045"/>
                    <a:pt x="1959" y="888"/>
                    <a:pt x="2044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8" y="865"/>
                    <a:pt x="1972" y="802"/>
                    <a:pt x="1986" y="951"/>
                  </a:cubicBezTo>
                  <a:cubicBezTo>
                    <a:pt x="2000" y="1099"/>
                    <a:pt x="1931" y="1087"/>
                    <a:pt x="1931" y="1087"/>
                  </a:cubicBezTo>
                  <a:cubicBezTo>
                    <a:pt x="1981" y="1021"/>
                    <a:pt x="1925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5"/>
                    <a:pt x="1824" y="1089"/>
                    <a:pt x="1780" y="1181"/>
                  </a:cubicBezTo>
                  <a:cubicBezTo>
                    <a:pt x="1737" y="1272"/>
                    <a:pt x="1746" y="1220"/>
                    <a:pt x="1681" y="1133"/>
                  </a:cubicBezTo>
                  <a:cubicBezTo>
                    <a:pt x="1615" y="1046"/>
                    <a:pt x="1681" y="1050"/>
                    <a:pt x="1685" y="946"/>
                  </a:cubicBezTo>
                  <a:cubicBezTo>
                    <a:pt x="1688" y="877"/>
                    <a:pt x="1666" y="834"/>
                    <a:pt x="1638" y="798"/>
                  </a:cubicBezTo>
                  <a:cubicBezTo>
                    <a:pt x="1631" y="740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1"/>
                    <a:pt x="1835" y="345"/>
                    <a:pt x="1842" y="349"/>
                  </a:cubicBezTo>
                  <a:cubicBezTo>
                    <a:pt x="1704" y="242"/>
                    <a:pt x="1827" y="650"/>
                    <a:pt x="1699" y="595"/>
                  </a:cubicBezTo>
                  <a:cubicBezTo>
                    <a:pt x="1598" y="550"/>
                    <a:pt x="1604" y="702"/>
                    <a:pt x="1611" y="767"/>
                  </a:cubicBezTo>
                  <a:cubicBezTo>
                    <a:pt x="1552" y="701"/>
                    <a:pt x="1488" y="639"/>
                    <a:pt x="1559" y="438"/>
                  </a:cubicBezTo>
                  <a:cubicBezTo>
                    <a:pt x="1677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20" y="416"/>
                  </a:cubicBezTo>
                  <a:cubicBezTo>
                    <a:pt x="1488" y="482"/>
                    <a:pt x="1481" y="545"/>
                    <a:pt x="1487" y="604"/>
                  </a:cubicBezTo>
                  <a:cubicBezTo>
                    <a:pt x="1359" y="470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2" y="684"/>
                  </a:cubicBezTo>
                  <a:cubicBezTo>
                    <a:pt x="1541" y="826"/>
                    <a:pt x="1626" y="937"/>
                    <a:pt x="1546" y="998"/>
                  </a:cubicBezTo>
                  <a:cubicBezTo>
                    <a:pt x="1420" y="1094"/>
                    <a:pt x="1377" y="1398"/>
                    <a:pt x="1212" y="1359"/>
                  </a:cubicBezTo>
                  <a:cubicBezTo>
                    <a:pt x="1154" y="1345"/>
                    <a:pt x="1116" y="1385"/>
                    <a:pt x="1038" y="1385"/>
                  </a:cubicBezTo>
                  <a:cubicBezTo>
                    <a:pt x="960" y="1385"/>
                    <a:pt x="960" y="1263"/>
                    <a:pt x="1034" y="1202"/>
                  </a:cubicBezTo>
                  <a:cubicBezTo>
                    <a:pt x="1107" y="1142"/>
                    <a:pt x="1264" y="1159"/>
                    <a:pt x="1125" y="1007"/>
                  </a:cubicBezTo>
                  <a:cubicBezTo>
                    <a:pt x="986" y="855"/>
                    <a:pt x="1047" y="799"/>
                    <a:pt x="1047" y="799"/>
                  </a:cubicBezTo>
                  <a:cubicBezTo>
                    <a:pt x="925" y="877"/>
                    <a:pt x="1238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1" y="1337"/>
                    <a:pt x="934" y="1076"/>
                    <a:pt x="625" y="1033"/>
                  </a:cubicBezTo>
                  <a:cubicBezTo>
                    <a:pt x="317" y="990"/>
                    <a:pt x="374" y="855"/>
                    <a:pt x="374" y="855"/>
                  </a:cubicBezTo>
                  <a:cubicBezTo>
                    <a:pt x="324" y="909"/>
                    <a:pt x="405" y="1063"/>
                    <a:pt x="571" y="1059"/>
                  </a:cubicBezTo>
                  <a:cubicBezTo>
                    <a:pt x="738" y="1056"/>
                    <a:pt x="768" y="1186"/>
                    <a:pt x="768" y="1186"/>
                  </a:cubicBezTo>
                  <a:cubicBezTo>
                    <a:pt x="719" y="1100"/>
                    <a:pt x="696" y="1293"/>
                    <a:pt x="531" y="1186"/>
                  </a:cubicBezTo>
                  <a:cubicBezTo>
                    <a:pt x="424" y="1116"/>
                    <a:pt x="433" y="1251"/>
                    <a:pt x="433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4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5" y="1543"/>
                  </a:cubicBezTo>
                  <a:cubicBezTo>
                    <a:pt x="1168" y="1667"/>
                    <a:pt x="1089" y="1628"/>
                    <a:pt x="1023" y="1522"/>
                  </a:cubicBezTo>
                  <a:cubicBezTo>
                    <a:pt x="958" y="1416"/>
                    <a:pt x="816" y="1561"/>
                    <a:pt x="827" y="1519"/>
                  </a:cubicBezTo>
                  <a:cubicBezTo>
                    <a:pt x="838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2"/>
                    <a:pt x="1074" y="1738"/>
                    <a:pt x="1016" y="1636"/>
                  </a:cubicBezTo>
                  <a:cubicBezTo>
                    <a:pt x="958" y="1534"/>
                    <a:pt x="826" y="1741"/>
                    <a:pt x="783" y="1578"/>
                  </a:cubicBezTo>
                  <a:cubicBezTo>
                    <a:pt x="753" y="1467"/>
                    <a:pt x="678" y="1609"/>
                    <a:pt x="678" y="1609"/>
                  </a:cubicBezTo>
                  <a:cubicBezTo>
                    <a:pt x="678" y="1609"/>
                    <a:pt x="741" y="1493"/>
                    <a:pt x="780" y="1621"/>
                  </a:cubicBezTo>
                  <a:cubicBezTo>
                    <a:pt x="819" y="1750"/>
                    <a:pt x="967" y="1573"/>
                    <a:pt x="1006" y="1663"/>
                  </a:cubicBezTo>
                  <a:cubicBezTo>
                    <a:pt x="1045" y="1753"/>
                    <a:pt x="1232" y="1587"/>
                    <a:pt x="1096" y="1865"/>
                  </a:cubicBezTo>
                  <a:cubicBezTo>
                    <a:pt x="1004" y="2052"/>
                    <a:pt x="800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6" y="1884"/>
                    <a:pt x="534" y="1952"/>
                    <a:pt x="675" y="1845"/>
                  </a:cubicBezTo>
                  <a:cubicBezTo>
                    <a:pt x="817" y="1738"/>
                    <a:pt x="797" y="1865"/>
                    <a:pt x="875" y="1901"/>
                  </a:cubicBezTo>
                  <a:cubicBezTo>
                    <a:pt x="953" y="1938"/>
                    <a:pt x="1065" y="1994"/>
                    <a:pt x="836" y="2018"/>
                  </a:cubicBezTo>
                  <a:cubicBezTo>
                    <a:pt x="607" y="2042"/>
                    <a:pt x="729" y="2414"/>
                    <a:pt x="286" y="2465"/>
                  </a:cubicBezTo>
                  <a:cubicBezTo>
                    <a:pt x="0" y="2499"/>
                    <a:pt x="72" y="2594"/>
                    <a:pt x="72" y="2594"/>
                  </a:cubicBezTo>
                  <a:cubicBezTo>
                    <a:pt x="72" y="2594"/>
                    <a:pt x="33" y="2502"/>
                    <a:pt x="289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4" y="2242"/>
                    <a:pt x="870" y="2266"/>
                  </a:cubicBezTo>
                  <a:cubicBezTo>
                    <a:pt x="997" y="2290"/>
                    <a:pt x="931" y="2341"/>
                    <a:pt x="921" y="2458"/>
                  </a:cubicBezTo>
                  <a:cubicBezTo>
                    <a:pt x="911" y="2575"/>
                    <a:pt x="1021" y="2572"/>
                    <a:pt x="1021" y="2572"/>
                  </a:cubicBezTo>
                  <a:cubicBezTo>
                    <a:pt x="846" y="2487"/>
                    <a:pt x="1067" y="2298"/>
                    <a:pt x="958" y="2264"/>
                  </a:cubicBezTo>
                  <a:cubicBezTo>
                    <a:pt x="848" y="2230"/>
                    <a:pt x="826" y="2110"/>
                    <a:pt x="897" y="2096"/>
                  </a:cubicBezTo>
                  <a:cubicBezTo>
                    <a:pt x="967" y="2081"/>
                    <a:pt x="1011" y="2018"/>
                    <a:pt x="1157" y="1964"/>
                  </a:cubicBezTo>
                  <a:cubicBezTo>
                    <a:pt x="1303" y="1911"/>
                    <a:pt x="1454" y="2244"/>
                    <a:pt x="1493" y="2327"/>
                  </a:cubicBezTo>
                  <a:cubicBezTo>
                    <a:pt x="1517" y="2378"/>
                    <a:pt x="1522" y="2472"/>
                    <a:pt x="1523" y="2536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1" name="Freeform 1431">
              <a:extLst>
                <a:ext uri="{FF2B5EF4-FFF2-40B4-BE49-F238E27FC236}">
                  <a16:creationId xmlns:a16="http://schemas.microsoft.com/office/drawing/2014/main" id="{01C05E82-FC15-4F03-BD81-BC7A8486A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" y="1964"/>
              <a:ext cx="125" cy="118"/>
            </a:xfrm>
            <a:custGeom>
              <a:avLst/>
              <a:gdLst>
                <a:gd name="T0" fmla="*/ 1 w 216"/>
                <a:gd name="T1" fmla="*/ 0 h 204"/>
                <a:gd name="T2" fmla="*/ 2 w 216"/>
                <a:gd name="T3" fmla="*/ 5 h 204"/>
                <a:gd name="T4" fmla="*/ 5 w 216"/>
                <a:gd name="T5" fmla="*/ 14 h 204"/>
                <a:gd name="T6" fmla="*/ 11 w 216"/>
                <a:gd name="T7" fmla="*/ 27 h 204"/>
                <a:gd name="T8" fmla="*/ 22 w 216"/>
                <a:gd name="T9" fmla="*/ 39 h 204"/>
                <a:gd name="T10" fmla="*/ 34 w 216"/>
                <a:gd name="T11" fmla="*/ 27 h 204"/>
                <a:gd name="T12" fmla="*/ 38 w 216"/>
                <a:gd name="T13" fmla="*/ 16 h 204"/>
                <a:gd name="T14" fmla="*/ 42 w 216"/>
                <a:gd name="T15" fmla="*/ 8 h 204"/>
                <a:gd name="T16" fmla="*/ 34 w 216"/>
                <a:gd name="T17" fmla="*/ 20 h 204"/>
                <a:gd name="T18" fmla="*/ 27 w 216"/>
                <a:gd name="T19" fmla="*/ 28 h 204"/>
                <a:gd name="T20" fmla="*/ 16 w 216"/>
                <a:gd name="T21" fmla="*/ 24 h 204"/>
                <a:gd name="T22" fmla="*/ 1 w 216"/>
                <a:gd name="T23" fmla="*/ 1 h 2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" h="204">
                  <a:moveTo>
                    <a:pt x="1" y="0"/>
                  </a:moveTo>
                  <a:cubicBezTo>
                    <a:pt x="0" y="8"/>
                    <a:pt x="9" y="19"/>
                    <a:pt x="12" y="28"/>
                  </a:cubicBezTo>
                  <a:cubicBezTo>
                    <a:pt x="18" y="43"/>
                    <a:pt x="20" y="60"/>
                    <a:pt x="26" y="76"/>
                  </a:cubicBezTo>
                  <a:cubicBezTo>
                    <a:pt x="34" y="97"/>
                    <a:pt x="46" y="119"/>
                    <a:pt x="57" y="139"/>
                  </a:cubicBezTo>
                  <a:cubicBezTo>
                    <a:pt x="69" y="162"/>
                    <a:pt x="84" y="197"/>
                    <a:pt x="113" y="201"/>
                  </a:cubicBezTo>
                  <a:cubicBezTo>
                    <a:pt x="144" y="204"/>
                    <a:pt x="161" y="165"/>
                    <a:pt x="174" y="141"/>
                  </a:cubicBezTo>
                  <a:cubicBezTo>
                    <a:pt x="184" y="124"/>
                    <a:pt x="188" y="104"/>
                    <a:pt x="197" y="85"/>
                  </a:cubicBezTo>
                  <a:cubicBezTo>
                    <a:pt x="203" y="70"/>
                    <a:pt x="212" y="53"/>
                    <a:pt x="216" y="38"/>
                  </a:cubicBezTo>
                  <a:cubicBezTo>
                    <a:pt x="202" y="43"/>
                    <a:pt x="185" y="89"/>
                    <a:pt x="175" y="104"/>
                  </a:cubicBezTo>
                  <a:cubicBezTo>
                    <a:pt x="164" y="119"/>
                    <a:pt x="153" y="136"/>
                    <a:pt x="138" y="147"/>
                  </a:cubicBezTo>
                  <a:cubicBezTo>
                    <a:pt x="110" y="166"/>
                    <a:pt x="93" y="154"/>
                    <a:pt x="80" y="127"/>
                  </a:cubicBezTo>
                  <a:cubicBezTo>
                    <a:pt x="58" y="83"/>
                    <a:pt x="27" y="45"/>
                    <a:pt x="1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2" name="Freeform 1432">
              <a:extLst>
                <a:ext uri="{FF2B5EF4-FFF2-40B4-BE49-F238E27FC236}">
                  <a16:creationId xmlns:a16="http://schemas.microsoft.com/office/drawing/2014/main" id="{761A8BB7-F98B-4B02-A45B-BE516CBA0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1" y="1758"/>
              <a:ext cx="43" cy="92"/>
            </a:xfrm>
            <a:custGeom>
              <a:avLst/>
              <a:gdLst>
                <a:gd name="T0" fmla="*/ 14 w 75"/>
                <a:gd name="T1" fmla="*/ 1 h 160"/>
                <a:gd name="T2" fmla="*/ 10 w 75"/>
                <a:gd name="T3" fmla="*/ 7 h 160"/>
                <a:gd name="T4" fmla="*/ 8 w 75"/>
                <a:gd name="T5" fmla="*/ 17 h 160"/>
                <a:gd name="T6" fmla="*/ 8 w 75"/>
                <a:gd name="T7" fmla="*/ 25 h 160"/>
                <a:gd name="T8" fmla="*/ 9 w 75"/>
                <a:gd name="T9" fmla="*/ 30 h 160"/>
                <a:gd name="T10" fmla="*/ 2 w 75"/>
                <a:gd name="T11" fmla="*/ 18 h 160"/>
                <a:gd name="T12" fmla="*/ 2 w 75"/>
                <a:gd name="T13" fmla="*/ 11 h 160"/>
                <a:gd name="T14" fmla="*/ 14 w 75"/>
                <a:gd name="T15" fmla="*/ 0 h 1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160">
                  <a:moveTo>
                    <a:pt x="75" y="2"/>
                  </a:moveTo>
                  <a:cubicBezTo>
                    <a:pt x="75" y="13"/>
                    <a:pt x="59" y="27"/>
                    <a:pt x="55" y="38"/>
                  </a:cubicBezTo>
                  <a:cubicBezTo>
                    <a:pt x="48" y="54"/>
                    <a:pt x="44" y="72"/>
                    <a:pt x="41" y="89"/>
                  </a:cubicBezTo>
                  <a:cubicBezTo>
                    <a:pt x="39" y="102"/>
                    <a:pt x="39" y="118"/>
                    <a:pt x="41" y="131"/>
                  </a:cubicBezTo>
                  <a:cubicBezTo>
                    <a:pt x="43" y="141"/>
                    <a:pt x="49" y="151"/>
                    <a:pt x="45" y="160"/>
                  </a:cubicBezTo>
                  <a:cubicBezTo>
                    <a:pt x="26" y="153"/>
                    <a:pt x="24" y="114"/>
                    <a:pt x="12" y="98"/>
                  </a:cubicBezTo>
                  <a:cubicBezTo>
                    <a:pt x="0" y="82"/>
                    <a:pt x="0" y="76"/>
                    <a:pt x="11" y="57"/>
                  </a:cubicBezTo>
                  <a:cubicBezTo>
                    <a:pt x="25" y="32"/>
                    <a:pt x="55" y="22"/>
                    <a:pt x="71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3" name="Freeform 1433">
              <a:extLst>
                <a:ext uri="{FF2B5EF4-FFF2-40B4-BE49-F238E27FC236}">
                  <a16:creationId xmlns:a16="http://schemas.microsoft.com/office/drawing/2014/main" id="{C13BE8E2-6DF4-4794-A951-4DA45ACCC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1401"/>
              <a:ext cx="33" cy="66"/>
            </a:xfrm>
            <a:custGeom>
              <a:avLst/>
              <a:gdLst>
                <a:gd name="T0" fmla="*/ 1 w 57"/>
                <a:gd name="T1" fmla="*/ 2 h 115"/>
                <a:gd name="T2" fmla="*/ 8 w 57"/>
                <a:gd name="T3" fmla="*/ 3 h 115"/>
                <a:gd name="T4" fmla="*/ 9 w 57"/>
                <a:gd name="T5" fmla="*/ 1 h 115"/>
                <a:gd name="T6" fmla="*/ 10 w 57"/>
                <a:gd name="T7" fmla="*/ 3 h 115"/>
                <a:gd name="T8" fmla="*/ 11 w 57"/>
                <a:gd name="T9" fmla="*/ 22 h 115"/>
                <a:gd name="T10" fmla="*/ 8 w 57"/>
                <a:gd name="T11" fmla="*/ 15 h 115"/>
                <a:gd name="T12" fmla="*/ 6 w 57"/>
                <a:gd name="T13" fmla="*/ 9 h 115"/>
                <a:gd name="T14" fmla="*/ 0 w 57"/>
                <a:gd name="T15" fmla="*/ 3 h 1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" h="115">
                  <a:moveTo>
                    <a:pt x="3" y="13"/>
                  </a:moveTo>
                  <a:cubicBezTo>
                    <a:pt x="12" y="20"/>
                    <a:pt x="30" y="28"/>
                    <a:pt x="39" y="18"/>
                  </a:cubicBezTo>
                  <a:cubicBezTo>
                    <a:pt x="42" y="14"/>
                    <a:pt x="40" y="0"/>
                    <a:pt x="49" y="3"/>
                  </a:cubicBezTo>
                  <a:cubicBezTo>
                    <a:pt x="55" y="4"/>
                    <a:pt x="54" y="15"/>
                    <a:pt x="54" y="20"/>
                  </a:cubicBezTo>
                  <a:cubicBezTo>
                    <a:pt x="53" y="52"/>
                    <a:pt x="50" y="83"/>
                    <a:pt x="57" y="115"/>
                  </a:cubicBezTo>
                  <a:cubicBezTo>
                    <a:pt x="52" y="103"/>
                    <a:pt x="45" y="92"/>
                    <a:pt x="41" y="79"/>
                  </a:cubicBezTo>
                  <a:cubicBezTo>
                    <a:pt x="38" y="67"/>
                    <a:pt x="36" y="57"/>
                    <a:pt x="29" y="47"/>
                  </a:cubicBezTo>
                  <a:cubicBezTo>
                    <a:pt x="21" y="35"/>
                    <a:pt x="11" y="26"/>
                    <a:pt x="0" y="1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4" name="Freeform 1434">
              <a:extLst>
                <a:ext uri="{FF2B5EF4-FFF2-40B4-BE49-F238E27FC236}">
                  <a16:creationId xmlns:a16="http://schemas.microsoft.com/office/drawing/2014/main" id="{6B6FD9AE-1C66-48BE-B541-C68E35907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1311"/>
              <a:ext cx="50" cy="75"/>
            </a:xfrm>
            <a:custGeom>
              <a:avLst/>
              <a:gdLst>
                <a:gd name="T0" fmla="*/ 7 w 87"/>
                <a:gd name="T1" fmla="*/ 0 h 131"/>
                <a:gd name="T2" fmla="*/ 11 w 87"/>
                <a:gd name="T3" fmla="*/ 15 h 131"/>
                <a:gd name="T4" fmla="*/ 6 w 87"/>
                <a:gd name="T5" fmla="*/ 21 h 131"/>
                <a:gd name="T6" fmla="*/ 0 w 87"/>
                <a:gd name="T7" fmla="*/ 24 h 131"/>
                <a:gd name="T8" fmla="*/ 12 w 87"/>
                <a:gd name="T9" fmla="*/ 19 h 131"/>
                <a:gd name="T10" fmla="*/ 16 w 87"/>
                <a:gd name="T11" fmla="*/ 13 h 131"/>
                <a:gd name="T12" fmla="*/ 8 w 87"/>
                <a:gd name="T13" fmla="*/ 1 h 1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131">
                  <a:moveTo>
                    <a:pt x="39" y="0"/>
                  </a:moveTo>
                  <a:cubicBezTo>
                    <a:pt x="56" y="23"/>
                    <a:pt x="68" y="55"/>
                    <a:pt x="58" y="83"/>
                  </a:cubicBezTo>
                  <a:cubicBezTo>
                    <a:pt x="53" y="97"/>
                    <a:pt x="46" y="108"/>
                    <a:pt x="31" y="114"/>
                  </a:cubicBezTo>
                  <a:cubicBezTo>
                    <a:pt x="23" y="118"/>
                    <a:pt x="4" y="119"/>
                    <a:pt x="0" y="127"/>
                  </a:cubicBezTo>
                  <a:cubicBezTo>
                    <a:pt x="18" y="131"/>
                    <a:pt x="49" y="114"/>
                    <a:pt x="64" y="105"/>
                  </a:cubicBezTo>
                  <a:cubicBezTo>
                    <a:pt x="78" y="97"/>
                    <a:pt x="84" y="85"/>
                    <a:pt x="85" y="68"/>
                  </a:cubicBezTo>
                  <a:cubicBezTo>
                    <a:pt x="87" y="42"/>
                    <a:pt x="56" y="26"/>
                    <a:pt x="42" y="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5" name="Freeform 1435">
              <a:extLst>
                <a:ext uri="{FF2B5EF4-FFF2-40B4-BE49-F238E27FC236}">
                  <a16:creationId xmlns:a16="http://schemas.microsoft.com/office/drawing/2014/main" id="{CA25C4F3-898C-44BA-A0EA-6166A6AFC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1279"/>
              <a:ext cx="98" cy="36"/>
            </a:xfrm>
            <a:custGeom>
              <a:avLst/>
              <a:gdLst>
                <a:gd name="T0" fmla="*/ 0 w 169"/>
                <a:gd name="T1" fmla="*/ 0 h 63"/>
                <a:gd name="T2" fmla="*/ 33 w 169"/>
                <a:gd name="T3" fmla="*/ 12 h 63"/>
                <a:gd name="T4" fmla="*/ 23 w 169"/>
                <a:gd name="T5" fmla="*/ 9 h 63"/>
                <a:gd name="T6" fmla="*/ 11 w 169"/>
                <a:gd name="T7" fmla="*/ 6 h 63"/>
                <a:gd name="T8" fmla="*/ 5 w 169"/>
                <a:gd name="T9" fmla="*/ 3 h 63"/>
                <a:gd name="T10" fmla="*/ 1 w 169"/>
                <a:gd name="T11" fmla="*/ 1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9" h="63">
                  <a:moveTo>
                    <a:pt x="0" y="0"/>
                  </a:moveTo>
                  <a:cubicBezTo>
                    <a:pt x="49" y="48"/>
                    <a:pt x="102" y="62"/>
                    <a:pt x="169" y="63"/>
                  </a:cubicBezTo>
                  <a:cubicBezTo>
                    <a:pt x="154" y="55"/>
                    <a:pt x="134" y="55"/>
                    <a:pt x="118" y="49"/>
                  </a:cubicBezTo>
                  <a:cubicBezTo>
                    <a:pt x="98" y="43"/>
                    <a:pt x="76" y="39"/>
                    <a:pt x="57" y="30"/>
                  </a:cubicBezTo>
                  <a:cubicBezTo>
                    <a:pt x="47" y="26"/>
                    <a:pt x="37" y="19"/>
                    <a:pt x="28" y="14"/>
                  </a:cubicBezTo>
                  <a:cubicBezTo>
                    <a:pt x="20" y="11"/>
                    <a:pt x="8" y="10"/>
                    <a:pt x="2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6" name="Freeform 1436">
              <a:extLst>
                <a:ext uri="{FF2B5EF4-FFF2-40B4-BE49-F238E27FC236}">
                  <a16:creationId xmlns:a16="http://schemas.microsoft.com/office/drawing/2014/main" id="{D21A0FEB-1C0C-45D3-BA77-7EC813D63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" y="1424"/>
              <a:ext cx="46" cy="20"/>
            </a:xfrm>
            <a:custGeom>
              <a:avLst/>
              <a:gdLst>
                <a:gd name="T0" fmla="*/ 0 w 80"/>
                <a:gd name="T1" fmla="*/ 2 h 35"/>
                <a:gd name="T2" fmla="*/ 15 w 80"/>
                <a:gd name="T3" fmla="*/ 0 h 35"/>
                <a:gd name="T4" fmla="*/ 9 w 80"/>
                <a:gd name="T5" fmla="*/ 3 h 35"/>
                <a:gd name="T6" fmla="*/ 2 w 80"/>
                <a:gd name="T7" fmla="*/ 3 h 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35">
                  <a:moveTo>
                    <a:pt x="0" y="11"/>
                  </a:moveTo>
                  <a:cubicBezTo>
                    <a:pt x="32" y="23"/>
                    <a:pt x="62" y="35"/>
                    <a:pt x="80" y="0"/>
                  </a:cubicBezTo>
                  <a:cubicBezTo>
                    <a:pt x="69" y="2"/>
                    <a:pt x="61" y="12"/>
                    <a:pt x="49" y="14"/>
                  </a:cubicBezTo>
                  <a:cubicBezTo>
                    <a:pt x="36" y="17"/>
                    <a:pt x="22" y="15"/>
                    <a:pt x="9" y="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7" name="Freeform 1437">
              <a:extLst>
                <a:ext uri="{FF2B5EF4-FFF2-40B4-BE49-F238E27FC236}">
                  <a16:creationId xmlns:a16="http://schemas.microsoft.com/office/drawing/2014/main" id="{FEA3F632-1BCE-42BE-95D1-C844C99CF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055"/>
              <a:ext cx="106" cy="50"/>
            </a:xfrm>
            <a:custGeom>
              <a:avLst/>
              <a:gdLst>
                <a:gd name="T0" fmla="*/ 1 w 183"/>
                <a:gd name="T1" fmla="*/ 6 h 87"/>
                <a:gd name="T2" fmla="*/ 8 w 183"/>
                <a:gd name="T3" fmla="*/ 2 h 87"/>
                <a:gd name="T4" fmla="*/ 14 w 183"/>
                <a:gd name="T5" fmla="*/ 1 h 87"/>
                <a:gd name="T6" fmla="*/ 24 w 183"/>
                <a:gd name="T7" fmla="*/ 5 h 87"/>
                <a:gd name="T8" fmla="*/ 35 w 183"/>
                <a:gd name="T9" fmla="*/ 17 h 87"/>
                <a:gd name="T10" fmla="*/ 31 w 183"/>
                <a:gd name="T11" fmla="*/ 14 h 87"/>
                <a:gd name="T12" fmla="*/ 23 w 183"/>
                <a:gd name="T13" fmla="*/ 9 h 87"/>
                <a:gd name="T14" fmla="*/ 13 w 183"/>
                <a:gd name="T15" fmla="*/ 6 h 87"/>
                <a:gd name="T16" fmla="*/ 0 w 183"/>
                <a:gd name="T17" fmla="*/ 7 h 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87">
                  <a:moveTo>
                    <a:pt x="2" y="30"/>
                  </a:moveTo>
                  <a:cubicBezTo>
                    <a:pt x="11" y="32"/>
                    <a:pt x="29" y="16"/>
                    <a:pt x="38" y="11"/>
                  </a:cubicBezTo>
                  <a:cubicBezTo>
                    <a:pt x="50" y="5"/>
                    <a:pt x="60" y="2"/>
                    <a:pt x="74" y="1"/>
                  </a:cubicBezTo>
                  <a:cubicBezTo>
                    <a:pt x="95" y="0"/>
                    <a:pt x="105" y="10"/>
                    <a:pt x="122" y="24"/>
                  </a:cubicBezTo>
                  <a:cubicBezTo>
                    <a:pt x="150" y="44"/>
                    <a:pt x="171" y="53"/>
                    <a:pt x="183" y="87"/>
                  </a:cubicBezTo>
                  <a:cubicBezTo>
                    <a:pt x="176" y="86"/>
                    <a:pt x="167" y="78"/>
                    <a:pt x="161" y="73"/>
                  </a:cubicBezTo>
                  <a:cubicBezTo>
                    <a:pt x="148" y="62"/>
                    <a:pt x="133" y="53"/>
                    <a:pt x="117" y="46"/>
                  </a:cubicBezTo>
                  <a:cubicBezTo>
                    <a:pt x="102" y="38"/>
                    <a:pt x="86" y="34"/>
                    <a:pt x="69" y="30"/>
                  </a:cubicBezTo>
                  <a:cubicBezTo>
                    <a:pt x="45" y="24"/>
                    <a:pt x="21" y="21"/>
                    <a:pt x="0" y="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8" name="Freeform 1438">
              <a:extLst>
                <a:ext uri="{FF2B5EF4-FFF2-40B4-BE49-F238E27FC236}">
                  <a16:creationId xmlns:a16="http://schemas.microsoft.com/office/drawing/2014/main" id="{A4F55E16-E2F8-424C-A9CA-83AAAA52C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938"/>
              <a:ext cx="34" cy="112"/>
            </a:xfrm>
            <a:custGeom>
              <a:avLst/>
              <a:gdLst>
                <a:gd name="T0" fmla="*/ 11 w 60"/>
                <a:gd name="T1" fmla="*/ 0 h 195"/>
                <a:gd name="T2" fmla="*/ 3 w 60"/>
                <a:gd name="T3" fmla="*/ 20 h 195"/>
                <a:gd name="T4" fmla="*/ 2 w 60"/>
                <a:gd name="T5" fmla="*/ 37 h 195"/>
                <a:gd name="T6" fmla="*/ 5 w 60"/>
                <a:gd name="T7" fmla="*/ 25 h 195"/>
                <a:gd name="T8" fmla="*/ 9 w 60"/>
                <a:gd name="T9" fmla="*/ 12 h 195"/>
                <a:gd name="T10" fmla="*/ 11 w 60"/>
                <a:gd name="T11" fmla="*/ 3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195">
                  <a:moveTo>
                    <a:pt x="59" y="0"/>
                  </a:moveTo>
                  <a:cubicBezTo>
                    <a:pt x="41" y="34"/>
                    <a:pt x="22" y="68"/>
                    <a:pt x="15" y="107"/>
                  </a:cubicBezTo>
                  <a:cubicBezTo>
                    <a:pt x="10" y="134"/>
                    <a:pt x="0" y="168"/>
                    <a:pt x="8" y="195"/>
                  </a:cubicBezTo>
                  <a:cubicBezTo>
                    <a:pt x="17" y="175"/>
                    <a:pt x="22" y="151"/>
                    <a:pt x="26" y="130"/>
                  </a:cubicBezTo>
                  <a:cubicBezTo>
                    <a:pt x="31" y="107"/>
                    <a:pt x="39" y="87"/>
                    <a:pt x="45" y="65"/>
                  </a:cubicBezTo>
                  <a:cubicBezTo>
                    <a:pt x="49" y="48"/>
                    <a:pt x="52" y="28"/>
                    <a:pt x="60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9" name="Freeform 1439">
              <a:extLst>
                <a:ext uri="{FF2B5EF4-FFF2-40B4-BE49-F238E27FC236}">
                  <a16:creationId xmlns:a16="http://schemas.microsoft.com/office/drawing/2014/main" id="{0A958EF3-24DD-452A-8416-5D8666F92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012"/>
              <a:ext cx="99" cy="107"/>
            </a:xfrm>
            <a:custGeom>
              <a:avLst/>
              <a:gdLst>
                <a:gd name="T0" fmla="*/ 1 w 173"/>
                <a:gd name="T1" fmla="*/ 35 h 186"/>
                <a:gd name="T2" fmla="*/ 4 w 173"/>
                <a:gd name="T3" fmla="*/ 21 h 186"/>
                <a:gd name="T4" fmla="*/ 15 w 173"/>
                <a:gd name="T5" fmla="*/ 19 h 186"/>
                <a:gd name="T6" fmla="*/ 21 w 173"/>
                <a:gd name="T7" fmla="*/ 20 h 186"/>
                <a:gd name="T8" fmla="*/ 26 w 173"/>
                <a:gd name="T9" fmla="*/ 15 h 186"/>
                <a:gd name="T10" fmla="*/ 30 w 173"/>
                <a:gd name="T11" fmla="*/ 6 h 186"/>
                <a:gd name="T12" fmla="*/ 31 w 173"/>
                <a:gd name="T13" fmla="*/ 0 h 186"/>
                <a:gd name="T14" fmla="*/ 30 w 173"/>
                <a:gd name="T15" fmla="*/ 18 h 186"/>
                <a:gd name="T16" fmla="*/ 20 w 173"/>
                <a:gd name="T17" fmla="*/ 23 h 186"/>
                <a:gd name="T18" fmla="*/ 7 w 173"/>
                <a:gd name="T19" fmla="*/ 25 h 186"/>
                <a:gd name="T20" fmla="*/ 1 w 173"/>
                <a:gd name="T21" fmla="*/ 36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" h="186">
                  <a:moveTo>
                    <a:pt x="5" y="182"/>
                  </a:moveTo>
                  <a:cubicBezTo>
                    <a:pt x="6" y="160"/>
                    <a:pt x="6" y="130"/>
                    <a:pt x="22" y="113"/>
                  </a:cubicBezTo>
                  <a:cubicBezTo>
                    <a:pt x="39" y="95"/>
                    <a:pt x="56" y="97"/>
                    <a:pt x="78" y="100"/>
                  </a:cubicBezTo>
                  <a:cubicBezTo>
                    <a:pt x="87" y="102"/>
                    <a:pt x="104" y="107"/>
                    <a:pt x="113" y="104"/>
                  </a:cubicBezTo>
                  <a:cubicBezTo>
                    <a:pt x="123" y="101"/>
                    <a:pt x="136" y="87"/>
                    <a:pt x="142" y="79"/>
                  </a:cubicBezTo>
                  <a:cubicBezTo>
                    <a:pt x="152" y="65"/>
                    <a:pt x="157" y="49"/>
                    <a:pt x="160" y="32"/>
                  </a:cubicBezTo>
                  <a:cubicBezTo>
                    <a:pt x="162" y="21"/>
                    <a:pt x="161" y="9"/>
                    <a:pt x="166" y="0"/>
                  </a:cubicBezTo>
                  <a:cubicBezTo>
                    <a:pt x="173" y="24"/>
                    <a:pt x="172" y="74"/>
                    <a:pt x="160" y="97"/>
                  </a:cubicBezTo>
                  <a:cubicBezTo>
                    <a:pt x="151" y="116"/>
                    <a:pt x="125" y="121"/>
                    <a:pt x="106" y="122"/>
                  </a:cubicBezTo>
                  <a:cubicBezTo>
                    <a:pt x="82" y="123"/>
                    <a:pt x="56" y="118"/>
                    <a:pt x="36" y="134"/>
                  </a:cubicBezTo>
                  <a:cubicBezTo>
                    <a:pt x="23" y="145"/>
                    <a:pt x="0" y="167"/>
                    <a:pt x="2" y="18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0" name="Freeform 1440">
              <a:extLst>
                <a:ext uri="{FF2B5EF4-FFF2-40B4-BE49-F238E27FC236}">
                  <a16:creationId xmlns:a16="http://schemas.microsoft.com/office/drawing/2014/main" id="{9631C5AE-3DFB-4DA7-8743-CBDD68AB8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1438"/>
              <a:ext cx="63" cy="36"/>
            </a:xfrm>
            <a:custGeom>
              <a:avLst/>
              <a:gdLst>
                <a:gd name="T0" fmla="*/ 21 w 109"/>
                <a:gd name="T1" fmla="*/ 0 h 62"/>
                <a:gd name="T2" fmla="*/ 16 w 109"/>
                <a:gd name="T3" fmla="*/ 7 h 62"/>
                <a:gd name="T4" fmla="*/ 16 w 109"/>
                <a:gd name="T5" fmla="*/ 12 h 62"/>
                <a:gd name="T6" fmla="*/ 12 w 109"/>
                <a:gd name="T7" fmla="*/ 10 h 62"/>
                <a:gd name="T8" fmla="*/ 8 w 109"/>
                <a:gd name="T9" fmla="*/ 9 h 62"/>
                <a:gd name="T10" fmla="*/ 0 w 109"/>
                <a:gd name="T11" fmla="*/ 3 h 62"/>
                <a:gd name="T12" fmla="*/ 7 w 109"/>
                <a:gd name="T13" fmla="*/ 3 h 62"/>
                <a:gd name="T14" fmla="*/ 13 w 109"/>
                <a:gd name="T15" fmla="*/ 3 h 62"/>
                <a:gd name="T16" fmla="*/ 20 w 109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62">
                  <a:moveTo>
                    <a:pt x="109" y="0"/>
                  </a:moveTo>
                  <a:cubicBezTo>
                    <a:pt x="96" y="8"/>
                    <a:pt x="78" y="18"/>
                    <a:pt x="79" y="36"/>
                  </a:cubicBezTo>
                  <a:cubicBezTo>
                    <a:pt x="79" y="46"/>
                    <a:pt x="96" y="61"/>
                    <a:pt x="81" y="62"/>
                  </a:cubicBezTo>
                  <a:cubicBezTo>
                    <a:pt x="79" y="62"/>
                    <a:pt x="67" y="55"/>
                    <a:pt x="64" y="53"/>
                  </a:cubicBezTo>
                  <a:cubicBezTo>
                    <a:pt x="55" y="49"/>
                    <a:pt x="48" y="48"/>
                    <a:pt x="38" y="45"/>
                  </a:cubicBezTo>
                  <a:cubicBezTo>
                    <a:pt x="23" y="41"/>
                    <a:pt x="7" y="32"/>
                    <a:pt x="0" y="18"/>
                  </a:cubicBezTo>
                  <a:cubicBezTo>
                    <a:pt x="7" y="12"/>
                    <a:pt x="26" y="18"/>
                    <a:pt x="36" y="18"/>
                  </a:cubicBezTo>
                  <a:cubicBezTo>
                    <a:pt x="46" y="18"/>
                    <a:pt x="58" y="19"/>
                    <a:pt x="68" y="15"/>
                  </a:cubicBezTo>
                  <a:cubicBezTo>
                    <a:pt x="81" y="11"/>
                    <a:pt x="90" y="1"/>
                    <a:pt x="105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1" name="Freeform 1441">
              <a:extLst>
                <a:ext uri="{FF2B5EF4-FFF2-40B4-BE49-F238E27FC236}">
                  <a16:creationId xmlns:a16="http://schemas.microsoft.com/office/drawing/2014/main" id="{9032C56C-6EA0-42DF-A560-CB2FEEDE1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" y="1920"/>
              <a:ext cx="44" cy="40"/>
            </a:xfrm>
            <a:custGeom>
              <a:avLst/>
              <a:gdLst>
                <a:gd name="T0" fmla="*/ 0 w 77"/>
                <a:gd name="T1" fmla="*/ 8 h 69"/>
                <a:gd name="T2" fmla="*/ 10 w 77"/>
                <a:gd name="T3" fmla="*/ 5 h 69"/>
                <a:gd name="T4" fmla="*/ 14 w 77"/>
                <a:gd name="T5" fmla="*/ 13 h 69"/>
                <a:gd name="T6" fmla="*/ 9 w 77"/>
                <a:gd name="T7" fmla="*/ 1 h 69"/>
                <a:gd name="T8" fmla="*/ 1 w 77"/>
                <a:gd name="T9" fmla="*/ 8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69">
                  <a:moveTo>
                    <a:pt x="0" y="42"/>
                  </a:moveTo>
                  <a:cubicBezTo>
                    <a:pt x="14" y="31"/>
                    <a:pt x="33" y="15"/>
                    <a:pt x="51" y="25"/>
                  </a:cubicBezTo>
                  <a:cubicBezTo>
                    <a:pt x="67" y="33"/>
                    <a:pt x="69" y="56"/>
                    <a:pt x="77" y="69"/>
                  </a:cubicBezTo>
                  <a:cubicBezTo>
                    <a:pt x="74" y="51"/>
                    <a:pt x="68" y="12"/>
                    <a:pt x="46" y="6"/>
                  </a:cubicBezTo>
                  <a:cubicBezTo>
                    <a:pt x="25" y="0"/>
                    <a:pt x="12" y="29"/>
                    <a:pt x="3" y="4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2" name="Freeform 1442">
              <a:extLst>
                <a:ext uri="{FF2B5EF4-FFF2-40B4-BE49-F238E27FC236}">
                  <a16:creationId xmlns:a16="http://schemas.microsoft.com/office/drawing/2014/main" id="{0213C574-745C-4CEC-B46B-467546A30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907"/>
              <a:ext cx="124" cy="115"/>
            </a:xfrm>
            <a:custGeom>
              <a:avLst/>
              <a:gdLst>
                <a:gd name="T0" fmla="*/ 42 w 215"/>
                <a:gd name="T1" fmla="*/ 6 h 199"/>
                <a:gd name="T2" fmla="*/ 37 w 215"/>
                <a:gd name="T3" fmla="*/ 33 h 199"/>
                <a:gd name="T4" fmla="*/ 21 w 215"/>
                <a:gd name="T5" fmla="*/ 13 h 199"/>
                <a:gd name="T6" fmla="*/ 10 w 215"/>
                <a:gd name="T7" fmla="*/ 23 h 199"/>
                <a:gd name="T8" fmla="*/ 0 w 215"/>
                <a:gd name="T9" fmla="*/ 38 h 199"/>
                <a:gd name="T10" fmla="*/ 12 w 215"/>
                <a:gd name="T11" fmla="*/ 16 h 199"/>
                <a:gd name="T12" fmla="*/ 22 w 215"/>
                <a:gd name="T13" fmla="*/ 3 h 199"/>
                <a:gd name="T14" fmla="*/ 32 w 215"/>
                <a:gd name="T15" fmla="*/ 1 h 199"/>
                <a:gd name="T16" fmla="*/ 40 w 215"/>
                <a:gd name="T17" fmla="*/ 6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5" h="199">
                  <a:moveTo>
                    <a:pt x="215" y="33"/>
                  </a:moveTo>
                  <a:cubicBezTo>
                    <a:pt x="170" y="57"/>
                    <a:pt x="182" y="129"/>
                    <a:pt x="192" y="169"/>
                  </a:cubicBezTo>
                  <a:cubicBezTo>
                    <a:pt x="166" y="140"/>
                    <a:pt x="162" y="61"/>
                    <a:pt x="110" y="69"/>
                  </a:cubicBezTo>
                  <a:cubicBezTo>
                    <a:pt x="86" y="73"/>
                    <a:pt x="69" y="98"/>
                    <a:pt x="56" y="117"/>
                  </a:cubicBezTo>
                  <a:cubicBezTo>
                    <a:pt x="38" y="143"/>
                    <a:pt x="14" y="171"/>
                    <a:pt x="0" y="199"/>
                  </a:cubicBezTo>
                  <a:cubicBezTo>
                    <a:pt x="15" y="160"/>
                    <a:pt x="38" y="119"/>
                    <a:pt x="62" y="84"/>
                  </a:cubicBezTo>
                  <a:cubicBezTo>
                    <a:pt x="78" y="61"/>
                    <a:pt x="94" y="31"/>
                    <a:pt x="117" y="15"/>
                  </a:cubicBezTo>
                  <a:cubicBezTo>
                    <a:pt x="129" y="7"/>
                    <a:pt x="154" y="0"/>
                    <a:pt x="168" y="3"/>
                  </a:cubicBezTo>
                  <a:cubicBezTo>
                    <a:pt x="185" y="5"/>
                    <a:pt x="196" y="24"/>
                    <a:pt x="208" y="3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3" name="Freeform 1443">
              <a:extLst>
                <a:ext uri="{FF2B5EF4-FFF2-40B4-BE49-F238E27FC236}">
                  <a16:creationId xmlns:a16="http://schemas.microsoft.com/office/drawing/2014/main" id="{B48F8F1C-6CC7-4A68-958D-097DC7AA0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2086"/>
              <a:ext cx="143" cy="75"/>
            </a:xfrm>
            <a:custGeom>
              <a:avLst/>
              <a:gdLst>
                <a:gd name="T0" fmla="*/ 0 w 247"/>
                <a:gd name="T1" fmla="*/ 24 h 130"/>
                <a:gd name="T2" fmla="*/ 13 w 247"/>
                <a:gd name="T3" fmla="*/ 22 h 130"/>
                <a:gd name="T4" fmla="*/ 29 w 247"/>
                <a:gd name="T5" fmla="*/ 17 h 130"/>
                <a:gd name="T6" fmla="*/ 39 w 247"/>
                <a:gd name="T7" fmla="*/ 9 h 130"/>
                <a:gd name="T8" fmla="*/ 48 w 247"/>
                <a:gd name="T9" fmla="*/ 0 h 130"/>
                <a:gd name="T10" fmla="*/ 34 w 247"/>
                <a:gd name="T11" fmla="*/ 8 h 130"/>
                <a:gd name="T12" fmla="*/ 17 w 247"/>
                <a:gd name="T13" fmla="*/ 16 h 130"/>
                <a:gd name="T14" fmla="*/ 8 w 247"/>
                <a:gd name="T15" fmla="*/ 22 h 130"/>
                <a:gd name="T16" fmla="*/ 1 w 247"/>
                <a:gd name="T17" fmla="*/ 25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7" h="130">
                  <a:moveTo>
                    <a:pt x="0" y="123"/>
                  </a:moveTo>
                  <a:cubicBezTo>
                    <a:pt x="15" y="130"/>
                    <a:pt x="52" y="118"/>
                    <a:pt x="69" y="114"/>
                  </a:cubicBezTo>
                  <a:cubicBezTo>
                    <a:pt x="97" y="107"/>
                    <a:pt x="124" y="102"/>
                    <a:pt x="149" y="86"/>
                  </a:cubicBezTo>
                  <a:cubicBezTo>
                    <a:pt x="168" y="73"/>
                    <a:pt x="186" y="62"/>
                    <a:pt x="204" y="47"/>
                  </a:cubicBezTo>
                  <a:cubicBezTo>
                    <a:pt x="216" y="37"/>
                    <a:pt x="247" y="17"/>
                    <a:pt x="247" y="0"/>
                  </a:cubicBezTo>
                  <a:cubicBezTo>
                    <a:pt x="233" y="25"/>
                    <a:pt x="201" y="32"/>
                    <a:pt x="177" y="43"/>
                  </a:cubicBezTo>
                  <a:cubicBezTo>
                    <a:pt x="148" y="55"/>
                    <a:pt x="114" y="65"/>
                    <a:pt x="89" y="83"/>
                  </a:cubicBezTo>
                  <a:cubicBezTo>
                    <a:pt x="72" y="95"/>
                    <a:pt x="56" y="105"/>
                    <a:pt x="38" y="114"/>
                  </a:cubicBezTo>
                  <a:cubicBezTo>
                    <a:pt x="26" y="120"/>
                    <a:pt x="13" y="123"/>
                    <a:pt x="2" y="129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4" name="Freeform 1444">
              <a:extLst>
                <a:ext uri="{FF2B5EF4-FFF2-40B4-BE49-F238E27FC236}">
                  <a16:creationId xmlns:a16="http://schemas.microsoft.com/office/drawing/2014/main" id="{3B8CF94B-560A-46EE-98FA-F47BEE0DF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" y="2030"/>
              <a:ext cx="30" cy="73"/>
            </a:xfrm>
            <a:custGeom>
              <a:avLst/>
              <a:gdLst>
                <a:gd name="T0" fmla="*/ 0 w 51"/>
                <a:gd name="T1" fmla="*/ 0 h 127"/>
                <a:gd name="T2" fmla="*/ 3 w 51"/>
                <a:gd name="T3" fmla="*/ 24 h 127"/>
                <a:gd name="T4" fmla="*/ 9 w 51"/>
                <a:gd name="T5" fmla="*/ 6 h 127"/>
                <a:gd name="T6" fmla="*/ 1 w 51"/>
                <a:gd name="T7" fmla="*/ 1 h 1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127">
                  <a:moveTo>
                    <a:pt x="0" y="0"/>
                  </a:moveTo>
                  <a:cubicBezTo>
                    <a:pt x="51" y="19"/>
                    <a:pt x="33" y="88"/>
                    <a:pt x="14" y="127"/>
                  </a:cubicBezTo>
                  <a:cubicBezTo>
                    <a:pt x="32" y="104"/>
                    <a:pt x="49" y="59"/>
                    <a:pt x="42" y="29"/>
                  </a:cubicBezTo>
                  <a:cubicBezTo>
                    <a:pt x="36" y="4"/>
                    <a:pt x="25" y="6"/>
                    <a:pt x="2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5" name="Freeform 1445">
              <a:extLst>
                <a:ext uri="{FF2B5EF4-FFF2-40B4-BE49-F238E27FC236}">
                  <a16:creationId xmlns:a16="http://schemas.microsoft.com/office/drawing/2014/main" id="{193494AB-A25A-4B59-8E03-FAB34A337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1739"/>
              <a:ext cx="115" cy="53"/>
            </a:xfrm>
            <a:custGeom>
              <a:avLst/>
              <a:gdLst>
                <a:gd name="T0" fmla="*/ 0 w 201"/>
                <a:gd name="T1" fmla="*/ 12 h 92"/>
                <a:gd name="T2" fmla="*/ 10 w 201"/>
                <a:gd name="T3" fmla="*/ 4 h 92"/>
                <a:gd name="T4" fmla="*/ 22 w 201"/>
                <a:gd name="T5" fmla="*/ 2 h 92"/>
                <a:gd name="T6" fmla="*/ 38 w 201"/>
                <a:gd name="T7" fmla="*/ 18 h 92"/>
                <a:gd name="T8" fmla="*/ 23 w 201"/>
                <a:gd name="T9" fmla="*/ 1 h 92"/>
                <a:gd name="T10" fmla="*/ 14 w 201"/>
                <a:gd name="T11" fmla="*/ 2 h 92"/>
                <a:gd name="T12" fmla="*/ 8 w 201"/>
                <a:gd name="T13" fmla="*/ 6 h 92"/>
                <a:gd name="T14" fmla="*/ 3 w 201"/>
                <a:gd name="T15" fmla="*/ 8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1" h="92">
                  <a:moveTo>
                    <a:pt x="0" y="59"/>
                  </a:moveTo>
                  <a:cubicBezTo>
                    <a:pt x="2" y="45"/>
                    <a:pt x="43" y="28"/>
                    <a:pt x="56" y="22"/>
                  </a:cubicBezTo>
                  <a:cubicBezTo>
                    <a:pt x="73" y="14"/>
                    <a:pt x="97" y="5"/>
                    <a:pt x="116" y="8"/>
                  </a:cubicBezTo>
                  <a:cubicBezTo>
                    <a:pt x="156" y="15"/>
                    <a:pt x="172" y="69"/>
                    <a:pt x="201" y="92"/>
                  </a:cubicBezTo>
                  <a:cubicBezTo>
                    <a:pt x="181" y="59"/>
                    <a:pt x="165" y="13"/>
                    <a:pt x="122" y="3"/>
                  </a:cubicBezTo>
                  <a:cubicBezTo>
                    <a:pt x="106" y="0"/>
                    <a:pt x="88" y="7"/>
                    <a:pt x="73" y="12"/>
                  </a:cubicBezTo>
                  <a:cubicBezTo>
                    <a:pt x="61" y="16"/>
                    <a:pt x="54" y="23"/>
                    <a:pt x="44" y="30"/>
                  </a:cubicBezTo>
                  <a:cubicBezTo>
                    <a:pt x="36" y="35"/>
                    <a:pt x="27" y="37"/>
                    <a:pt x="19" y="4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6" name="Freeform 1446">
              <a:extLst>
                <a:ext uri="{FF2B5EF4-FFF2-40B4-BE49-F238E27FC236}">
                  <a16:creationId xmlns:a16="http://schemas.microsoft.com/office/drawing/2014/main" id="{CEAD2BE8-D07B-49F1-AA37-0B4C916D4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" y="1577"/>
              <a:ext cx="53" cy="24"/>
            </a:xfrm>
            <a:custGeom>
              <a:avLst/>
              <a:gdLst>
                <a:gd name="T0" fmla="*/ 1 w 91"/>
                <a:gd name="T1" fmla="*/ 5 h 41"/>
                <a:gd name="T2" fmla="*/ 10 w 91"/>
                <a:gd name="T3" fmla="*/ 4 h 41"/>
                <a:gd name="T4" fmla="*/ 18 w 91"/>
                <a:gd name="T5" fmla="*/ 8 h 41"/>
                <a:gd name="T6" fmla="*/ 0 w 91"/>
                <a:gd name="T7" fmla="*/ 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" h="41">
                  <a:moveTo>
                    <a:pt x="1" y="27"/>
                  </a:moveTo>
                  <a:cubicBezTo>
                    <a:pt x="11" y="17"/>
                    <a:pt x="38" y="16"/>
                    <a:pt x="51" y="18"/>
                  </a:cubicBezTo>
                  <a:cubicBezTo>
                    <a:pt x="67" y="21"/>
                    <a:pt x="78" y="32"/>
                    <a:pt x="91" y="41"/>
                  </a:cubicBezTo>
                  <a:cubicBezTo>
                    <a:pt x="75" y="0"/>
                    <a:pt x="30" y="1"/>
                    <a:pt x="0" y="21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7" name="Freeform 1447">
              <a:extLst>
                <a:ext uri="{FF2B5EF4-FFF2-40B4-BE49-F238E27FC236}">
                  <a16:creationId xmlns:a16="http://schemas.microsoft.com/office/drawing/2014/main" id="{14F3DB9E-3305-4939-923A-4189FD993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1451"/>
              <a:ext cx="22" cy="11"/>
            </a:xfrm>
            <a:custGeom>
              <a:avLst/>
              <a:gdLst>
                <a:gd name="T0" fmla="*/ 0 w 38"/>
                <a:gd name="T1" fmla="*/ 1 h 19"/>
                <a:gd name="T2" fmla="*/ 8 w 38"/>
                <a:gd name="T3" fmla="*/ 3 h 19"/>
                <a:gd name="T4" fmla="*/ 6 w 38"/>
                <a:gd name="T5" fmla="*/ 1 h 19"/>
                <a:gd name="T6" fmla="*/ 1 w 38"/>
                <a:gd name="T7" fmla="*/ 2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0" y="7"/>
                  </a:moveTo>
                  <a:cubicBezTo>
                    <a:pt x="10" y="8"/>
                    <a:pt x="27" y="15"/>
                    <a:pt x="38" y="19"/>
                  </a:cubicBezTo>
                  <a:cubicBezTo>
                    <a:pt x="34" y="13"/>
                    <a:pt x="38" y="6"/>
                    <a:pt x="31" y="3"/>
                  </a:cubicBezTo>
                  <a:cubicBezTo>
                    <a:pt x="23" y="0"/>
                    <a:pt x="10" y="10"/>
                    <a:pt x="2" y="1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8" name="Freeform 1448">
              <a:extLst>
                <a:ext uri="{FF2B5EF4-FFF2-40B4-BE49-F238E27FC236}">
                  <a16:creationId xmlns:a16="http://schemas.microsoft.com/office/drawing/2014/main" id="{04ECF8E1-8331-4F75-9827-3C68A4DAD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1920"/>
              <a:ext cx="54" cy="33"/>
            </a:xfrm>
            <a:custGeom>
              <a:avLst/>
              <a:gdLst>
                <a:gd name="T0" fmla="*/ 1 w 94"/>
                <a:gd name="T1" fmla="*/ 7 h 57"/>
                <a:gd name="T2" fmla="*/ 12 w 94"/>
                <a:gd name="T3" fmla="*/ 1 h 57"/>
                <a:gd name="T4" fmla="*/ 18 w 94"/>
                <a:gd name="T5" fmla="*/ 5 h 57"/>
                <a:gd name="T6" fmla="*/ 18 w 94"/>
                <a:gd name="T7" fmla="*/ 5 h 57"/>
                <a:gd name="T8" fmla="*/ 14 w 94"/>
                <a:gd name="T9" fmla="*/ 11 h 57"/>
                <a:gd name="T10" fmla="*/ 11 w 94"/>
                <a:gd name="T11" fmla="*/ 3 h 57"/>
                <a:gd name="T12" fmla="*/ 0 w 94"/>
                <a:gd name="T13" fmla="*/ 8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4" h="57">
                  <a:moveTo>
                    <a:pt x="3" y="37"/>
                  </a:moveTo>
                  <a:cubicBezTo>
                    <a:pt x="19" y="20"/>
                    <a:pt x="39" y="0"/>
                    <a:pt x="63" y="1"/>
                  </a:cubicBezTo>
                  <a:cubicBezTo>
                    <a:pt x="81" y="2"/>
                    <a:pt x="82" y="13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83" y="30"/>
                    <a:pt x="83" y="46"/>
                    <a:pt x="77" y="57"/>
                  </a:cubicBezTo>
                  <a:cubicBezTo>
                    <a:pt x="71" y="42"/>
                    <a:pt x="75" y="22"/>
                    <a:pt x="57" y="15"/>
                  </a:cubicBezTo>
                  <a:cubicBezTo>
                    <a:pt x="36" y="7"/>
                    <a:pt x="15" y="31"/>
                    <a:pt x="0" y="41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9" name="Freeform 1449">
              <a:extLst>
                <a:ext uri="{FF2B5EF4-FFF2-40B4-BE49-F238E27FC236}">
                  <a16:creationId xmlns:a16="http://schemas.microsoft.com/office/drawing/2014/main" id="{11B7B7FE-220E-46C9-ADE6-AB9D26D4A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" y="1338"/>
              <a:ext cx="17" cy="36"/>
            </a:xfrm>
            <a:custGeom>
              <a:avLst/>
              <a:gdLst>
                <a:gd name="T0" fmla="*/ 2 w 30"/>
                <a:gd name="T1" fmla="*/ 0 h 62"/>
                <a:gd name="T2" fmla="*/ 0 w 30"/>
                <a:gd name="T3" fmla="*/ 12 h 62"/>
                <a:gd name="T4" fmla="*/ 2 w 30"/>
                <a:gd name="T5" fmla="*/ 1 h 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62">
                  <a:moveTo>
                    <a:pt x="11" y="0"/>
                  </a:moveTo>
                  <a:cubicBezTo>
                    <a:pt x="14" y="20"/>
                    <a:pt x="18" y="47"/>
                    <a:pt x="0" y="62"/>
                  </a:cubicBezTo>
                  <a:cubicBezTo>
                    <a:pt x="14" y="49"/>
                    <a:pt x="30" y="21"/>
                    <a:pt x="11" y="6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0" name="Freeform 1450">
              <a:extLst>
                <a:ext uri="{FF2B5EF4-FFF2-40B4-BE49-F238E27FC236}">
                  <a16:creationId xmlns:a16="http://schemas.microsoft.com/office/drawing/2014/main" id="{FD419684-652B-463D-B603-40366965A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9" y="1773"/>
              <a:ext cx="53" cy="40"/>
            </a:xfrm>
            <a:custGeom>
              <a:avLst/>
              <a:gdLst>
                <a:gd name="T0" fmla="*/ 17 w 93"/>
                <a:gd name="T1" fmla="*/ 0 h 69"/>
                <a:gd name="T2" fmla="*/ 14 w 93"/>
                <a:gd name="T3" fmla="*/ 6 h 69"/>
                <a:gd name="T4" fmla="*/ 13 w 93"/>
                <a:gd name="T5" fmla="*/ 13 h 69"/>
                <a:gd name="T6" fmla="*/ 9 w 93"/>
                <a:gd name="T7" fmla="*/ 9 h 69"/>
                <a:gd name="T8" fmla="*/ 0 w 93"/>
                <a:gd name="T9" fmla="*/ 7 h 69"/>
                <a:gd name="T10" fmla="*/ 11 w 93"/>
                <a:gd name="T11" fmla="*/ 5 h 69"/>
                <a:gd name="T12" fmla="*/ 17 w 93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69">
                  <a:moveTo>
                    <a:pt x="93" y="0"/>
                  </a:moveTo>
                  <a:cubicBezTo>
                    <a:pt x="84" y="4"/>
                    <a:pt x="78" y="23"/>
                    <a:pt x="74" y="33"/>
                  </a:cubicBezTo>
                  <a:cubicBezTo>
                    <a:pt x="69" y="45"/>
                    <a:pt x="68" y="56"/>
                    <a:pt x="67" y="69"/>
                  </a:cubicBezTo>
                  <a:cubicBezTo>
                    <a:pt x="61" y="57"/>
                    <a:pt x="60" y="49"/>
                    <a:pt x="47" y="46"/>
                  </a:cubicBezTo>
                  <a:cubicBezTo>
                    <a:pt x="32" y="42"/>
                    <a:pt x="16" y="39"/>
                    <a:pt x="0" y="35"/>
                  </a:cubicBezTo>
                  <a:cubicBezTo>
                    <a:pt x="23" y="29"/>
                    <a:pt x="42" y="41"/>
                    <a:pt x="61" y="24"/>
                  </a:cubicBezTo>
                  <a:cubicBezTo>
                    <a:pt x="70" y="15"/>
                    <a:pt x="79" y="5"/>
                    <a:pt x="91" y="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1" name="Freeform 1451">
              <a:extLst>
                <a:ext uri="{FF2B5EF4-FFF2-40B4-BE49-F238E27FC236}">
                  <a16:creationId xmlns:a16="http://schemas.microsoft.com/office/drawing/2014/main" id="{C9554517-72DC-4FD8-8100-3410D1672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1898"/>
              <a:ext cx="179" cy="138"/>
            </a:xfrm>
            <a:custGeom>
              <a:avLst/>
              <a:gdLst>
                <a:gd name="T0" fmla="*/ 33 w 311"/>
                <a:gd name="T1" fmla="*/ 6 h 240"/>
                <a:gd name="T2" fmla="*/ 0 w 311"/>
                <a:gd name="T3" fmla="*/ 35 h 240"/>
                <a:gd name="T4" fmla="*/ 30 w 311"/>
                <a:gd name="T5" fmla="*/ 7 h 240"/>
                <a:gd name="T6" fmla="*/ 34 w 311"/>
                <a:gd name="T7" fmla="*/ 35 h 240"/>
                <a:gd name="T8" fmla="*/ 55 w 311"/>
                <a:gd name="T9" fmla="*/ 45 h 240"/>
                <a:gd name="T10" fmla="*/ 39 w 311"/>
                <a:gd name="T11" fmla="*/ 35 h 240"/>
                <a:gd name="T12" fmla="*/ 33 w 311"/>
                <a:gd name="T13" fmla="*/ 6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1" h="240">
                  <a:moveTo>
                    <a:pt x="174" y="31"/>
                  </a:moveTo>
                  <a:cubicBezTo>
                    <a:pt x="174" y="31"/>
                    <a:pt x="84" y="0"/>
                    <a:pt x="0" y="182"/>
                  </a:cubicBezTo>
                  <a:cubicBezTo>
                    <a:pt x="0" y="182"/>
                    <a:pt x="65" y="51"/>
                    <a:pt x="158" y="38"/>
                  </a:cubicBezTo>
                  <a:cubicBezTo>
                    <a:pt x="158" y="38"/>
                    <a:pt x="120" y="141"/>
                    <a:pt x="178" y="182"/>
                  </a:cubicBezTo>
                  <a:cubicBezTo>
                    <a:pt x="237" y="223"/>
                    <a:pt x="270" y="206"/>
                    <a:pt x="287" y="240"/>
                  </a:cubicBezTo>
                  <a:cubicBezTo>
                    <a:pt x="287" y="240"/>
                    <a:pt x="311" y="228"/>
                    <a:pt x="201" y="185"/>
                  </a:cubicBezTo>
                  <a:cubicBezTo>
                    <a:pt x="137" y="160"/>
                    <a:pt x="148" y="58"/>
                    <a:pt x="174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2" name="Oval 1452">
              <a:extLst>
                <a:ext uri="{FF2B5EF4-FFF2-40B4-BE49-F238E27FC236}">
                  <a16:creationId xmlns:a16="http://schemas.microsoft.com/office/drawing/2014/main" id="{353E00CF-63E6-464E-BDDA-62A0E8E64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1909"/>
              <a:ext cx="17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03" name="Oval 1453">
              <a:extLst>
                <a:ext uri="{FF2B5EF4-FFF2-40B4-BE49-F238E27FC236}">
                  <a16:creationId xmlns:a16="http://schemas.microsoft.com/office/drawing/2014/main" id="{B97193F2-EBB1-4F46-9949-FAC265157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1906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04" name="Oval 1454">
              <a:extLst>
                <a:ext uri="{FF2B5EF4-FFF2-40B4-BE49-F238E27FC236}">
                  <a16:creationId xmlns:a16="http://schemas.microsoft.com/office/drawing/2014/main" id="{B119646B-0153-45E1-BF79-8309495C1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" y="1907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05" name="Oval 1455">
              <a:extLst>
                <a:ext uri="{FF2B5EF4-FFF2-40B4-BE49-F238E27FC236}">
                  <a16:creationId xmlns:a16="http://schemas.microsoft.com/office/drawing/2014/main" id="{BAD5BEA8-8BA4-4B2A-8DCD-A244841C5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" y="1911"/>
              <a:ext cx="12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06" name="Freeform 1456">
              <a:extLst>
                <a:ext uri="{FF2B5EF4-FFF2-40B4-BE49-F238E27FC236}">
                  <a16:creationId xmlns:a16="http://schemas.microsoft.com/office/drawing/2014/main" id="{5E24D8E7-ED65-48EC-A5F4-D61F8D9EE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1390"/>
              <a:ext cx="56" cy="74"/>
            </a:xfrm>
            <a:custGeom>
              <a:avLst/>
              <a:gdLst>
                <a:gd name="T0" fmla="*/ 0 w 98"/>
                <a:gd name="T1" fmla="*/ 8 h 128"/>
                <a:gd name="T2" fmla="*/ 9 w 98"/>
                <a:gd name="T3" fmla="*/ 7 h 128"/>
                <a:gd name="T4" fmla="*/ 18 w 98"/>
                <a:gd name="T5" fmla="*/ 25 h 128"/>
                <a:gd name="T6" fmla="*/ 10 w 98"/>
                <a:gd name="T7" fmla="*/ 9 h 128"/>
                <a:gd name="T8" fmla="*/ 0 w 98"/>
                <a:gd name="T9" fmla="*/ 8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128">
                  <a:moveTo>
                    <a:pt x="0" y="40"/>
                  </a:moveTo>
                  <a:cubicBezTo>
                    <a:pt x="0" y="40"/>
                    <a:pt x="30" y="0"/>
                    <a:pt x="49" y="34"/>
                  </a:cubicBezTo>
                  <a:cubicBezTo>
                    <a:pt x="69" y="67"/>
                    <a:pt x="82" y="116"/>
                    <a:pt x="98" y="128"/>
                  </a:cubicBezTo>
                  <a:cubicBezTo>
                    <a:pt x="98" y="128"/>
                    <a:pt x="57" y="78"/>
                    <a:pt x="50" y="46"/>
                  </a:cubicBezTo>
                  <a:cubicBezTo>
                    <a:pt x="43" y="14"/>
                    <a:pt x="20" y="19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7" name="Oval 1457">
              <a:extLst>
                <a:ext uri="{FF2B5EF4-FFF2-40B4-BE49-F238E27FC236}">
                  <a16:creationId xmlns:a16="http://schemas.microsoft.com/office/drawing/2014/main" id="{DDF200B5-E720-4962-9E58-089A9E416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" y="1416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08" name="Oval 1458">
              <a:extLst>
                <a:ext uri="{FF2B5EF4-FFF2-40B4-BE49-F238E27FC236}">
                  <a16:creationId xmlns:a16="http://schemas.microsoft.com/office/drawing/2014/main" id="{595A2B4C-4334-4D8C-8D3A-BFA59C6E0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1430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09" name="Freeform 1459">
              <a:extLst>
                <a:ext uri="{FF2B5EF4-FFF2-40B4-BE49-F238E27FC236}">
                  <a16:creationId xmlns:a16="http://schemas.microsoft.com/office/drawing/2014/main" id="{DD013303-A6E1-4B31-A0D7-CB0D95270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829"/>
              <a:ext cx="187" cy="156"/>
            </a:xfrm>
            <a:custGeom>
              <a:avLst/>
              <a:gdLst>
                <a:gd name="T0" fmla="*/ 62 w 325"/>
                <a:gd name="T1" fmla="*/ 0 h 271"/>
                <a:gd name="T2" fmla="*/ 40 w 325"/>
                <a:gd name="T3" fmla="*/ 16 h 271"/>
                <a:gd name="T4" fmla="*/ 0 w 325"/>
                <a:gd name="T5" fmla="*/ 52 h 271"/>
                <a:gd name="T6" fmla="*/ 26 w 325"/>
                <a:gd name="T7" fmla="*/ 25 h 271"/>
                <a:gd name="T8" fmla="*/ 62 w 325"/>
                <a:gd name="T9" fmla="*/ 0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5" h="271">
                  <a:moveTo>
                    <a:pt x="325" y="0"/>
                  </a:moveTo>
                  <a:cubicBezTo>
                    <a:pt x="325" y="0"/>
                    <a:pt x="253" y="45"/>
                    <a:pt x="212" y="85"/>
                  </a:cubicBezTo>
                  <a:cubicBezTo>
                    <a:pt x="171" y="124"/>
                    <a:pt x="93" y="226"/>
                    <a:pt x="0" y="271"/>
                  </a:cubicBezTo>
                  <a:cubicBezTo>
                    <a:pt x="0" y="271"/>
                    <a:pt x="110" y="182"/>
                    <a:pt x="138" y="133"/>
                  </a:cubicBezTo>
                  <a:cubicBezTo>
                    <a:pt x="166" y="85"/>
                    <a:pt x="264" y="3"/>
                    <a:pt x="325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0" name="Freeform 1460">
              <a:extLst>
                <a:ext uri="{FF2B5EF4-FFF2-40B4-BE49-F238E27FC236}">
                  <a16:creationId xmlns:a16="http://schemas.microsoft.com/office/drawing/2014/main" id="{25020B8C-606B-4531-918C-A2017F338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" y="1867"/>
              <a:ext cx="130" cy="203"/>
            </a:xfrm>
            <a:custGeom>
              <a:avLst/>
              <a:gdLst>
                <a:gd name="T0" fmla="*/ 0 w 225"/>
                <a:gd name="T1" fmla="*/ 0 h 353"/>
                <a:gd name="T2" fmla="*/ 43 w 225"/>
                <a:gd name="T3" fmla="*/ 67 h 353"/>
                <a:gd name="T4" fmla="*/ 0 w 225"/>
                <a:gd name="T5" fmla="*/ 0 h 3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5" h="353">
                  <a:moveTo>
                    <a:pt x="0" y="0"/>
                  </a:moveTo>
                  <a:cubicBezTo>
                    <a:pt x="0" y="0"/>
                    <a:pt x="110" y="63"/>
                    <a:pt x="225" y="353"/>
                  </a:cubicBezTo>
                  <a:cubicBezTo>
                    <a:pt x="225" y="353"/>
                    <a:pt x="212" y="9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1" name="Freeform 1461">
              <a:extLst>
                <a:ext uri="{FF2B5EF4-FFF2-40B4-BE49-F238E27FC236}">
                  <a16:creationId xmlns:a16="http://schemas.microsoft.com/office/drawing/2014/main" id="{D80390BE-06CA-42F5-B50F-79BA6002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1698"/>
              <a:ext cx="59" cy="75"/>
            </a:xfrm>
            <a:custGeom>
              <a:avLst/>
              <a:gdLst>
                <a:gd name="T0" fmla="*/ 5 w 102"/>
                <a:gd name="T1" fmla="*/ 0 h 129"/>
                <a:gd name="T2" fmla="*/ 0 w 102"/>
                <a:gd name="T3" fmla="*/ 26 h 129"/>
                <a:gd name="T4" fmla="*/ 5 w 102"/>
                <a:gd name="T5" fmla="*/ 0 h 1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2" h="129">
                  <a:moveTo>
                    <a:pt x="27" y="0"/>
                  </a:moveTo>
                  <a:cubicBezTo>
                    <a:pt x="27" y="0"/>
                    <a:pt x="65" y="11"/>
                    <a:pt x="0" y="129"/>
                  </a:cubicBezTo>
                  <a:cubicBezTo>
                    <a:pt x="0" y="129"/>
                    <a:pt x="102" y="14"/>
                    <a:pt x="2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2" name="Freeform 1462">
              <a:extLst>
                <a:ext uri="{FF2B5EF4-FFF2-40B4-BE49-F238E27FC236}">
                  <a16:creationId xmlns:a16="http://schemas.microsoft.com/office/drawing/2014/main" id="{F7A039BE-44E0-4EB4-9FEF-BEA35F86F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9" y="1577"/>
              <a:ext cx="60" cy="142"/>
            </a:xfrm>
            <a:custGeom>
              <a:avLst/>
              <a:gdLst>
                <a:gd name="T0" fmla="*/ 7 w 104"/>
                <a:gd name="T1" fmla="*/ 0 h 246"/>
                <a:gd name="T2" fmla="*/ 9 w 104"/>
                <a:gd name="T3" fmla="*/ 18 h 246"/>
                <a:gd name="T4" fmla="*/ 20 w 104"/>
                <a:gd name="T5" fmla="*/ 47 h 246"/>
                <a:gd name="T6" fmla="*/ 7 w 104"/>
                <a:gd name="T7" fmla="*/ 21 h 246"/>
                <a:gd name="T8" fmla="*/ 7 w 104"/>
                <a:gd name="T9" fmla="*/ 0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246">
                  <a:moveTo>
                    <a:pt x="38" y="0"/>
                  </a:moveTo>
                  <a:cubicBezTo>
                    <a:pt x="38" y="0"/>
                    <a:pt x="17" y="53"/>
                    <a:pt x="48" y="92"/>
                  </a:cubicBezTo>
                  <a:cubicBezTo>
                    <a:pt x="79" y="132"/>
                    <a:pt x="104" y="208"/>
                    <a:pt x="102" y="246"/>
                  </a:cubicBezTo>
                  <a:cubicBezTo>
                    <a:pt x="102" y="246"/>
                    <a:pt x="70" y="141"/>
                    <a:pt x="35" y="111"/>
                  </a:cubicBezTo>
                  <a:cubicBezTo>
                    <a:pt x="0" y="82"/>
                    <a:pt x="26" y="9"/>
                    <a:pt x="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3" name="Freeform 1463">
              <a:extLst>
                <a:ext uri="{FF2B5EF4-FFF2-40B4-BE49-F238E27FC236}">
                  <a16:creationId xmlns:a16="http://schemas.microsoft.com/office/drawing/2014/main" id="{529DACB4-E0A8-487C-B3DB-D616E2DEB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" y="1471"/>
              <a:ext cx="43" cy="37"/>
            </a:xfrm>
            <a:custGeom>
              <a:avLst/>
              <a:gdLst>
                <a:gd name="T0" fmla="*/ 0 w 74"/>
                <a:gd name="T1" fmla="*/ 0 h 63"/>
                <a:gd name="T2" fmla="*/ 15 w 74"/>
                <a:gd name="T3" fmla="*/ 10 h 63"/>
                <a:gd name="T4" fmla="*/ 0 w 74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4" h="63">
                  <a:moveTo>
                    <a:pt x="0" y="0"/>
                  </a:moveTo>
                  <a:cubicBezTo>
                    <a:pt x="0" y="0"/>
                    <a:pt x="36" y="46"/>
                    <a:pt x="74" y="49"/>
                  </a:cubicBezTo>
                  <a:cubicBezTo>
                    <a:pt x="74" y="49"/>
                    <a:pt x="18" y="6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4" name="Freeform 1464">
              <a:extLst>
                <a:ext uri="{FF2B5EF4-FFF2-40B4-BE49-F238E27FC236}">
                  <a16:creationId xmlns:a16="http://schemas.microsoft.com/office/drawing/2014/main" id="{F8DFB032-E793-45D1-B8D3-BCBEB8A50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" y="1561"/>
              <a:ext cx="55" cy="92"/>
            </a:xfrm>
            <a:custGeom>
              <a:avLst/>
              <a:gdLst>
                <a:gd name="T0" fmla="*/ 6 w 95"/>
                <a:gd name="T1" fmla="*/ 0 h 160"/>
                <a:gd name="T2" fmla="*/ 0 w 95"/>
                <a:gd name="T3" fmla="*/ 30 h 160"/>
                <a:gd name="T4" fmla="*/ 6 w 95"/>
                <a:gd name="T5" fmla="*/ 0 h 1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" h="160">
                  <a:moveTo>
                    <a:pt x="31" y="0"/>
                  </a:moveTo>
                  <a:cubicBezTo>
                    <a:pt x="31" y="0"/>
                    <a:pt x="66" y="99"/>
                    <a:pt x="0" y="160"/>
                  </a:cubicBezTo>
                  <a:cubicBezTo>
                    <a:pt x="0" y="160"/>
                    <a:pt x="95" y="116"/>
                    <a:pt x="31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5" name="Freeform 1465">
              <a:extLst>
                <a:ext uri="{FF2B5EF4-FFF2-40B4-BE49-F238E27FC236}">
                  <a16:creationId xmlns:a16="http://schemas.microsoft.com/office/drawing/2014/main" id="{E13AB979-DFAF-46EA-AE85-3C7357656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1386"/>
              <a:ext cx="50" cy="93"/>
            </a:xfrm>
            <a:custGeom>
              <a:avLst/>
              <a:gdLst>
                <a:gd name="T0" fmla="*/ 17 w 86"/>
                <a:gd name="T1" fmla="*/ 0 h 162"/>
                <a:gd name="T2" fmla="*/ 0 w 86"/>
                <a:gd name="T3" fmla="*/ 30 h 162"/>
                <a:gd name="T4" fmla="*/ 17 w 86"/>
                <a:gd name="T5" fmla="*/ 0 h 1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162">
                  <a:moveTo>
                    <a:pt x="86" y="0"/>
                  </a:moveTo>
                  <a:cubicBezTo>
                    <a:pt x="86" y="0"/>
                    <a:pt x="0" y="59"/>
                    <a:pt x="0" y="162"/>
                  </a:cubicBezTo>
                  <a:cubicBezTo>
                    <a:pt x="0" y="162"/>
                    <a:pt x="35" y="29"/>
                    <a:pt x="86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6" name="Freeform 1466">
              <a:extLst>
                <a:ext uri="{FF2B5EF4-FFF2-40B4-BE49-F238E27FC236}">
                  <a16:creationId xmlns:a16="http://schemas.microsoft.com/office/drawing/2014/main" id="{E02DF59F-C1B5-4431-941C-17519A33B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" y="1326"/>
              <a:ext cx="79" cy="65"/>
            </a:xfrm>
            <a:custGeom>
              <a:avLst/>
              <a:gdLst>
                <a:gd name="T0" fmla="*/ 0 w 138"/>
                <a:gd name="T1" fmla="*/ 0 h 114"/>
                <a:gd name="T2" fmla="*/ 26 w 138"/>
                <a:gd name="T3" fmla="*/ 21 h 114"/>
                <a:gd name="T4" fmla="*/ 0 w 138"/>
                <a:gd name="T5" fmla="*/ 0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114">
                  <a:moveTo>
                    <a:pt x="0" y="0"/>
                  </a:moveTo>
                  <a:cubicBezTo>
                    <a:pt x="0" y="0"/>
                    <a:pt x="92" y="19"/>
                    <a:pt x="137" y="114"/>
                  </a:cubicBezTo>
                  <a:cubicBezTo>
                    <a:pt x="137" y="114"/>
                    <a:pt x="138" y="1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7" name="Freeform 1467">
              <a:extLst>
                <a:ext uri="{FF2B5EF4-FFF2-40B4-BE49-F238E27FC236}">
                  <a16:creationId xmlns:a16="http://schemas.microsoft.com/office/drawing/2014/main" id="{0BB01F04-B188-4C34-A717-3B1BEB8BB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600"/>
              <a:ext cx="26" cy="23"/>
            </a:xfrm>
            <a:custGeom>
              <a:avLst/>
              <a:gdLst>
                <a:gd name="T0" fmla="*/ 0 w 44"/>
                <a:gd name="T1" fmla="*/ 5 h 40"/>
                <a:gd name="T2" fmla="*/ 9 w 44"/>
                <a:gd name="T3" fmla="*/ 7 h 40"/>
                <a:gd name="T4" fmla="*/ 0 w 44"/>
                <a:gd name="T5" fmla="*/ 5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40">
                  <a:moveTo>
                    <a:pt x="0" y="24"/>
                  </a:moveTo>
                  <a:cubicBezTo>
                    <a:pt x="0" y="24"/>
                    <a:pt x="31" y="0"/>
                    <a:pt x="44" y="40"/>
                  </a:cubicBezTo>
                  <a:cubicBezTo>
                    <a:pt x="44" y="40"/>
                    <a:pt x="18" y="10"/>
                    <a:pt x="0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8" name="Freeform 1468">
              <a:extLst>
                <a:ext uri="{FF2B5EF4-FFF2-40B4-BE49-F238E27FC236}">
                  <a16:creationId xmlns:a16="http://schemas.microsoft.com/office/drawing/2014/main" id="{6AE13500-ED16-4E74-A44E-7AAD019C9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" y="1651"/>
              <a:ext cx="63" cy="22"/>
            </a:xfrm>
            <a:custGeom>
              <a:avLst/>
              <a:gdLst>
                <a:gd name="T0" fmla="*/ 0 w 108"/>
                <a:gd name="T1" fmla="*/ 7 h 38"/>
                <a:gd name="T2" fmla="*/ 22 w 108"/>
                <a:gd name="T3" fmla="*/ 0 h 38"/>
                <a:gd name="T4" fmla="*/ 0 w 108"/>
                <a:gd name="T5" fmla="*/ 7 h 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8">
                  <a:moveTo>
                    <a:pt x="0" y="3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57" y="38"/>
                    <a:pt x="0" y="3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9" name="Freeform 1469">
              <a:extLst>
                <a:ext uri="{FF2B5EF4-FFF2-40B4-BE49-F238E27FC236}">
                  <a16:creationId xmlns:a16="http://schemas.microsoft.com/office/drawing/2014/main" id="{6457026B-83C3-4CAC-B5A1-78814E515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" y="1767"/>
              <a:ext cx="71" cy="61"/>
            </a:xfrm>
            <a:custGeom>
              <a:avLst/>
              <a:gdLst>
                <a:gd name="T0" fmla="*/ 0 w 123"/>
                <a:gd name="T1" fmla="*/ 0 h 105"/>
                <a:gd name="T2" fmla="*/ 24 w 123"/>
                <a:gd name="T3" fmla="*/ 20 h 105"/>
                <a:gd name="T4" fmla="*/ 0 w 123"/>
                <a:gd name="T5" fmla="*/ 0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" h="105">
                  <a:moveTo>
                    <a:pt x="0" y="0"/>
                  </a:moveTo>
                  <a:cubicBezTo>
                    <a:pt x="0" y="0"/>
                    <a:pt x="19" y="63"/>
                    <a:pt x="123" y="105"/>
                  </a:cubicBezTo>
                  <a:cubicBezTo>
                    <a:pt x="123" y="105"/>
                    <a:pt x="31" y="51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0" name="Freeform 1470">
              <a:extLst>
                <a:ext uri="{FF2B5EF4-FFF2-40B4-BE49-F238E27FC236}">
                  <a16:creationId xmlns:a16="http://schemas.microsoft.com/office/drawing/2014/main" id="{6FF40FBD-16A4-4F86-A3AE-D9B5C8DCE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" y="1994"/>
              <a:ext cx="112" cy="132"/>
            </a:xfrm>
            <a:custGeom>
              <a:avLst/>
              <a:gdLst>
                <a:gd name="T0" fmla="*/ 38 w 194"/>
                <a:gd name="T1" fmla="*/ 0 h 229"/>
                <a:gd name="T2" fmla="*/ 0 w 194"/>
                <a:gd name="T3" fmla="*/ 44 h 229"/>
                <a:gd name="T4" fmla="*/ 38 w 194"/>
                <a:gd name="T5" fmla="*/ 0 h 2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4" h="229">
                  <a:moveTo>
                    <a:pt x="194" y="0"/>
                  </a:moveTo>
                  <a:cubicBezTo>
                    <a:pt x="194" y="0"/>
                    <a:pt x="105" y="173"/>
                    <a:pt x="0" y="229"/>
                  </a:cubicBezTo>
                  <a:cubicBezTo>
                    <a:pt x="0" y="229"/>
                    <a:pt x="116" y="132"/>
                    <a:pt x="194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1" name="Freeform 1471">
              <a:extLst>
                <a:ext uri="{FF2B5EF4-FFF2-40B4-BE49-F238E27FC236}">
                  <a16:creationId xmlns:a16="http://schemas.microsoft.com/office/drawing/2014/main" id="{51BFF5B3-EE0D-4EEA-A7EF-EA24D1635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053"/>
              <a:ext cx="85" cy="91"/>
            </a:xfrm>
            <a:custGeom>
              <a:avLst/>
              <a:gdLst>
                <a:gd name="T0" fmla="*/ 0 w 147"/>
                <a:gd name="T1" fmla="*/ 0 h 158"/>
                <a:gd name="T2" fmla="*/ 28 w 147"/>
                <a:gd name="T3" fmla="*/ 4 h 158"/>
                <a:gd name="T4" fmla="*/ 0 w 147"/>
                <a:gd name="T5" fmla="*/ 0 h 1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7" h="158">
                  <a:moveTo>
                    <a:pt x="0" y="0"/>
                  </a:moveTo>
                  <a:cubicBezTo>
                    <a:pt x="0" y="0"/>
                    <a:pt x="77" y="158"/>
                    <a:pt x="147" y="21"/>
                  </a:cubicBezTo>
                  <a:cubicBezTo>
                    <a:pt x="147" y="21"/>
                    <a:pt x="86" y="11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2" name="Freeform 1472">
              <a:extLst>
                <a:ext uri="{FF2B5EF4-FFF2-40B4-BE49-F238E27FC236}">
                  <a16:creationId xmlns:a16="http://schemas.microsoft.com/office/drawing/2014/main" id="{2C4A8872-584F-421D-9712-77F8B0814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" y="1859"/>
              <a:ext cx="103" cy="51"/>
            </a:xfrm>
            <a:custGeom>
              <a:avLst/>
              <a:gdLst>
                <a:gd name="T0" fmla="*/ 0 w 179"/>
                <a:gd name="T1" fmla="*/ 0 h 88"/>
                <a:gd name="T2" fmla="*/ 34 w 179"/>
                <a:gd name="T3" fmla="*/ 3 h 88"/>
                <a:gd name="T4" fmla="*/ 0 w 179"/>
                <a:gd name="T5" fmla="*/ 0 h 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9" h="88">
                  <a:moveTo>
                    <a:pt x="0" y="0"/>
                  </a:moveTo>
                  <a:cubicBezTo>
                    <a:pt x="0" y="0"/>
                    <a:pt x="42" y="88"/>
                    <a:pt x="179" y="19"/>
                  </a:cubicBezTo>
                  <a:cubicBezTo>
                    <a:pt x="179" y="19"/>
                    <a:pt x="87" y="76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3" name="Freeform 1473">
              <a:extLst>
                <a:ext uri="{FF2B5EF4-FFF2-40B4-BE49-F238E27FC236}">
                  <a16:creationId xmlns:a16="http://schemas.microsoft.com/office/drawing/2014/main" id="{9D5C0B1E-D89B-42C3-A512-08ADF4C04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1587"/>
              <a:ext cx="92" cy="114"/>
            </a:xfrm>
            <a:custGeom>
              <a:avLst/>
              <a:gdLst>
                <a:gd name="T0" fmla="*/ 31 w 159"/>
                <a:gd name="T1" fmla="*/ 0 h 197"/>
                <a:gd name="T2" fmla="*/ 0 w 159"/>
                <a:gd name="T3" fmla="*/ 38 h 197"/>
                <a:gd name="T4" fmla="*/ 31 w 159"/>
                <a:gd name="T5" fmla="*/ 0 h 1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197">
                  <a:moveTo>
                    <a:pt x="159" y="0"/>
                  </a:moveTo>
                  <a:cubicBezTo>
                    <a:pt x="159" y="0"/>
                    <a:pt x="47" y="48"/>
                    <a:pt x="0" y="197"/>
                  </a:cubicBezTo>
                  <a:cubicBezTo>
                    <a:pt x="0" y="197"/>
                    <a:pt x="26" y="30"/>
                    <a:pt x="15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4" name="Freeform 1474">
              <a:extLst>
                <a:ext uri="{FF2B5EF4-FFF2-40B4-BE49-F238E27FC236}">
                  <a16:creationId xmlns:a16="http://schemas.microsoft.com/office/drawing/2014/main" id="{CBFB5A4A-94ED-41E1-8B30-C63420574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1430"/>
              <a:ext cx="88" cy="72"/>
            </a:xfrm>
            <a:custGeom>
              <a:avLst/>
              <a:gdLst>
                <a:gd name="T0" fmla="*/ 0 w 153"/>
                <a:gd name="T1" fmla="*/ 24 h 125"/>
                <a:gd name="T2" fmla="*/ 29 w 153"/>
                <a:gd name="T3" fmla="*/ 12 h 125"/>
                <a:gd name="T4" fmla="*/ 0 w 153"/>
                <a:gd name="T5" fmla="*/ 24 h 1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3" h="125">
                  <a:moveTo>
                    <a:pt x="0" y="125"/>
                  </a:moveTo>
                  <a:cubicBezTo>
                    <a:pt x="0" y="125"/>
                    <a:pt x="71" y="31"/>
                    <a:pt x="153" y="61"/>
                  </a:cubicBezTo>
                  <a:cubicBezTo>
                    <a:pt x="153" y="61"/>
                    <a:pt x="52" y="0"/>
                    <a:pt x="0" y="12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5" name="Freeform 1475">
              <a:extLst>
                <a:ext uri="{FF2B5EF4-FFF2-40B4-BE49-F238E27FC236}">
                  <a16:creationId xmlns:a16="http://schemas.microsoft.com/office/drawing/2014/main" id="{1D378669-0409-48CA-B421-B97A95A5D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1210"/>
              <a:ext cx="39" cy="113"/>
            </a:xfrm>
            <a:custGeom>
              <a:avLst/>
              <a:gdLst>
                <a:gd name="T0" fmla="*/ 12 w 69"/>
                <a:gd name="T1" fmla="*/ 0 h 197"/>
                <a:gd name="T2" fmla="*/ 3 w 69"/>
                <a:gd name="T3" fmla="*/ 13 h 197"/>
                <a:gd name="T4" fmla="*/ 3 w 69"/>
                <a:gd name="T5" fmla="*/ 37 h 197"/>
                <a:gd name="T6" fmla="*/ 3 w 69"/>
                <a:gd name="T7" fmla="*/ 19 h 197"/>
                <a:gd name="T8" fmla="*/ 12 w 69"/>
                <a:gd name="T9" fmla="*/ 0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197">
                  <a:moveTo>
                    <a:pt x="69" y="0"/>
                  </a:moveTo>
                  <a:cubicBezTo>
                    <a:pt x="69" y="0"/>
                    <a:pt x="18" y="12"/>
                    <a:pt x="19" y="67"/>
                  </a:cubicBezTo>
                  <a:cubicBezTo>
                    <a:pt x="21" y="122"/>
                    <a:pt x="37" y="150"/>
                    <a:pt x="18" y="197"/>
                  </a:cubicBezTo>
                  <a:cubicBezTo>
                    <a:pt x="18" y="197"/>
                    <a:pt x="27" y="133"/>
                    <a:pt x="14" y="101"/>
                  </a:cubicBezTo>
                  <a:cubicBezTo>
                    <a:pt x="0" y="68"/>
                    <a:pt x="9" y="15"/>
                    <a:pt x="6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6" name="Freeform 1476">
              <a:extLst>
                <a:ext uri="{FF2B5EF4-FFF2-40B4-BE49-F238E27FC236}">
                  <a16:creationId xmlns:a16="http://schemas.microsoft.com/office/drawing/2014/main" id="{4F25C676-63E7-44E0-A379-70D62F64D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" y="1171"/>
              <a:ext cx="42" cy="80"/>
            </a:xfrm>
            <a:custGeom>
              <a:avLst/>
              <a:gdLst>
                <a:gd name="T0" fmla="*/ 9 w 73"/>
                <a:gd name="T1" fmla="*/ 0 h 138"/>
                <a:gd name="T2" fmla="*/ 14 w 73"/>
                <a:gd name="T3" fmla="*/ 27 h 138"/>
                <a:gd name="T4" fmla="*/ 9 w 73"/>
                <a:gd name="T5" fmla="*/ 0 h 1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3" h="138">
                  <a:moveTo>
                    <a:pt x="47" y="0"/>
                  </a:moveTo>
                  <a:cubicBezTo>
                    <a:pt x="47" y="0"/>
                    <a:pt x="9" y="64"/>
                    <a:pt x="73" y="138"/>
                  </a:cubicBezTo>
                  <a:cubicBezTo>
                    <a:pt x="73" y="138"/>
                    <a:pt x="0" y="68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7" name="Freeform 1477">
              <a:extLst>
                <a:ext uri="{FF2B5EF4-FFF2-40B4-BE49-F238E27FC236}">
                  <a16:creationId xmlns:a16="http://schemas.microsoft.com/office/drawing/2014/main" id="{146C0688-C8D9-415B-A2AC-9B5DBDEAB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986"/>
              <a:ext cx="72" cy="163"/>
            </a:xfrm>
            <a:custGeom>
              <a:avLst/>
              <a:gdLst>
                <a:gd name="T0" fmla="*/ 18 w 125"/>
                <a:gd name="T1" fmla="*/ 0 h 283"/>
                <a:gd name="T2" fmla="*/ 24 w 125"/>
                <a:gd name="T3" fmla="*/ 54 h 283"/>
                <a:gd name="T4" fmla="*/ 18 w 125"/>
                <a:gd name="T5" fmla="*/ 0 h 2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5" h="283">
                  <a:moveTo>
                    <a:pt x="93" y="0"/>
                  </a:moveTo>
                  <a:cubicBezTo>
                    <a:pt x="93" y="0"/>
                    <a:pt x="22" y="158"/>
                    <a:pt x="125" y="283"/>
                  </a:cubicBezTo>
                  <a:cubicBezTo>
                    <a:pt x="125" y="283"/>
                    <a:pt x="0" y="163"/>
                    <a:pt x="93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8" name="Freeform 1478">
              <a:extLst>
                <a:ext uri="{FF2B5EF4-FFF2-40B4-BE49-F238E27FC236}">
                  <a16:creationId xmlns:a16="http://schemas.microsoft.com/office/drawing/2014/main" id="{CC3EDEEB-43CA-4CB3-870C-9843C7940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" y="910"/>
              <a:ext cx="24" cy="85"/>
            </a:xfrm>
            <a:custGeom>
              <a:avLst/>
              <a:gdLst>
                <a:gd name="T0" fmla="*/ 8 w 42"/>
                <a:gd name="T1" fmla="*/ 2 h 149"/>
                <a:gd name="T2" fmla="*/ 4 w 42"/>
                <a:gd name="T3" fmla="*/ 27 h 149"/>
                <a:gd name="T4" fmla="*/ 8 w 42"/>
                <a:gd name="T5" fmla="*/ 2 h 1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" h="149">
                  <a:moveTo>
                    <a:pt x="42" y="13"/>
                  </a:moveTo>
                  <a:cubicBezTo>
                    <a:pt x="42" y="13"/>
                    <a:pt x="12" y="29"/>
                    <a:pt x="22" y="149"/>
                  </a:cubicBezTo>
                  <a:cubicBezTo>
                    <a:pt x="22" y="149"/>
                    <a:pt x="0" y="0"/>
                    <a:pt x="42" y="13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9" name="Freeform 1479">
              <a:extLst>
                <a:ext uri="{FF2B5EF4-FFF2-40B4-BE49-F238E27FC236}">
                  <a16:creationId xmlns:a16="http://schemas.microsoft.com/office/drawing/2014/main" id="{C543F0AE-7216-4239-A0CD-64A95D3A0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" y="975"/>
              <a:ext cx="155" cy="137"/>
            </a:xfrm>
            <a:custGeom>
              <a:avLst/>
              <a:gdLst>
                <a:gd name="T0" fmla="*/ 0 w 268"/>
                <a:gd name="T1" fmla="*/ 6 h 239"/>
                <a:gd name="T2" fmla="*/ 13 w 268"/>
                <a:gd name="T3" fmla="*/ 13 h 239"/>
                <a:gd name="T4" fmla="*/ 52 w 268"/>
                <a:gd name="T5" fmla="*/ 37 h 239"/>
                <a:gd name="T6" fmla="*/ 23 w 268"/>
                <a:gd name="T7" fmla="*/ 22 h 239"/>
                <a:gd name="T8" fmla="*/ 0 w 268"/>
                <a:gd name="T9" fmla="*/ 6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239">
                  <a:moveTo>
                    <a:pt x="0" y="30"/>
                  </a:moveTo>
                  <a:cubicBezTo>
                    <a:pt x="0" y="30"/>
                    <a:pt x="31" y="10"/>
                    <a:pt x="69" y="67"/>
                  </a:cubicBezTo>
                  <a:cubicBezTo>
                    <a:pt x="107" y="124"/>
                    <a:pt x="196" y="239"/>
                    <a:pt x="268" y="199"/>
                  </a:cubicBezTo>
                  <a:cubicBezTo>
                    <a:pt x="268" y="199"/>
                    <a:pt x="198" y="220"/>
                    <a:pt x="115" y="115"/>
                  </a:cubicBezTo>
                  <a:cubicBezTo>
                    <a:pt x="32" y="10"/>
                    <a:pt x="29" y="0"/>
                    <a:pt x="0" y="3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0" name="Freeform 1480">
              <a:extLst>
                <a:ext uri="{FF2B5EF4-FFF2-40B4-BE49-F238E27FC236}">
                  <a16:creationId xmlns:a16="http://schemas.microsoft.com/office/drawing/2014/main" id="{5A71ED2C-40BD-4B58-8AF5-7F055C1A8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" y="1345"/>
              <a:ext cx="41" cy="39"/>
            </a:xfrm>
            <a:custGeom>
              <a:avLst/>
              <a:gdLst>
                <a:gd name="T0" fmla="*/ 9 w 71"/>
                <a:gd name="T1" fmla="*/ 0 h 67"/>
                <a:gd name="T2" fmla="*/ 0 w 71"/>
                <a:gd name="T3" fmla="*/ 13 h 67"/>
                <a:gd name="T4" fmla="*/ 9 w 71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1" h="67">
                  <a:moveTo>
                    <a:pt x="47" y="0"/>
                  </a:moveTo>
                  <a:cubicBezTo>
                    <a:pt x="47" y="0"/>
                    <a:pt x="52" y="37"/>
                    <a:pt x="0" y="67"/>
                  </a:cubicBezTo>
                  <a:cubicBezTo>
                    <a:pt x="0" y="67"/>
                    <a:pt x="71" y="44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1" name="Freeform 1481">
              <a:extLst>
                <a:ext uri="{FF2B5EF4-FFF2-40B4-BE49-F238E27FC236}">
                  <a16:creationId xmlns:a16="http://schemas.microsoft.com/office/drawing/2014/main" id="{854B09B6-441E-45FD-A4E6-4869B89C6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1296"/>
              <a:ext cx="96" cy="107"/>
            </a:xfrm>
            <a:custGeom>
              <a:avLst/>
              <a:gdLst>
                <a:gd name="T0" fmla="*/ 26 w 167"/>
                <a:gd name="T1" fmla="*/ 0 h 187"/>
                <a:gd name="T2" fmla="*/ 18 w 167"/>
                <a:gd name="T3" fmla="*/ 20 h 187"/>
                <a:gd name="T4" fmla="*/ 0 w 167"/>
                <a:gd name="T5" fmla="*/ 35 h 187"/>
                <a:gd name="T6" fmla="*/ 18 w 167"/>
                <a:gd name="T7" fmla="*/ 22 h 187"/>
                <a:gd name="T8" fmla="*/ 26 w 167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187">
                  <a:moveTo>
                    <a:pt x="138" y="0"/>
                  </a:moveTo>
                  <a:cubicBezTo>
                    <a:pt x="138" y="0"/>
                    <a:pt x="167" y="67"/>
                    <a:pt x="96" y="107"/>
                  </a:cubicBezTo>
                  <a:cubicBezTo>
                    <a:pt x="25" y="146"/>
                    <a:pt x="17" y="159"/>
                    <a:pt x="0" y="187"/>
                  </a:cubicBezTo>
                  <a:cubicBezTo>
                    <a:pt x="0" y="187"/>
                    <a:pt x="36" y="140"/>
                    <a:pt x="94" y="115"/>
                  </a:cubicBezTo>
                  <a:cubicBezTo>
                    <a:pt x="153" y="91"/>
                    <a:pt x="161" y="35"/>
                    <a:pt x="1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2" name="Freeform 1482">
              <a:extLst>
                <a:ext uri="{FF2B5EF4-FFF2-40B4-BE49-F238E27FC236}">
                  <a16:creationId xmlns:a16="http://schemas.microsoft.com/office/drawing/2014/main" id="{ED8E6E02-7784-4BD5-8BD2-B05138FBD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" y="1841"/>
              <a:ext cx="79" cy="147"/>
            </a:xfrm>
            <a:custGeom>
              <a:avLst/>
              <a:gdLst>
                <a:gd name="T0" fmla="*/ 0 w 138"/>
                <a:gd name="T1" fmla="*/ 1 h 255"/>
                <a:gd name="T2" fmla="*/ 26 w 138"/>
                <a:gd name="T3" fmla="*/ 49 h 255"/>
                <a:gd name="T4" fmla="*/ 0 w 138"/>
                <a:gd name="T5" fmla="*/ 0 h 2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255">
                  <a:moveTo>
                    <a:pt x="0" y="2"/>
                  </a:moveTo>
                  <a:cubicBezTo>
                    <a:pt x="0" y="2"/>
                    <a:pt x="82" y="46"/>
                    <a:pt x="138" y="255"/>
                  </a:cubicBezTo>
                  <a:cubicBezTo>
                    <a:pt x="138" y="255"/>
                    <a:pt x="127" y="73"/>
                    <a:pt x="0" y="0"/>
                  </a:cubicBezTo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3" name="Freeform 1483">
              <a:extLst>
                <a:ext uri="{FF2B5EF4-FFF2-40B4-BE49-F238E27FC236}">
                  <a16:creationId xmlns:a16="http://schemas.microsoft.com/office/drawing/2014/main" id="{7484140F-B92F-4156-B609-E33EAEBC1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1839"/>
              <a:ext cx="115" cy="59"/>
            </a:xfrm>
            <a:custGeom>
              <a:avLst/>
              <a:gdLst>
                <a:gd name="T0" fmla="*/ 39 w 198"/>
                <a:gd name="T1" fmla="*/ 1 h 102"/>
                <a:gd name="T2" fmla="*/ 0 w 198"/>
                <a:gd name="T3" fmla="*/ 20 h 102"/>
                <a:gd name="T4" fmla="*/ 39 w 198"/>
                <a:gd name="T5" fmla="*/ 1 h 1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8" h="102">
                  <a:moveTo>
                    <a:pt x="198" y="7"/>
                  </a:moveTo>
                  <a:cubicBezTo>
                    <a:pt x="198" y="7"/>
                    <a:pt x="49" y="66"/>
                    <a:pt x="0" y="102"/>
                  </a:cubicBezTo>
                  <a:cubicBezTo>
                    <a:pt x="0" y="102"/>
                    <a:pt x="120" y="0"/>
                    <a:pt x="198" y="7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4" name="Freeform 1484">
              <a:extLst>
                <a:ext uri="{FF2B5EF4-FFF2-40B4-BE49-F238E27FC236}">
                  <a16:creationId xmlns:a16="http://schemas.microsoft.com/office/drawing/2014/main" id="{7C138116-6CFA-4528-8513-E6D9E8F33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1575"/>
              <a:ext cx="9" cy="16"/>
            </a:xfrm>
            <a:custGeom>
              <a:avLst/>
              <a:gdLst>
                <a:gd name="T0" fmla="*/ 3 w 16"/>
                <a:gd name="T1" fmla="*/ 0 h 27"/>
                <a:gd name="T2" fmla="*/ 2 w 16"/>
                <a:gd name="T3" fmla="*/ 5 h 27"/>
                <a:gd name="T4" fmla="*/ 1 w 16"/>
                <a:gd name="T5" fmla="*/ 2 h 27"/>
                <a:gd name="T6" fmla="*/ 2 w 16"/>
                <a:gd name="T7" fmla="*/ 1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cubicBezTo>
                    <a:pt x="4" y="5"/>
                    <a:pt x="6" y="17"/>
                    <a:pt x="12" y="27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6"/>
                    <a:pt x="9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5" name="Freeform 1485">
              <a:extLst>
                <a:ext uri="{FF2B5EF4-FFF2-40B4-BE49-F238E27FC236}">
                  <a16:creationId xmlns:a16="http://schemas.microsoft.com/office/drawing/2014/main" id="{83DB4970-00E4-4636-9F82-1D4644275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" y="1557"/>
              <a:ext cx="8" cy="15"/>
            </a:xfrm>
            <a:custGeom>
              <a:avLst/>
              <a:gdLst>
                <a:gd name="T0" fmla="*/ 3 w 14"/>
                <a:gd name="T1" fmla="*/ 0 h 26"/>
                <a:gd name="T2" fmla="*/ 1 w 14"/>
                <a:gd name="T3" fmla="*/ 2 h 26"/>
                <a:gd name="T4" fmla="*/ 2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9" y="0"/>
                    <a:pt x="5" y="9"/>
                    <a:pt x="5" y="13"/>
                  </a:cubicBezTo>
                  <a:cubicBezTo>
                    <a:pt x="5" y="19"/>
                    <a:pt x="9" y="21"/>
                    <a:pt x="12" y="26"/>
                  </a:cubicBezTo>
                  <a:cubicBezTo>
                    <a:pt x="7" y="24"/>
                    <a:pt x="0" y="17"/>
                    <a:pt x="1" y="12"/>
                  </a:cubicBezTo>
                  <a:cubicBezTo>
                    <a:pt x="1" y="7"/>
                    <a:pt x="7" y="2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6" name="Freeform 1486">
              <a:extLst>
                <a:ext uri="{FF2B5EF4-FFF2-40B4-BE49-F238E27FC236}">
                  <a16:creationId xmlns:a16="http://schemas.microsoft.com/office/drawing/2014/main" id="{5C0F4B19-F7DA-425B-99BF-73AD1422A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1591"/>
              <a:ext cx="6" cy="13"/>
            </a:xfrm>
            <a:custGeom>
              <a:avLst/>
              <a:gdLst>
                <a:gd name="T0" fmla="*/ 1 w 10"/>
                <a:gd name="T1" fmla="*/ 0 h 23"/>
                <a:gd name="T2" fmla="*/ 2 w 10"/>
                <a:gd name="T3" fmla="*/ 4 h 23"/>
                <a:gd name="T4" fmla="*/ 1 w 10"/>
                <a:gd name="T5" fmla="*/ 3 h 23"/>
                <a:gd name="T6" fmla="*/ 1 w 10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3">
                  <a:moveTo>
                    <a:pt x="7" y="0"/>
                  </a:moveTo>
                  <a:cubicBezTo>
                    <a:pt x="1" y="7"/>
                    <a:pt x="2" y="18"/>
                    <a:pt x="10" y="23"/>
                  </a:cubicBezTo>
                  <a:cubicBezTo>
                    <a:pt x="7" y="20"/>
                    <a:pt x="3" y="20"/>
                    <a:pt x="2" y="15"/>
                  </a:cubicBezTo>
                  <a:cubicBezTo>
                    <a:pt x="0" y="10"/>
                    <a:pt x="2" y="6"/>
                    <a:pt x="6" y="3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7" name="Freeform 1487">
              <a:extLst>
                <a:ext uri="{FF2B5EF4-FFF2-40B4-BE49-F238E27FC236}">
                  <a16:creationId xmlns:a16="http://schemas.microsoft.com/office/drawing/2014/main" id="{3C3BD87F-49EC-409D-95B2-5CF769560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07"/>
              <a:ext cx="11" cy="16"/>
            </a:xfrm>
            <a:custGeom>
              <a:avLst/>
              <a:gdLst>
                <a:gd name="T0" fmla="*/ 3 w 18"/>
                <a:gd name="T1" fmla="*/ 1 h 28"/>
                <a:gd name="T2" fmla="*/ 1 w 18"/>
                <a:gd name="T3" fmla="*/ 3 h 28"/>
                <a:gd name="T4" fmla="*/ 4 w 18"/>
                <a:gd name="T5" fmla="*/ 5 h 28"/>
                <a:gd name="T6" fmla="*/ 1 w 18"/>
                <a:gd name="T7" fmla="*/ 3 h 28"/>
                <a:gd name="T8" fmla="*/ 2 w 18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28">
                  <a:moveTo>
                    <a:pt x="13" y="1"/>
                  </a:moveTo>
                  <a:cubicBezTo>
                    <a:pt x="6" y="2"/>
                    <a:pt x="5" y="11"/>
                    <a:pt x="7" y="16"/>
                  </a:cubicBezTo>
                  <a:cubicBezTo>
                    <a:pt x="9" y="21"/>
                    <a:pt x="13" y="25"/>
                    <a:pt x="18" y="28"/>
                  </a:cubicBezTo>
                  <a:cubicBezTo>
                    <a:pt x="12" y="26"/>
                    <a:pt x="5" y="22"/>
                    <a:pt x="2" y="16"/>
                  </a:cubicBezTo>
                  <a:cubicBezTo>
                    <a:pt x="0" y="10"/>
                    <a:pt x="4" y="0"/>
                    <a:pt x="12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8" name="Freeform 1488">
              <a:extLst>
                <a:ext uri="{FF2B5EF4-FFF2-40B4-BE49-F238E27FC236}">
                  <a16:creationId xmlns:a16="http://schemas.microsoft.com/office/drawing/2014/main" id="{E35CFE8D-E5EA-43C9-A8D5-D32AC55A9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75"/>
              <a:ext cx="10" cy="17"/>
            </a:xfrm>
            <a:custGeom>
              <a:avLst/>
              <a:gdLst>
                <a:gd name="T0" fmla="*/ 3 w 17"/>
                <a:gd name="T1" fmla="*/ 0 h 29"/>
                <a:gd name="T2" fmla="*/ 1 w 17"/>
                <a:gd name="T3" fmla="*/ 3 h 29"/>
                <a:gd name="T4" fmla="*/ 4 w 17"/>
                <a:gd name="T5" fmla="*/ 6 h 29"/>
                <a:gd name="T6" fmla="*/ 1 w 17"/>
                <a:gd name="T7" fmla="*/ 3 h 29"/>
                <a:gd name="T8" fmla="*/ 2 w 17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9">
                  <a:moveTo>
                    <a:pt x="13" y="0"/>
                  </a:moveTo>
                  <a:cubicBezTo>
                    <a:pt x="7" y="2"/>
                    <a:pt x="5" y="10"/>
                    <a:pt x="6" y="15"/>
                  </a:cubicBezTo>
                  <a:cubicBezTo>
                    <a:pt x="8" y="23"/>
                    <a:pt x="15" y="23"/>
                    <a:pt x="17" y="29"/>
                  </a:cubicBezTo>
                  <a:cubicBezTo>
                    <a:pt x="11" y="26"/>
                    <a:pt x="4" y="23"/>
                    <a:pt x="2" y="16"/>
                  </a:cubicBezTo>
                  <a:cubicBezTo>
                    <a:pt x="0" y="8"/>
                    <a:pt x="5" y="5"/>
                    <a:pt x="10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9" name="Freeform 1489">
              <a:extLst>
                <a:ext uri="{FF2B5EF4-FFF2-40B4-BE49-F238E27FC236}">
                  <a16:creationId xmlns:a16="http://schemas.microsoft.com/office/drawing/2014/main" id="{388B30E4-B5ED-41EF-842F-843BD7B8C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5" y="1551"/>
              <a:ext cx="9" cy="17"/>
            </a:xfrm>
            <a:custGeom>
              <a:avLst/>
              <a:gdLst>
                <a:gd name="T0" fmla="*/ 3 w 15"/>
                <a:gd name="T1" fmla="*/ 0 h 28"/>
                <a:gd name="T2" fmla="*/ 1 w 15"/>
                <a:gd name="T3" fmla="*/ 3 h 28"/>
                <a:gd name="T4" fmla="*/ 3 w 15"/>
                <a:gd name="T5" fmla="*/ 6 h 28"/>
                <a:gd name="T6" fmla="*/ 0 w 15"/>
                <a:gd name="T7" fmla="*/ 2 h 28"/>
                <a:gd name="T8" fmla="*/ 3 w 15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28">
                  <a:moveTo>
                    <a:pt x="14" y="0"/>
                  </a:moveTo>
                  <a:cubicBezTo>
                    <a:pt x="9" y="1"/>
                    <a:pt x="6" y="9"/>
                    <a:pt x="7" y="14"/>
                  </a:cubicBezTo>
                  <a:cubicBezTo>
                    <a:pt x="7" y="20"/>
                    <a:pt x="12" y="24"/>
                    <a:pt x="15" y="28"/>
                  </a:cubicBezTo>
                  <a:cubicBezTo>
                    <a:pt x="9" y="26"/>
                    <a:pt x="1" y="19"/>
                    <a:pt x="0" y="12"/>
                  </a:cubicBezTo>
                  <a:cubicBezTo>
                    <a:pt x="0" y="4"/>
                    <a:pt x="6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0" name="Freeform 1490">
              <a:extLst>
                <a:ext uri="{FF2B5EF4-FFF2-40B4-BE49-F238E27FC236}">
                  <a16:creationId xmlns:a16="http://schemas.microsoft.com/office/drawing/2014/main" id="{215E58B0-0449-464D-9A3D-9C660FE96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638"/>
              <a:ext cx="11" cy="17"/>
            </a:xfrm>
            <a:custGeom>
              <a:avLst/>
              <a:gdLst>
                <a:gd name="T0" fmla="*/ 3 w 19"/>
                <a:gd name="T1" fmla="*/ 1 h 29"/>
                <a:gd name="T2" fmla="*/ 1 w 19"/>
                <a:gd name="T3" fmla="*/ 2 h 29"/>
                <a:gd name="T4" fmla="*/ 3 w 19"/>
                <a:gd name="T5" fmla="*/ 5 h 29"/>
                <a:gd name="T6" fmla="*/ 0 w 19"/>
                <a:gd name="T7" fmla="*/ 2 h 29"/>
                <a:gd name="T8" fmla="*/ 3 w 19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9">
                  <a:moveTo>
                    <a:pt x="19" y="1"/>
                  </a:moveTo>
                  <a:cubicBezTo>
                    <a:pt x="12" y="0"/>
                    <a:pt x="7" y="4"/>
                    <a:pt x="7" y="11"/>
                  </a:cubicBezTo>
                  <a:cubicBezTo>
                    <a:pt x="6" y="20"/>
                    <a:pt x="11" y="22"/>
                    <a:pt x="15" y="28"/>
                  </a:cubicBezTo>
                  <a:cubicBezTo>
                    <a:pt x="8" y="29"/>
                    <a:pt x="0" y="18"/>
                    <a:pt x="0" y="11"/>
                  </a:cubicBezTo>
                  <a:cubicBezTo>
                    <a:pt x="1" y="1"/>
                    <a:pt x="10" y="0"/>
                    <a:pt x="18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1" name="Freeform 1491">
              <a:extLst>
                <a:ext uri="{FF2B5EF4-FFF2-40B4-BE49-F238E27FC236}">
                  <a16:creationId xmlns:a16="http://schemas.microsoft.com/office/drawing/2014/main" id="{E99ED47F-D756-4C6A-906D-5739B8006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1620"/>
              <a:ext cx="8" cy="15"/>
            </a:xfrm>
            <a:custGeom>
              <a:avLst/>
              <a:gdLst>
                <a:gd name="T0" fmla="*/ 2 w 14"/>
                <a:gd name="T1" fmla="*/ 0 h 26"/>
                <a:gd name="T2" fmla="*/ 1 w 14"/>
                <a:gd name="T3" fmla="*/ 2 h 26"/>
                <a:gd name="T4" fmla="*/ 3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2" y="0"/>
                  </a:moveTo>
                  <a:cubicBezTo>
                    <a:pt x="7" y="4"/>
                    <a:pt x="4" y="5"/>
                    <a:pt x="5" y="13"/>
                  </a:cubicBezTo>
                  <a:cubicBezTo>
                    <a:pt x="6" y="19"/>
                    <a:pt x="10" y="23"/>
                    <a:pt x="14" y="26"/>
                  </a:cubicBezTo>
                  <a:cubicBezTo>
                    <a:pt x="9" y="26"/>
                    <a:pt x="2" y="17"/>
                    <a:pt x="1" y="13"/>
                  </a:cubicBezTo>
                  <a:cubicBezTo>
                    <a:pt x="0" y="6"/>
                    <a:pt x="6" y="3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2" name="Freeform 1492">
              <a:extLst>
                <a:ext uri="{FF2B5EF4-FFF2-40B4-BE49-F238E27FC236}">
                  <a16:creationId xmlns:a16="http://schemas.microsoft.com/office/drawing/2014/main" id="{38EA33BC-8F63-4221-AC01-02C72185F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57"/>
              <a:ext cx="11" cy="15"/>
            </a:xfrm>
            <a:custGeom>
              <a:avLst/>
              <a:gdLst>
                <a:gd name="T0" fmla="*/ 3 w 20"/>
                <a:gd name="T1" fmla="*/ 0 h 26"/>
                <a:gd name="T2" fmla="*/ 2 w 20"/>
                <a:gd name="T3" fmla="*/ 2 h 26"/>
                <a:gd name="T4" fmla="*/ 3 w 20"/>
                <a:gd name="T5" fmla="*/ 5 h 26"/>
                <a:gd name="T6" fmla="*/ 2 w 20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26">
                  <a:moveTo>
                    <a:pt x="16" y="0"/>
                  </a:moveTo>
                  <a:cubicBezTo>
                    <a:pt x="11" y="0"/>
                    <a:pt x="10" y="10"/>
                    <a:pt x="11" y="13"/>
                  </a:cubicBezTo>
                  <a:cubicBezTo>
                    <a:pt x="12" y="19"/>
                    <a:pt x="17" y="22"/>
                    <a:pt x="20" y="26"/>
                  </a:cubicBezTo>
                  <a:cubicBezTo>
                    <a:pt x="10" y="22"/>
                    <a:pt x="0" y="5"/>
                    <a:pt x="15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3" name="Freeform 1493">
              <a:extLst>
                <a:ext uri="{FF2B5EF4-FFF2-40B4-BE49-F238E27FC236}">
                  <a16:creationId xmlns:a16="http://schemas.microsoft.com/office/drawing/2014/main" id="{2D3D4ED8-B806-4FD7-925F-3BD4EE83A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35"/>
              <a:ext cx="9" cy="16"/>
            </a:xfrm>
            <a:custGeom>
              <a:avLst/>
              <a:gdLst>
                <a:gd name="T0" fmla="*/ 3 w 15"/>
                <a:gd name="T1" fmla="*/ 0 h 28"/>
                <a:gd name="T2" fmla="*/ 3 w 15"/>
                <a:gd name="T3" fmla="*/ 5 h 28"/>
                <a:gd name="T4" fmla="*/ 2 w 15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8">
                  <a:moveTo>
                    <a:pt x="13" y="0"/>
                  </a:moveTo>
                  <a:cubicBezTo>
                    <a:pt x="5" y="8"/>
                    <a:pt x="8" y="20"/>
                    <a:pt x="15" y="28"/>
                  </a:cubicBezTo>
                  <a:cubicBezTo>
                    <a:pt x="6" y="25"/>
                    <a:pt x="0" y="6"/>
                    <a:pt x="11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4" name="Freeform 1494">
              <a:extLst>
                <a:ext uri="{FF2B5EF4-FFF2-40B4-BE49-F238E27FC236}">
                  <a16:creationId xmlns:a16="http://schemas.microsoft.com/office/drawing/2014/main" id="{58ECA5F3-E3AD-446A-A1DE-54CE56B68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" y="1607"/>
              <a:ext cx="6" cy="14"/>
            </a:xfrm>
            <a:custGeom>
              <a:avLst/>
              <a:gdLst>
                <a:gd name="T0" fmla="*/ 2 w 12"/>
                <a:gd name="T1" fmla="*/ 0 h 24"/>
                <a:gd name="T2" fmla="*/ 2 w 12"/>
                <a:gd name="T3" fmla="*/ 5 h 24"/>
                <a:gd name="T4" fmla="*/ 1 w 12"/>
                <a:gd name="T5" fmla="*/ 2 h 24"/>
                <a:gd name="T6" fmla="*/ 2 w 1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8"/>
                    <a:pt x="2" y="17"/>
                    <a:pt x="11" y="24"/>
                  </a:cubicBezTo>
                  <a:cubicBezTo>
                    <a:pt x="6" y="22"/>
                    <a:pt x="0" y="19"/>
                    <a:pt x="1" y="12"/>
                  </a:cubicBezTo>
                  <a:cubicBezTo>
                    <a:pt x="2" y="7"/>
                    <a:pt x="7" y="2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5" name="Freeform 1495">
              <a:extLst>
                <a:ext uri="{FF2B5EF4-FFF2-40B4-BE49-F238E27FC236}">
                  <a16:creationId xmlns:a16="http://schemas.microsoft.com/office/drawing/2014/main" id="{FF693DB4-1EDB-4B36-8960-6C3FB2323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0 w 15"/>
                <a:gd name="T3" fmla="*/ 2 h 10"/>
                <a:gd name="T4" fmla="*/ 3 w 15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0">
                  <a:moveTo>
                    <a:pt x="15" y="1"/>
                  </a:moveTo>
                  <a:cubicBezTo>
                    <a:pt x="9" y="0"/>
                    <a:pt x="2" y="6"/>
                    <a:pt x="0" y="10"/>
                  </a:cubicBezTo>
                  <a:cubicBezTo>
                    <a:pt x="0" y="3"/>
                    <a:pt x="8" y="0"/>
                    <a:pt x="14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6" name="Freeform 1496">
              <a:extLst>
                <a:ext uri="{FF2B5EF4-FFF2-40B4-BE49-F238E27FC236}">
                  <a16:creationId xmlns:a16="http://schemas.microsoft.com/office/drawing/2014/main" id="{C8AB75F1-E292-4450-A049-532AC7DB9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584"/>
              <a:ext cx="5" cy="13"/>
            </a:xfrm>
            <a:custGeom>
              <a:avLst/>
              <a:gdLst>
                <a:gd name="T0" fmla="*/ 2 w 9"/>
                <a:gd name="T1" fmla="*/ 0 h 23"/>
                <a:gd name="T2" fmla="*/ 1 w 9"/>
                <a:gd name="T3" fmla="*/ 4 h 23"/>
                <a:gd name="T4" fmla="*/ 0 w 9"/>
                <a:gd name="T5" fmla="*/ 2 h 23"/>
                <a:gd name="T6" fmla="*/ 1 w 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23">
                  <a:moveTo>
                    <a:pt x="9" y="0"/>
                  </a:moveTo>
                  <a:cubicBezTo>
                    <a:pt x="1" y="4"/>
                    <a:pt x="2" y="17"/>
                    <a:pt x="7" y="23"/>
                  </a:cubicBezTo>
                  <a:cubicBezTo>
                    <a:pt x="3" y="20"/>
                    <a:pt x="0" y="18"/>
                    <a:pt x="0" y="13"/>
                  </a:cubicBezTo>
                  <a:cubicBezTo>
                    <a:pt x="0" y="9"/>
                    <a:pt x="2" y="2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7" name="Freeform 1497">
              <a:extLst>
                <a:ext uri="{FF2B5EF4-FFF2-40B4-BE49-F238E27FC236}">
                  <a16:creationId xmlns:a16="http://schemas.microsoft.com/office/drawing/2014/main" id="{13BC6EFE-0658-49D7-A787-0DDB5BC00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1560"/>
              <a:ext cx="11" cy="12"/>
            </a:xfrm>
            <a:custGeom>
              <a:avLst/>
              <a:gdLst>
                <a:gd name="T0" fmla="*/ 3 w 18"/>
                <a:gd name="T1" fmla="*/ 0 h 21"/>
                <a:gd name="T2" fmla="*/ 4 w 18"/>
                <a:gd name="T3" fmla="*/ 4 h 21"/>
                <a:gd name="T4" fmla="*/ 2 w 18"/>
                <a:gd name="T5" fmla="*/ 1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21">
                  <a:moveTo>
                    <a:pt x="13" y="0"/>
                  </a:moveTo>
                  <a:cubicBezTo>
                    <a:pt x="9" y="9"/>
                    <a:pt x="12" y="13"/>
                    <a:pt x="18" y="21"/>
                  </a:cubicBezTo>
                  <a:cubicBezTo>
                    <a:pt x="13" y="18"/>
                    <a:pt x="0" y="8"/>
                    <a:pt x="10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8" name="Freeform 1498">
              <a:extLst>
                <a:ext uri="{FF2B5EF4-FFF2-40B4-BE49-F238E27FC236}">
                  <a16:creationId xmlns:a16="http://schemas.microsoft.com/office/drawing/2014/main" id="{73C8EABB-F1B2-4D78-B5AA-A3C3478F5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43"/>
              <a:ext cx="7" cy="9"/>
            </a:xfrm>
            <a:custGeom>
              <a:avLst/>
              <a:gdLst>
                <a:gd name="T0" fmla="*/ 1 w 12"/>
                <a:gd name="T1" fmla="*/ 0 h 15"/>
                <a:gd name="T2" fmla="*/ 2 w 12"/>
                <a:gd name="T3" fmla="*/ 3 h 15"/>
                <a:gd name="T4" fmla="*/ 1 w 12"/>
                <a:gd name="T5" fmla="*/ 1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5">
                  <a:moveTo>
                    <a:pt x="7" y="0"/>
                  </a:moveTo>
                  <a:cubicBezTo>
                    <a:pt x="7" y="6"/>
                    <a:pt x="7" y="10"/>
                    <a:pt x="12" y="15"/>
                  </a:cubicBezTo>
                  <a:cubicBezTo>
                    <a:pt x="6" y="15"/>
                    <a:pt x="0" y="4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9" name="Freeform 1499">
              <a:extLst>
                <a:ext uri="{FF2B5EF4-FFF2-40B4-BE49-F238E27FC236}">
                  <a16:creationId xmlns:a16="http://schemas.microsoft.com/office/drawing/2014/main" id="{07FC5C39-52F0-40E0-AAF1-E8589D481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1537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2 w 12"/>
                <a:gd name="T3" fmla="*/ 3 h 16"/>
                <a:gd name="T4" fmla="*/ 1 w 12"/>
                <a:gd name="T5" fmla="*/ 1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6">
                  <a:moveTo>
                    <a:pt x="4" y="0"/>
                  </a:moveTo>
                  <a:cubicBezTo>
                    <a:pt x="2" y="6"/>
                    <a:pt x="8" y="12"/>
                    <a:pt x="12" y="15"/>
                  </a:cubicBezTo>
                  <a:cubicBezTo>
                    <a:pt x="7" y="16"/>
                    <a:pt x="0" y="8"/>
                    <a:pt x="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0" name="Freeform 1500">
              <a:extLst>
                <a:ext uri="{FF2B5EF4-FFF2-40B4-BE49-F238E27FC236}">
                  <a16:creationId xmlns:a16="http://schemas.microsoft.com/office/drawing/2014/main" id="{C1968DC1-11A0-4F0C-BFAD-92F5F964A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672"/>
              <a:ext cx="10" cy="10"/>
            </a:xfrm>
            <a:custGeom>
              <a:avLst/>
              <a:gdLst>
                <a:gd name="T0" fmla="*/ 4 w 17"/>
                <a:gd name="T1" fmla="*/ 0 h 17"/>
                <a:gd name="T2" fmla="*/ 2 w 17"/>
                <a:gd name="T3" fmla="*/ 4 h 17"/>
                <a:gd name="T4" fmla="*/ 3 w 17"/>
                <a:gd name="T5" fmla="*/ 1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cubicBezTo>
                    <a:pt x="9" y="2"/>
                    <a:pt x="7" y="10"/>
                    <a:pt x="10" y="17"/>
                  </a:cubicBezTo>
                  <a:cubicBezTo>
                    <a:pt x="0" y="13"/>
                    <a:pt x="7" y="0"/>
                    <a:pt x="1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1" name="Freeform 1501">
              <a:extLst>
                <a:ext uri="{FF2B5EF4-FFF2-40B4-BE49-F238E27FC236}">
                  <a16:creationId xmlns:a16="http://schemas.microsoft.com/office/drawing/2014/main" id="{AD0C23B0-962E-4421-A8E8-9442F253E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74"/>
              <a:ext cx="10" cy="5"/>
            </a:xfrm>
            <a:custGeom>
              <a:avLst/>
              <a:gdLst>
                <a:gd name="T0" fmla="*/ 0 w 17"/>
                <a:gd name="T1" fmla="*/ 1 h 9"/>
                <a:gd name="T2" fmla="*/ 4 w 17"/>
                <a:gd name="T3" fmla="*/ 2 h 9"/>
                <a:gd name="T4" fmla="*/ 1 w 1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9">
                  <a:moveTo>
                    <a:pt x="0" y="2"/>
                  </a:moveTo>
                  <a:cubicBezTo>
                    <a:pt x="8" y="3"/>
                    <a:pt x="11" y="3"/>
                    <a:pt x="17" y="9"/>
                  </a:cubicBezTo>
                  <a:cubicBezTo>
                    <a:pt x="14" y="1"/>
                    <a:pt x="8" y="0"/>
                    <a:pt x="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2" name="Freeform 1502">
              <a:extLst>
                <a:ext uri="{FF2B5EF4-FFF2-40B4-BE49-F238E27FC236}">
                  <a16:creationId xmlns:a16="http://schemas.microsoft.com/office/drawing/2014/main" id="{3E212801-8F4F-4D18-8ECE-A4461ACBD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" y="1644"/>
              <a:ext cx="8" cy="5"/>
            </a:xfrm>
            <a:custGeom>
              <a:avLst/>
              <a:gdLst>
                <a:gd name="T0" fmla="*/ 1 w 14"/>
                <a:gd name="T1" fmla="*/ 2 h 9"/>
                <a:gd name="T2" fmla="*/ 3 w 14"/>
                <a:gd name="T3" fmla="*/ 1 h 9"/>
                <a:gd name="T4" fmla="*/ 0 w 14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9">
                  <a:moveTo>
                    <a:pt x="1" y="9"/>
                  </a:moveTo>
                  <a:cubicBezTo>
                    <a:pt x="2" y="3"/>
                    <a:pt x="9" y="2"/>
                    <a:pt x="14" y="2"/>
                  </a:cubicBezTo>
                  <a:cubicBezTo>
                    <a:pt x="8" y="0"/>
                    <a:pt x="2" y="1"/>
                    <a:pt x="0" y="8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3" name="Freeform 1503">
              <a:extLst>
                <a:ext uri="{FF2B5EF4-FFF2-40B4-BE49-F238E27FC236}">
                  <a16:creationId xmlns:a16="http://schemas.microsoft.com/office/drawing/2014/main" id="{E4159BF4-1E16-4517-9863-0EB0A14B5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" y="1623"/>
              <a:ext cx="7" cy="17"/>
            </a:xfrm>
            <a:custGeom>
              <a:avLst/>
              <a:gdLst>
                <a:gd name="T0" fmla="*/ 2 w 13"/>
                <a:gd name="T1" fmla="*/ 0 h 28"/>
                <a:gd name="T2" fmla="*/ 1 w 13"/>
                <a:gd name="T3" fmla="*/ 3 h 28"/>
                <a:gd name="T4" fmla="*/ 2 w 13"/>
                <a:gd name="T5" fmla="*/ 6 h 28"/>
                <a:gd name="T6" fmla="*/ 0 w 13"/>
                <a:gd name="T7" fmla="*/ 3 h 28"/>
                <a:gd name="T8" fmla="*/ 2 w 13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8">
                  <a:moveTo>
                    <a:pt x="13" y="0"/>
                  </a:moveTo>
                  <a:cubicBezTo>
                    <a:pt x="7" y="0"/>
                    <a:pt x="5" y="10"/>
                    <a:pt x="5" y="14"/>
                  </a:cubicBezTo>
                  <a:cubicBezTo>
                    <a:pt x="5" y="21"/>
                    <a:pt x="8" y="23"/>
                    <a:pt x="11" y="28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5"/>
                    <a:pt x="5" y="5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4" name="Freeform 1504">
              <a:extLst>
                <a:ext uri="{FF2B5EF4-FFF2-40B4-BE49-F238E27FC236}">
                  <a16:creationId xmlns:a16="http://schemas.microsoft.com/office/drawing/2014/main" id="{4DD6CD6D-E146-4BFE-836C-742412D89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590"/>
              <a:ext cx="3" cy="8"/>
            </a:xfrm>
            <a:custGeom>
              <a:avLst/>
              <a:gdLst>
                <a:gd name="T0" fmla="*/ 1 w 6"/>
                <a:gd name="T1" fmla="*/ 0 h 14"/>
                <a:gd name="T2" fmla="*/ 1 w 6"/>
                <a:gd name="T3" fmla="*/ 3 h 14"/>
                <a:gd name="T4" fmla="*/ 1 w 6"/>
                <a:gd name="T5" fmla="*/ 1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4">
                  <a:moveTo>
                    <a:pt x="5" y="0"/>
                  </a:moveTo>
                  <a:cubicBezTo>
                    <a:pt x="2" y="5"/>
                    <a:pt x="5" y="10"/>
                    <a:pt x="6" y="14"/>
                  </a:cubicBezTo>
                  <a:cubicBezTo>
                    <a:pt x="3" y="13"/>
                    <a:pt x="0" y="7"/>
                    <a:pt x="3" y="4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5" name="Freeform 1505">
              <a:extLst>
                <a:ext uri="{FF2B5EF4-FFF2-40B4-BE49-F238E27FC236}">
                  <a16:creationId xmlns:a16="http://schemas.microsoft.com/office/drawing/2014/main" id="{82E873A2-9988-4537-BEB9-179ADD3FC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1656"/>
              <a:ext cx="6" cy="8"/>
            </a:xfrm>
            <a:custGeom>
              <a:avLst/>
              <a:gdLst>
                <a:gd name="T0" fmla="*/ 2 w 11"/>
                <a:gd name="T1" fmla="*/ 0 h 14"/>
                <a:gd name="T2" fmla="*/ 1 w 11"/>
                <a:gd name="T3" fmla="*/ 3 h 14"/>
                <a:gd name="T4" fmla="*/ 2 w 1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cubicBezTo>
                    <a:pt x="5" y="1"/>
                    <a:pt x="4" y="9"/>
                    <a:pt x="5" y="14"/>
                  </a:cubicBezTo>
                  <a:cubicBezTo>
                    <a:pt x="0" y="8"/>
                    <a:pt x="5" y="1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6" name="Freeform 1506">
              <a:extLst>
                <a:ext uri="{FF2B5EF4-FFF2-40B4-BE49-F238E27FC236}">
                  <a16:creationId xmlns:a16="http://schemas.microsoft.com/office/drawing/2014/main" id="{BEA0D8F7-5575-49E3-A101-1CFD53FF6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468"/>
              <a:ext cx="98" cy="324"/>
            </a:xfrm>
            <a:custGeom>
              <a:avLst/>
              <a:gdLst>
                <a:gd name="T0" fmla="*/ 32 w 171"/>
                <a:gd name="T1" fmla="*/ 1 h 561"/>
                <a:gd name="T2" fmla="*/ 3 w 171"/>
                <a:gd name="T3" fmla="*/ 40 h 561"/>
                <a:gd name="T4" fmla="*/ 2 w 171"/>
                <a:gd name="T5" fmla="*/ 77 h 561"/>
                <a:gd name="T6" fmla="*/ 12 w 171"/>
                <a:gd name="T7" fmla="*/ 108 h 561"/>
                <a:gd name="T8" fmla="*/ 6 w 171"/>
                <a:gd name="T9" fmla="*/ 70 h 561"/>
                <a:gd name="T10" fmla="*/ 11 w 171"/>
                <a:gd name="T11" fmla="*/ 32 h 561"/>
                <a:gd name="T12" fmla="*/ 32 w 171"/>
                <a:gd name="T13" fmla="*/ 0 h 5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1" h="561">
                  <a:moveTo>
                    <a:pt x="171" y="2"/>
                  </a:moveTo>
                  <a:cubicBezTo>
                    <a:pt x="82" y="28"/>
                    <a:pt x="35" y="126"/>
                    <a:pt x="17" y="210"/>
                  </a:cubicBezTo>
                  <a:cubicBezTo>
                    <a:pt x="4" y="269"/>
                    <a:pt x="0" y="340"/>
                    <a:pt x="10" y="401"/>
                  </a:cubicBezTo>
                  <a:cubicBezTo>
                    <a:pt x="18" y="459"/>
                    <a:pt x="44" y="507"/>
                    <a:pt x="65" y="561"/>
                  </a:cubicBezTo>
                  <a:cubicBezTo>
                    <a:pt x="32" y="509"/>
                    <a:pt x="31" y="423"/>
                    <a:pt x="31" y="364"/>
                  </a:cubicBezTo>
                  <a:cubicBezTo>
                    <a:pt x="32" y="298"/>
                    <a:pt x="43" y="230"/>
                    <a:pt x="61" y="166"/>
                  </a:cubicBezTo>
                  <a:cubicBezTo>
                    <a:pt x="78" y="108"/>
                    <a:pt x="107" y="23"/>
                    <a:pt x="169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7" name="Freeform 1507">
              <a:extLst>
                <a:ext uri="{FF2B5EF4-FFF2-40B4-BE49-F238E27FC236}">
                  <a16:creationId xmlns:a16="http://schemas.microsoft.com/office/drawing/2014/main" id="{B6D03955-4F93-495D-A0FF-98F9D53D0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478"/>
              <a:ext cx="51" cy="178"/>
            </a:xfrm>
            <a:custGeom>
              <a:avLst/>
              <a:gdLst>
                <a:gd name="T0" fmla="*/ 0 w 88"/>
                <a:gd name="T1" fmla="*/ 0 h 309"/>
                <a:gd name="T2" fmla="*/ 8 w 88"/>
                <a:gd name="T3" fmla="*/ 9 h 309"/>
                <a:gd name="T4" fmla="*/ 13 w 88"/>
                <a:gd name="T5" fmla="*/ 27 h 309"/>
                <a:gd name="T6" fmla="*/ 10 w 88"/>
                <a:gd name="T7" fmla="*/ 46 h 309"/>
                <a:gd name="T8" fmla="*/ 5 w 88"/>
                <a:gd name="T9" fmla="*/ 59 h 309"/>
                <a:gd name="T10" fmla="*/ 13 w 88"/>
                <a:gd name="T11" fmla="*/ 48 h 309"/>
                <a:gd name="T12" fmla="*/ 17 w 88"/>
                <a:gd name="T13" fmla="*/ 38 h 309"/>
                <a:gd name="T14" fmla="*/ 15 w 88"/>
                <a:gd name="T15" fmla="*/ 20 h 309"/>
                <a:gd name="T16" fmla="*/ 8 w 88"/>
                <a:gd name="T17" fmla="*/ 7 h 309"/>
                <a:gd name="T18" fmla="*/ 1 w 88"/>
                <a:gd name="T19" fmla="*/ 1 h 3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" h="309">
                  <a:moveTo>
                    <a:pt x="0" y="0"/>
                  </a:moveTo>
                  <a:cubicBezTo>
                    <a:pt x="10" y="16"/>
                    <a:pt x="27" y="29"/>
                    <a:pt x="39" y="45"/>
                  </a:cubicBezTo>
                  <a:cubicBezTo>
                    <a:pt x="58" y="72"/>
                    <a:pt x="67" y="106"/>
                    <a:pt x="68" y="140"/>
                  </a:cubicBezTo>
                  <a:cubicBezTo>
                    <a:pt x="68" y="175"/>
                    <a:pt x="65" y="209"/>
                    <a:pt x="53" y="242"/>
                  </a:cubicBezTo>
                  <a:cubicBezTo>
                    <a:pt x="45" y="263"/>
                    <a:pt x="39" y="290"/>
                    <a:pt x="27" y="309"/>
                  </a:cubicBezTo>
                  <a:cubicBezTo>
                    <a:pt x="45" y="296"/>
                    <a:pt x="55" y="270"/>
                    <a:pt x="66" y="251"/>
                  </a:cubicBezTo>
                  <a:cubicBezTo>
                    <a:pt x="76" y="234"/>
                    <a:pt x="84" y="220"/>
                    <a:pt x="86" y="200"/>
                  </a:cubicBezTo>
                  <a:cubicBezTo>
                    <a:pt x="88" y="169"/>
                    <a:pt x="83" y="136"/>
                    <a:pt x="76" y="106"/>
                  </a:cubicBezTo>
                  <a:cubicBezTo>
                    <a:pt x="69" y="81"/>
                    <a:pt x="59" y="55"/>
                    <a:pt x="40" y="37"/>
                  </a:cubicBezTo>
                  <a:cubicBezTo>
                    <a:pt x="28" y="25"/>
                    <a:pt x="15" y="15"/>
                    <a:pt x="3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8" name="Oval 1508">
              <a:extLst>
                <a:ext uri="{FF2B5EF4-FFF2-40B4-BE49-F238E27FC236}">
                  <a16:creationId xmlns:a16="http://schemas.microsoft.com/office/drawing/2014/main" id="{90E41BE0-84B9-4FA1-9825-C705E2BE5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498"/>
              <a:ext cx="13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59" name="Oval 1509">
              <a:extLst>
                <a:ext uri="{FF2B5EF4-FFF2-40B4-BE49-F238E27FC236}">
                  <a16:creationId xmlns:a16="http://schemas.microsoft.com/office/drawing/2014/main" id="{AAAACC53-DBF4-4FC2-8E0E-D14E0E760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1486"/>
              <a:ext cx="7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60" name="Freeform 1510">
              <a:extLst>
                <a:ext uri="{FF2B5EF4-FFF2-40B4-BE49-F238E27FC236}">
                  <a16:creationId xmlns:a16="http://schemas.microsoft.com/office/drawing/2014/main" id="{11947A3E-8D00-468D-BC5C-219CE62A4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1774"/>
              <a:ext cx="100" cy="75"/>
            </a:xfrm>
            <a:custGeom>
              <a:avLst/>
              <a:gdLst>
                <a:gd name="T0" fmla="*/ 30 w 175"/>
                <a:gd name="T1" fmla="*/ 21 h 131"/>
                <a:gd name="T2" fmla="*/ 12 w 175"/>
                <a:gd name="T3" fmla="*/ 19 h 131"/>
                <a:gd name="T4" fmla="*/ 2 w 175"/>
                <a:gd name="T5" fmla="*/ 4 h 131"/>
                <a:gd name="T6" fmla="*/ 21 w 175"/>
                <a:gd name="T7" fmla="*/ 5 h 131"/>
                <a:gd name="T8" fmla="*/ 30 w 175"/>
                <a:gd name="T9" fmla="*/ 21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" h="131">
                  <a:moveTo>
                    <a:pt x="162" y="110"/>
                  </a:moveTo>
                  <a:cubicBezTo>
                    <a:pt x="150" y="131"/>
                    <a:pt x="106" y="128"/>
                    <a:pt x="65" y="104"/>
                  </a:cubicBezTo>
                  <a:cubicBezTo>
                    <a:pt x="23" y="79"/>
                    <a:pt x="0" y="42"/>
                    <a:pt x="13" y="21"/>
                  </a:cubicBezTo>
                  <a:cubicBezTo>
                    <a:pt x="25" y="0"/>
                    <a:pt x="69" y="3"/>
                    <a:pt x="110" y="28"/>
                  </a:cubicBezTo>
                  <a:cubicBezTo>
                    <a:pt x="151" y="53"/>
                    <a:pt x="175" y="90"/>
                    <a:pt x="162" y="11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1" name="Freeform 1511">
              <a:extLst>
                <a:ext uri="{FF2B5EF4-FFF2-40B4-BE49-F238E27FC236}">
                  <a16:creationId xmlns:a16="http://schemas.microsoft.com/office/drawing/2014/main" id="{475AE2F7-F740-4EBC-9CEF-0EE7490A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396"/>
              <a:ext cx="63" cy="81"/>
            </a:xfrm>
            <a:custGeom>
              <a:avLst/>
              <a:gdLst>
                <a:gd name="T0" fmla="*/ 17 w 110"/>
                <a:gd name="T1" fmla="*/ 17 h 139"/>
                <a:gd name="T2" fmla="*/ 4 w 110"/>
                <a:gd name="T3" fmla="*/ 26 h 139"/>
                <a:gd name="T4" fmla="*/ 3 w 110"/>
                <a:gd name="T5" fmla="*/ 10 h 139"/>
                <a:gd name="T6" fmla="*/ 17 w 110"/>
                <a:gd name="T7" fmla="*/ 2 h 139"/>
                <a:gd name="T8" fmla="*/ 17 w 110"/>
                <a:gd name="T9" fmla="*/ 17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" h="139">
                  <a:moveTo>
                    <a:pt x="92" y="90"/>
                  </a:moveTo>
                  <a:cubicBezTo>
                    <a:pt x="73" y="122"/>
                    <a:pt x="42" y="139"/>
                    <a:pt x="22" y="128"/>
                  </a:cubicBezTo>
                  <a:cubicBezTo>
                    <a:pt x="2" y="116"/>
                    <a:pt x="0" y="81"/>
                    <a:pt x="19" y="49"/>
                  </a:cubicBezTo>
                  <a:cubicBezTo>
                    <a:pt x="37" y="17"/>
                    <a:pt x="68" y="0"/>
                    <a:pt x="88" y="11"/>
                  </a:cubicBezTo>
                  <a:cubicBezTo>
                    <a:pt x="108" y="23"/>
                    <a:pt x="110" y="58"/>
                    <a:pt x="92" y="9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2" name="Freeform 1512">
              <a:extLst>
                <a:ext uri="{FF2B5EF4-FFF2-40B4-BE49-F238E27FC236}">
                  <a16:creationId xmlns:a16="http://schemas.microsoft.com/office/drawing/2014/main" id="{26156C29-C067-4532-A7E8-884CFCE46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" y="1785"/>
              <a:ext cx="53" cy="48"/>
            </a:xfrm>
            <a:custGeom>
              <a:avLst/>
              <a:gdLst>
                <a:gd name="T0" fmla="*/ 2 w 91"/>
                <a:gd name="T1" fmla="*/ 0 h 83"/>
                <a:gd name="T2" fmla="*/ 1 w 91"/>
                <a:gd name="T3" fmla="*/ 3 h 83"/>
                <a:gd name="T4" fmla="*/ 6 w 91"/>
                <a:gd name="T5" fmla="*/ 10 h 83"/>
                <a:gd name="T6" fmla="*/ 13 w 91"/>
                <a:gd name="T7" fmla="*/ 15 h 83"/>
                <a:gd name="T8" fmla="*/ 17 w 91"/>
                <a:gd name="T9" fmla="*/ 16 h 83"/>
                <a:gd name="T10" fmla="*/ 16 w 91"/>
                <a:gd name="T11" fmla="*/ 12 h 83"/>
                <a:gd name="T12" fmla="*/ 7 w 91"/>
                <a:gd name="T13" fmla="*/ 1 h 83"/>
                <a:gd name="T14" fmla="*/ 2 w 91"/>
                <a:gd name="T15" fmla="*/ 1 h 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1" h="83">
                  <a:moveTo>
                    <a:pt x="12" y="0"/>
                  </a:moveTo>
                  <a:cubicBezTo>
                    <a:pt x="5" y="4"/>
                    <a:pt x="0" y="9"/>
                    <a:pt x="3" y="19"/>
                  </a:cubicBezTo>
                  <a:cubicBezTo>
                    <a:pt x="6" y="33"/>
                    <a:pt x="19" y="44"/>
                    <a:pt x="29" y="54"/>
                  </a:cubicBezTo>
                  <a:cubicBezTo>
                    <a:pt x="39" y="64"/>
                    <a:pt x="52" y="73"/>
                    <a:pt x="67" y="78"/>
                  </a:cubicBezTo>
                  <a:cubicBezTo>
                    <a:pt x="71" y="80"/>
                    <a:pt x="81" y="83"/>
                    <a:pt x="86" y="80"/>
                  </a:cubicBezTo>
                  <a:cubicBezTo>
                    <a:pt x="91" y="75"/>
                    <a:pt x="85" y="63"/>
                    <a:pt x="83" y="59"/>
                  </a:cubicBezTo>
                  <a:cubicBezTo>
                    <a:pt x="74" y="38"/>
                    <a:pt x="59" y="8"/>
                    <a:pt x="34" y="3"/>
                  </a:cubicBezTo>
                  <a:cubicBezTo>
                    <a:pt x="27" y="2"/>
                    <a:pt x="19" y="3"/>
                    <a:pt x="12" y="1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3" name="Freeform 1513">
              <a:extLst>
                <a:ext uri="{FF2B5EF4-FFF2-40B4-BE49-F238E27FC236}">
                  <a16:creationId xmlns:a16="http://schemas.microsoft.com/office/drawing/2014/main" id="{7B1B10F3-AF04-4329-BAFB-A506F8F04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402"/>
              <a:ext cx="35" cy="51"/>
            </a:xfrm>
            <a:custGeom>
              <a:avLst/>
              <a:gdLst>
                <a:gd name="T0" fmla="*/ 9 w 61"/>
                <a:gd name="T1" fmla="*/ 2 h 89"/>
                <a:gd name="T2" fmla="*/ 1 w 61"/>
                <a:gd name="T3" fmla="*/ 8 h 89"/>
                <a:gd name="T4" fmla="*/ 2 w 61"/>
                <a:gd name="T5" fmla="*/ 15 h 89"/>
                <a:gd name="T6" fmla="*/ 7 w 61"/>
                <a:gd name="T7" fmla="*/ 14 h 89"/>
                <a:gd name="T8" fmla="*/ 9 w 61"/>
                <a:gd name="T9" fmla="*/ 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89">
                  <a:moveTo>
                    <a:pt x="46" y="11"/>
                  </a:moveTo>
                  <a:cubicBezTo>
                    <a:pt x="26" y="0"/>
                    <a:pt x="12" y="28"/>
                    <a:pt x="7" y="43"/>
                  </a:cubicBezTo>
                  <a:cubicBezTo>
                    <a:pt x="3" y="53"/>
                    <a:pt x="0" y="70"/>
                    <a:pt x="9" y="80"/>
                  </a:cubicBezTo>
                  <a:cubicBezTo>
                    <a:pt x="19" y="89"/>
                    <a:pt x="33" y="82"/>
                    <a:pt x="40" y="74"/>
                  </a:cubicBezTo>
                  <a:cubicBezTo>
                    <a:pt x="51" y="60"/>
                    <a:pt x="61" y="24"/>
                    <a:pt x="45" y="12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4" name="Freeform 1514">
              <a:extLst>
                <a:ext uri="{FF2B5EF4-FFF2-40B4-BE49-F238E27FC236}">
                  <a16:creationId xmlns:a16="http://schemas.microsoft.com/office/drawing/2014/main" id="{3F60F426-106E-4C1A-ACEF-DA7442590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53"/>
              <a:ext cx="154" cy="347"/>
            </a:xfrm>
            <a:custGeom>
              <a:avLst/>
              <a:gdLst>
                <a:gd name="T0" fmla="*/ 8 w 268"/>
                <a:gd name="T1" fmla="*/ 21 h 602"/>
                <a:gd name="T2" fmla="*/ 21 w 268"/>
                <a:gd name="T3" fmla="*/ 14 h 602"/>
                <a:gd name="T4" fmla="*/ 33 w 268"/>
                <a:gd name="T5" fmla="*/ 4 h 602"/>
                <a:gd name="T6" fmla="*/ 32 w 268"/>
                <a:gd name="T7" fmla="*/ 14 h 602"/>
                <a:gd name="T8" fmla="*/ 37 w 268"/>
                <a:gd name="T9" fmla="*/ 7 h 602"/>
                <a:gd name="T10" fmla="*/ 44 w 268"/>
                <a:gd name="T11" fmla="*/ 3 h 602"/>
                <a:gd name="T12" fmla="*/ 38 w 268"/>
                <a:gd name="T13" fmla="*/ 16 h 602"/>
                <a:gd name="T14" fmla="*/ 51 w 268"/>
                <a:gd name="T15" fmla="*/ 7 h 602"/>
                <a:gd name="T16" fmla="*/ 43 w 268"/>
                <a:gd name="T17" fmla="*/ 20 h 602"/>
                <a:gd name="T18" fmla="*/ 36 w 268"/>
                <a:gd name="T19" fmla="*/ 27 h 602"/>
                <a:gd name="T20" fmla="*/ 35 w 268"/>
                <a:gd name="T21" fmla="*/ 30 h 602"/>
                <a:gd name="T22" fmla="*/ 40 w 268"/>
                <a:gd name="T23" fmla="*/ 28 h 602"/>
                <a:gd name="T24" fmla="*/ 36 w 268"/>
                <a:gd name="T25" fmla="*/ 41 h 602"/>
                <a:gd name="T26" fmla="*/ 34 w 268"/>
                <a:gd name="T27" fmla="*/ 60 h 602"/>
                <a:gd name="T28" fmla="*/ 35 w 268"/>
                <a:gd name="T29" fmla="*/ 76 h 602"/>
                <a:gd name="T30" fmla="*/ 32 w 268"/>
                <a:gd name="T31" fmla="*/ 81 h 602"/>
                <a:gd name="T32" fmla="*/ 29 w 268"/>
                <a:gd name="T33" fmla="*/ 82 h 602"/>
                <a:gd name="T34" fmla="*/ 30 w 268"/>
                <a:gd name="T35" fmla="*/ 88 h 602"/>
                <a:gd name="T36" fmla="*/ 31 w 268"/>
                <a:gd name="T37" fmla="*/ 97 h 602"/>
                <a:gd name="T38" fmla="*/ 28 w 268"/>
                <a:gd name="T39" fmla="*/ 96 h 602"/>
                <a:gd name="T40" fmla="*/ 22 w 268"/>
                <a:gd name="T41" fmla="*/ 85 h 602"/>
                <a:gd name="T42" fmla="*/ 20 w 268"/>
                <a:gd name="T43" fmla="*/ 95 h 602"/>
                <a:gd name="T44" fmla="*/ 20 w 268"/>
                <a:gd name="T45" fmla="*/ 103 h 602"/>
                <a:gd name="T46" fmla="*/ 20 w 268"/>
                <a:gd name="T47" fmla="*/ 111 h 602"/>
                <a:gd name="T48" fmla="*/ 14 w 268"/>
                <a:gd name="T49" fmla="*/ 106 h 602"/>
                <a:gd name="T50" fmla="*/ 8 w 268"/>
                <a:gd name="T51" fmla="*/ 90 h 602"/>
                <a:gd name="T52" fmla="*/ 5 w 268"/>
                <a:gd name="T53" fmla="*/ 99 h 602"/>
                <a:gd name="T54" fmla="*/ 2 w 268"/>
                <a:gd name="T55" fmla="*/ 105 h 602"/>
                <a:gd name="T56" fmla="*/ 1 w 268"/>
                <a:gd name="T57" fmla="*/ 99 h 602"/>
                <a:gd name="T58" fmla="*/ 0 w 268"/>
                <a:gd name="T59" fmla="*/ 88 h 602"/>
                <a:gd name="T60" fmla="*/ 3 w 268"/>
                <a:gd name="T61" fmla="*/ 72 h 602"/>
                <a:gd name="T62" fmla="*/ 10 w 268"/>
                <a:gd name="T63" fmla="*/ 50 h 602"/>
                <a:gd name="T64" fmla="*/ 9 w 268"/>
                <a:gd name="T65" fmla="*/ 47 h 602"/>
                <a:gd name="T66" fmla="*/ 12 w 268"/>
                <a:gd name="T67" fmla="*/ 41 h 602"/>
                <a:gd name="T68" fmla="*/ 14 w 268"/>
                <a:gd name="T69" fmla="*/ 36 h 602"/>
                <a:gd name="T70" fmla="*/ 9 w 268"/>
                <a:gd name="T71" fmla="*/ 36 h 602"/>
                <a:gd name="T72" fmla="*/ 5 w 268"/>
                <a:gd name="T73" fmla="*/ 32 h 602"/>
                <a:gd name="T74" fmla="*/ 8 w 268"/>
                <a:gd name="T75" fmla="*/ 21 h 602"/>
                <a:gd name="T76" fmla="*/ 9 w 268"/>
                <a:gd name="T77" fmla="*/ 22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68" h="602">
                  <a:moveTo>
                    <a:pt x="42" y="112"/>
                  </a:moveTo>
                  <a:cubicBezTo>
                    <a:pt x="63" y="121"/>
                    <a:pt x="94" y="87"/>
                    <a:pt x="109" y="75"/>
                  </a:cubicBezTo>
                  <a:cubicBezTo>
                    <a:pt x="121" y="65"/>
                    <a:pt x="157" y="14"/>
                    <a:pt x="175" y="21"/>
                  </a:cubicBezTo>
                  <a:cubicBezTo>
                    <a:pt x="192" y="27"/>
                    <a:pt x="149" y="79"/>
                    <a:pt x="167" y="77"/>
                  </a:cubicBezTo>
                  <a:cubicBezTo>
                    <a:pt x="176" y="77"/>
                    <a:pt x="189" y="45"/>
                    <a:pt x="195" y="38"/>
                  </a:cubicBezTo>
                  <a:cubicBezTo>
                    <a:pt x="202" y="31"/>
                    <a:pt x="218" y="16"/>
                    <a:pt x="229" y="18"/>
                  </a:cubicBezTo>
                  <a:cubicBezTo>
                    <a:pt x="223" y="37"/>
                    <a:pt x="196" y="64"/>
                    <a:pt x="200" y="85"/>
                  </a:cubicBezTo>
                  <a:cubicBezTo>
                    <a:pt x="206" y="84"/>
                    <a:pt x="268" y="0"/>
                    <a:pt x="268" y="37"/>
                  </a:cubicBezTo>
                  <a:cubicBezTo>
                    <a:pt x="268" y="61"/>
                    <a:pt x="238" y="89"/>
                    <a:pt x="224" y="105"/>
                  </a:cubicBezTo>
                  <a:cubicBezTo>
                    <a:pt x="214" y="116"/>
                    <a:pt x="200" y="126"/>
                    <a:pt x="192" y="138"/>
                  </a:cubicBezTo>
                  <a:cubicBezTo>
                    <a:pt x="190" y="141"/>
                    <a:pt x="183" y="152"/>
                    <a:pt x="187" y="156"/>
                  </a:cubicBezTo>
                  <a:cubicBezTo>
                    <a:pt x="192" y="162"/>
                    <a:pt x="202" y="143"/>
                    <a:pt x="210" y="147"/>
                  </a:cubicBezTo>
                  <a:cubicBezTo>
                    <a:pt x="228" y="155"/>
                    <a:pt x="193" y="202"/>
                    <a:pt x="189" y="213"/>
                  </a:cubicBezTo>
                  <a:cubicBezTo>
                    <a:pt x="177" y="246"/>
                    <a:pt x="179" y="279"/>
                    <a:pt x="180" y="314"/>
                  </a:cubicBezTo>
                  <a:cubicBezTo>
                    <a:pt x="181" y="340"/>
                    <a:pt x="188" y="371"/>
                    <a:pt x="184" y="398"/>
                  </a:cubicBezTo>
                  <a:cubicBezTo>
                    <a:pt x="182" y="408"/>
                    <a:pt x="179" y="420"/>
                    <a:pt x="168" y="424"/>
                  </a:cubicBezTo>
                  <a:cubicBezTo>
                    <a:pt x="160" y="427"/>
                    <a:pt x="158" y="418"/>
                    <a:pt x="154" y="428"/>
                  </a:cubicBezTo>
                  <a:cubicBezTo>
                    <a:pt x="152" y="434"/>
                    <a:pt x="159" y="449"/>
                    <a:pt x="160" y="456"/>
                  </a:cubicBezTo>
                  <a:cubicBezTo>
                    <a:pt x="162" y="470"/>
                    <a:pt x="170" y="493"/>
                    <a:pt x="164" y="507"/>
                  </a:cubicBezTo>
                  <a:cubicBezTo>
                    <a:pt x="156" y="523"/>
                    <a:pt x="149" y="511"/>
                    <a:pt x="144" y="500"/>
                  </a:cubicBezTo>
                  <a:cubicBezTo>
                    <a:pt x="136" y="482"/>
                    <a:pt x="129" y="460"/>
                    <a:pt x="115" y="446"/>
                  </a:cubicBezTo>
                  <a:cubicBezTo>
                    <a:pt x="106" y="461"/>
                    <a:pt x="105" y="481"/>
                    <a:pt x="104" y="498"/>
                  </a:cubicBezTo>
                  <a:cubicBezTo>
                    <a:pt x="103" y="510"/>
                    <a:pt x="103" y="523"/>
                    <a:pt x="103" y="535"/>
                  </a:cubicBezTo>
                  <a:cubicBezTo>
                    <a:pt x="102" y="547"/>
                    <a:pt x="109" y="566"/>
                    <a:pt x="104" y="577"/>
                  </a:cubicBezTo>
                  <a:cubicBezTo>
                    <a:pt x="94" y="602"/>
                    <a:pt x="79" y="565"/>
                    <a:pt x="74" y="555"/>
                  </a:cubicBezTo>
                  <a:cubicBezTo>
                    <a:pt x="61" y="530"/>
                    <a:pt x="59" y="497"/>
                    <a:pt x="42" y="474"/>
                  </a:cubicBezTo>
                  <a:cubicBezTo>
                    <a:pt x="31" y="484"/>
                    <a:pt x="29" y="504"/>
                    <a:pt x="26" y="518"/>
                  </a:cubicBezTo>
                  <a:cubicBezTo>
                    <a:pt x="25" y="529"/>
                    <a:pt x="24" y="557"/>
                    <a:pt x="9" y="546"/>
                  </a:cubicBezTo>
                  <a:cubicBezTo>
                    <a:pt x="4" y="542"/>
                    <a:pt x="4" y="521"/>
                    <a:pt x="3" y="516"/>
                  </a:cubicBezTo>
                  <a:cubicBezTo>
                    <a:pt x="1" y="498"/>
                    <a:pt x="0" y="480"/>
                    <a:pt x="0" y="462"/>
                  </a:cubicBezTo>
                  <a:cubicBezTo>
                    <a:pt x="0" y="432"/>
                    <a:pt x="7" y="404"/>
                    <a:pt x="20" y="377"/>
                  </a:cubicBezTo>
                  <a:cubicBezTo>
                    <a:pt x="36" y="344"/>
                    <a:pt x="63" y="298"/>
                    <a:pt x="54" y="260"/>
                  </a:cubicBezTo>
                  <a:cubicBezTo>
                    <a:pt x="53" y="256"/>
                    <a:pt x="47" y="250"/>
                    <a:pt x="47" y="247"/>
                  </a:cubicBezTo>
                  <a:cubicBezTo>
                    <a:pt x="47" y="236"/>
                    <a:pt x="58" y="223"/>
                    <a:pt x="63" y="214"/>
                  </a:cubicBezTo>
                  <a:cubicBezTo>
                    <a:pt x="66" y="208"/>
                    <a:pt x="76" y="194"/>
                    <a:pt x="71" y="187"/>
                  </a:cubicBezTo>
                  <a:cubicBezTo>
                    <a:pt x="63" y="178"/>
                    <a:pt x="57" y="190"/>
                    <a:pt x="48" y="191"/>
                  </a:cubicBezTo>
                  <a:cubicBezTo>
                    <a:pt x="31" y="194"/>
                    <a:pt x="27" y="178"/>
                    <a:pt x="25" y="164"/>
                  </a:cubicBezTo>
                  <a:cubicBezTo>
                    <a:pt x="24" y="150"/>
                    <a:pt x="17" y="103"/>
                    <a:pt x="43" y="107"/>
                  </a:cubicBezTo>
                  <a:cubicBezTo>
                    <a:pt x="44" y="110"/>
                    <a:pt x="45" y="112"/>
                    <a:pt x="45" y="115"/>
                  </a:cubicBezTo>
                </a:path>
              </a:pathLst>
            </a:custGeom>
            <a:solidFill>
              <a:srgbClr val="F1B2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5" name="Freeform 1515">
              <a:extLst>
                <a:ext uri="{FF2B5EF4-FFF2-40B4-BE49-F238E27FC236}">
                  <a16:creationId xmlns:a16="http://schemas.microsoft.com/office/drawing/2014/main" id="{AB845F3F-C9B4-47A4-ABC7-EEA4AB72D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" y="1388"/>
              <a:ext cx="262" cy="483"/>
            </a:xfrm>
            <a:custGeom>
              <a:avLst/>
              <a:gdLst>
                <a:gd name="T0" fmla="*/ 87 w 454"/>
                <a:gd name="T1" fmla="*/ 4 h 838"/>
                <a:gd name="T2" fmla="*/ 52 w 454"/>
                <a:gd name="T3" fmla="*/ 7 h 838"/>
                <a:gd name="T4" fmla="*/ 31 w 454"/>
                <a:gd name="T5" fmla="*/ 38 h 838"/>
                <a:gd name="T6" fmla="*/ 17 w 454"/>
                <a:gd name="T7" fmla="*/ 52 h 838"/>
                <a:gd name="T8" fmla="*/ 13 w 454"/>
                <a:gd name="T9" fmla="*/ 69 h 838"/>
                <a:gd name="T10" fmla="*/ 2 w 454"/>
                <a:gd name="T11" fmla="*/ 107 h 838"/>
                <a:gd name="T12" fmla="*/ 12 w 454"/>
                <a:gd name="T13" fmla="*/ 140 h 838"/>
                <a:gd name="T14" fmla="*/ 23 w 454"/>
                <a:gd name="T15" fmla="*/ 150 h 838"/>
                <a:gd name="T16" fmla="*/ 35 w 454"/>
                <a:gd name="T17" fmla="*/ 160 h 838"/>
                <a:gd name="T18" fmla="*/ 14 w 454"/>
                <a:gd name="T19" fmla="*/ 105 h 838"/>
                <a:gd name="T20" fmla="*/ 23 w 454"/>
                <a:gd name="T21" fmla="*/ 78 h 838"/>
                <a:gd name="T22" fmla="*/ 29 w 454"/>
                <a:gd name="T23" fmla="*/ 54 h 838"/>
                <a:gd name="T24" fmla="*/ 48 w 454"/>
                <a:gd name="T25" fmla="*/ 32 h 838"/>
                <a:gd name="T26" fmla="*/ 62 w 454"/>
                <a:gd name="T27" fmla="*/ 12 h 838"/>
                <a:gd name="T28" fmla="*/ 75 w 454"/>
                <a:gd name="T29" fmla="*/ 4 h 838"/>
                <a:gd name="T30" fmla="*/ 87 w 454"/>
                <a:gd name="T31" fmla="*/ 5 h 8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4" h="838">
                  <a:moveTo>
                    <a:pt x="454" y="23"/>
                  </a:moveTo>
                  <a:cubicBezTo>
                    <a:pt x="391" y="0"/>
                    <a:pt x="329" y="2"/>
                    <a:pt x="270" y="39"/>
                  </a:cubicBezTo>
                  <a:cubicBezTo>
                    <a:pt x="220" y="70"/>
                    <a:pt x="192" y="149"/>
                    <a:pt x="160" y="198"/>
                  </a:cubicBezTo>
                  <a:cubicBezTo>
                    <a:pt x="139" y="229"/>
                    <a:pt x="110" y="246"/>
                    <a:pt x="88" y="274"/>
                  </a:cubicBezTo>
                  <a:cubicBezTo>
                    <a:pt x="70" y="298"/>
                    <a:pt x="71" y="334"/>
                    <a:pt x="67" y="362"/>
                  </a:cubicBezTo>
                  <a:cubicBezTo>
                    <a:pt x="57" y="429"/>
                    <a:pt x="24" y="492"/>
                    <a:pt x="11" y="559"/>
                  </a:cubicBezTo>
                  <a:cubicBezTo>
                    <a:pt x="0" y="618"/>
                    <a:pt x="26" y="684"/>
                    <a:pt x="62" y="731"/>
                  </a:cubicBezTo>
                  <a:cubicBezTo>
                    <a:pt x="77" y="752"/>
                    <a:pt x="97" y="768"/>
                    <a:pt x="118" y="783"/>
                  </a:cubicBezTo>
                  <a:cubicBezTo>
                    <a:pt x="140" y="801"/>
                    <a:pt x="159" y="824"/>
                    <a:pt x="184" y="838"/>
                  </a:cubicBezTo>
                  <a:cubicBezTo>
                    <a:pt x="118" y="764"/>
                    <a:pt x="53" y="654"/>
                    <a:pt x="77" y="551"/>
                  </a:cubicBezTo>
                  <a:cubicBezTo>
                    <a:pt x="89" y="503"/>
                    <a:pt x="105" y="455"/>
                    <a:pt x="117" y="407"/>
                  </a:cubicBezTo>
                  <a:cubicBezTo>
                    <a:pt x="128" y="365"/>
                    <a:pt x="132" y="321"/>
                    <a:pt x="155" y="283"/>
                  </a:cubicBezTo>
                  <a:cubicBezTo>
                    <a:pt x="180" y="242"/>
                    <a:pt x="220" y="207"/>
                    <a:pt x="249" y="169"/>
                  </a:cubicBezTo>
                  <a:cubicBezTo>
                    <a:pt x="275" y="134"/>
                    <a:pt x="297" y="94"/>
                    <a:pt x="323" y="60"/>
                  </a:cubicBezTo>
                  <a:cubicBezTo>
                    <a:pt x="338" y="41"/>
                    <a:pt x="365" y="23"/>
                    <a:pt x="390" y="20"/>
                  </a:cubicBezTo>
                  <a:cubicBezTo>
                    <a:pt x="406" y="18"/>
                    <a:pt x="441" y="17"/>
                    <a:pt x="451" y="2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6" name="Freeform 1516">
              <a:extLst>
                <a:ext uri="{FF2B5EF4-FFF2-40B4-BE49-F238E27FC236}">
                  <a16:creationId xmlns:a16="http://schemas.microsoft.com/office/drawing/2014/main" id="{3A49946B-0ECC-4E96-8110-551141BAF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63"/>
              <a:ext cx="132" cy="311"/>
            </a:xfrm>
            <a:custGeom>
              <a:avLst/>
              <a:gdLst>
                <a:gd name="T0" fmla="*/ 44 w 229"/>
                <a:gd name="T1" fmla="*/ 1 h 540"/>
                <a:gd name="T2" fmla="*/ 37 w 229"/>
                <a:gd name="T3" fmla="*/ 4 h 540"/>
                <a:gd name="T4" fmla="*/ 32 w 229"/>
                <a:gd name="T5" fmla="*/ 12 h 540"/>
                <a:gd name="T6" fmla="*/ 33 w 229"/>
                <a:gd name="T7" fmla="*/ 1 h 540"/>
                <a:gd name="T8" fmla="*/ 33 w 229"/>
                <a:gd name="T9" fmla="*/ 1 h 540"/>
                <a:gd name="T10" fmla="*/ 26 w 229"/>
                <a:gd name="T11" fmla="*/ 13 h 540"/>
                <a:gd name="T12" fmla="*/ 12 w 229"/>
                <a:gd name="T13" fmla="*/ 28 h 540"/>
                <a:gd name="T14" fmla="*/ 10 w 229"/>
                <a:gd name="T15" fmla="*/ 33 h 540"/>
                <a:gd name="T16" fmla="*/ 13 w 229"/>
                <a:gd name="T17" fmla="*/ 32 h 540"/>
                <a:gd name="T18" fmla="*/ 12 w 229"/>
                <a:gd name="T19" fmla="*/ 37 h 540"/>
                <a:gd name="T20" fmla="*/ 9 w 229"/>
                <a:gd name="T21" fmla="*/ 44 h 540"/>
                <a:gd name="T22" fmla="*/ 10 w 229"/>
                <a:gd name="T23" fmla="*/ 47 h 540"/>
                <a:gd name="T24" fmla="*/ 4 w 229"/>
                <a:gd name="T25" fmla="*/ 69 h 540"/>
                <a:gd name="T26" fmla="*/ 0 w 229"/>
                <a:gd name="T27" fmla="*/ 85 h 540"/>
                <a:gd name="T28" fmla="*/ 1 w 229"/>
                <a:gd name="T29" fmla="*/ 95 h 540"/>
                <a:gd name="T30" fmla="*/ 2 w 229"/>
                <a:gd name="T31" fmla="*/ 101 h 540"/>
                <a:gd name="T32" fmla="*/ 5 w 229"/>
                <a:gd name="T33" fmla="*/ 96 h 540"/>
                <a:gd name="T34" fmla="*/ 8 w 229"/>
                <a:gd name="T35" fmla="*/ 87 h 540"/>
                <a:gd name="T36" fmla="*/ 9 w 229"/>
                <a:gd name="T37" fmla="*/ 89 h 540"/>
                <a:gd name="T38" fmla="*/ 10 w 229"/>
                <a:gd name="T39" fmla="*/ 80 h 540"/>
                <a:gd name="T40" fmla="*/ 18 w 229"/>
                <a:gd name="T41" fmla="*/ 53 h 540"/>
                <a:gd name="T42" fmla="*/ 25 w 229"/>
                <a:gd name="T43" fmla="*/ 29 h 540"/>
                <a:gd name="T44" fmla="*/ 38 w 229"/>
                <a:gd name="T45" fmla="*/ 13 h 540"/>
                <a:gd name="T46" fmla="*/ 44 w 229"/>
                <a:gd name="T47" fmla="*/ 1 h 5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" h="540">
                  <a:moveTo>
                    <a:pt x="229" y="1"/>
                  </a:moveTo>
                  <a:cubicBezTo>
                    <a:pt x="217" y="0"/>
                    <a:pt x="202" y="14"/>
                    <a:pt x="195" y="22"/>
                  </a:cubicBezTo>
                  <a:cubicBezTo>
                    <a:pt x="189" y="28"/>
                    <a:pt x="175" y="60"/>
                    <a:pt x="167" y="60"/>
                  </a:cubicBezTo>
                  <a:cubicBezTo>
                    <a:pt x="149" y="62"/>
                    <a:pt x="192" y="10"/>
                    <a:pt x="175" y="4"/>
                  </a:cubicBezTo>
                  <a:cubicBezTo>
                    <a:pt x="174" y="3"/>
                    <a:pt x="173" y="3"/>
                    <a:pt x="171" y="3"/>
                  </a:cubicBezTo>
                  <a:cubicBezTo>
                    <a:pt x="159" y="26"/>
                    <a:pt x="147" y="50"/>
                    <a:pt x="135" y="68"/>
                  </a:cubicBezTo>
                  <a:cubicBezTo>
                    <a:pt x="114" y="100"/>
                    <a:pt x="85" y="116"/>
                    <a:pt x="63" y="144"/>
                  </a:cubicBezTo>
                  <a:cubicBezTo>
                    <a:pt x="57" y="153"/>
                    <a:pt x="53" y="163"/>
                    <a:pt x="50" y="174"/>
                  </a:cubicBezTo>
                  <a:cubicBezTo>
                    <a:pt x="57" y="171"/>
                    <a:pt x="64" y="161"/>
                    <a:pt x="70" y="170"/>
                  </a:cubicBezTo>
                  <a:cubicBezTo>
                    <a:pt x="76" y="177"/>
                    <a:pt x="66" y="191"/>
                    <a:pt x="63" y="197"/>
                  </a:cubicBezTo>
                  <a:cubicBezTo>
                    <a:pt x="57" y="206"/>
                    <a:pt x="47" y="219"/>
                    <a:pt x="47" y="230"/>
                  </a:cubicBezTo>
                  <a:cubicBezTo>
                    <a:pt x="47" y="233"/>
                    <a:pt x="53" y="239"/>
                    <a:pt x="54" y="243"/>
                  </a:cubicBezTo>
                  <a:cubicBezTo>
                    <a:pt x="63" y="281"/>
                    <a:pt x="36" y="327"/>
                    <a:pt x="20" y="360"/>
                  </a:cubicBezTo>
                  <a:cubicBezTo>
                    <a:pt x="6" y="387"/>
                    <a:pt x="0" y="415"/>
                    <a:pt x="0" y="445"/>
                  </a:cubicBezTo>
                  <a:cubicBezTo>
                    <a:pt x="0" y="463"/>
                    <a:pt x="1" y="481"/>
                    <a:pt x="3" y="499"/>
                  </a:cubicBezTo>
                  <a:cubicBezTo>
                    <a:pt x="4" y="505"/>
                    <a:pt x="4" y="525"/>
                    <a:pt x="9" y="529"/>
                  </a:cubicBezTo>
                  <a:cubicBezTo>
                    <a:pt x="24" y="540"/>
                    <a:pt x="25" y="512"/>
                    <a:pt x="26" y="501"/>
                  </a:cubicBezTo>
                  <a:cubicBezTo>
                    <a:pt x="29" y="487"/>
                    <a:pt x="31" y="467"/>
                    <a:pt x="42" y="457"/>
                  </a:cubicBezTo>
                  <a:cubicBezTo>
                    <a:pt x="44" y="460"/>
                    <a:pt x="45" y="462"/>
                    <a:pt x="47" y="465"/>
                  </a:cubicBezTo>
                  <a:cubicBezTo>
                    <a:pt x="47" y="450"/>
                    <a:pt x="49" y="435"/>
                    <a:pt x="52" y="421"/>
                  </a:cubicBezTo>
                  <a:cubicBezTo>
                    <a:pt x="64" y="373"/>
                    <a:pt x="80" y="325"/>
                    <a:pt x="92" y="277"/>
                  </a:cubicBezTo>
                  <a:cubicBezTo>
                    <a:pt x="103" y="235"/>
                    <a:pt x="107" y="191"/>
                    <a:pt x="130" y="153"/>
                  </a:cubicBezTo>
                  <a:cubicBezTo>
                    <a:pt x="148" y="123"/>
                    <a:pt x="176" y="96"/>
                    <a:pt x="200" y="68"/>
                  </a:cubicBezTo>
                  <a:cubicBezTo>
                    <a:pt x="196" y="47"/>
                    <a:pt x="223" y="20"/>
                    <a:pt x="229" y="1"/>
                  </a:cubicBezTo>
                  <a:close/>
                </a:path>
              </a:pathLst>
            </a:custGeom>
            <a:solidFill>
              <a:srgbClr val="F0CA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7" name="Freeform 1517">
              <a:extLst>
                <a:ext uri="{FF2B5EF4-FFF2-40B4-BE49-F238E27FC236}">
                  <a16:creationId xmlns:a16="http://schemas.microsoft.com/office/drawing/2014/main" id="{14E8DFC2-962D-403D-9533-05C9D1EF4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" y="1396"/>
              <a:ext cx="188" cy="440"/>
            </a:xfrm>
            <a:custGeom>
              <a:avLst/>
              <a:gdLst>
                <a:gd name="T0" fmla="*/ 63 w 325"/>
                <a:gd name="T1" fmla="*/ 2 h 763"/>
                <a:gd name="T2" fmla="*/ 37 w 325"/>
                <a:gd name="T3" fmla="*/ 19 h 763"/>
                <a:gd name="T4" fmla="*/ 20 w 325"/>
                <a:gd name="T5" fmla="*/ 45 h 763"/>
                <a:gd name="T6" fmla="*/ 12 w 325"/>
                <a:gd name="T7" fmla="*/ 55 h 763"/>
                <a:gd name="T8" fmla="*/ 9 w 325"/>
                <a:gd name="T9" fmla="*/ 69 h 763"/>
                <a:gd name="T10" fmla="*/ 2 w 325"/>
                <a:gd name="T11" fmla="*/ 101 h 763"/>
                <a:gd name="T12" fmla="*/ 5 w 325"/>
                <a:gd name="T13" fmla="*/ 125 h 763"/>
                <a:gd name="T14" fmla="*/ 12 w 325"/>
                <a:gd name="T15" fmla="*/ 135 h 763"/>
                <a:gd name="T16" fmla="*/ 20 w 325"/>
                <a:gd name="T17" fmla="*/ 146 h 763"/>
                <a:gd name="T18" fmla="*/ 8 w 325"/>
                <a:gd name="T19" fmla="*/ 123 h 763"/>
                <a:gd name="T20" fmla="*/ 3 w 325"/>
                <a:gd name="T21" fmla="*/ 101 h 763"/>
                <a:gd name="T22" fmla="*/ 10 w 325"/>
                <a:gd name="T23" fmla="*/ 78 h 763"/>
                <a:gd name="T24" fmla="*/ 16 w 325"/>
                <a:gd name="T25" fmla="*/ 59 h 763"/>
                <a:gd name="T26" fmla="*/ 24 w 325"/>
                <a:gd name="T27" fmla="*/ 43 h 763"/>
                <a:gd name="T28" fmla="*/ 35 w 325"/>
                <a:gd name="T29" fmla="*/ 25 h 763"/>
                <a:gd name="T30" fmla="*/ 54 w 325"/>
                <a:gd name="T31" fmla="*/ 6 h 763"/>
                <a:gd name="T32" fmla="*/ 62 w 325"/>
                <a:gd name="T33" fmla="*/ 3 h 7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5" h="763">
                  <a:moveTo>
                    <a:pt x="325" y="9"/>
                  </a:moveTo>
                  <a:cubicBezTo>
                    <a:pt x="272" y="0"/>
                    <a:pt x="218" y="62"/>
                    <a:pt x="192" y="99"/>
                  </a:cubicBezTo>
                  <a:cubicBezTo>
                    <a:pt x="161" y="143"/>
                    <a:pt x="138" y="193"/>
                    <a:pt x="106" y="235"/>
                  </a:cubicBezTo>
                  <a:cubicBezTo>
                    <a:pt x="93" y="254"/>
                    <a:pt x="73" y="269"/>
                    <a:pt x="63" y="289"/>
                  </a:cubicBezTo>
                  <a:cubicBezTo>
                    <a:pt x="51" y="311"/>
                    <a:pt x="53" y="336"/>
                    <a:pt x="47" y="361"/>
                  </a:cubicBezTo>
                  <a:cubicBezTo>
                    <a:pt x="34" y="416"/>
                    <a:pt x="21" y="471"/>
                    <a:pt x="10" y="526"/>
                  </a:cubicBezTo>
                  <a:cubicBezTo>
                    <a:pt x="2" y="570"/>
                    <a:pt x="0" y="613"/>
                    <a:pt x="22" y="651"/>
                  </a:cubicBezTo>
                  <a:cubicBezTo>
                    <a:pt x="33" y="670"/>
                    <a:pt x="47" y="686"/>
                    <a:pt x="58" y="704"/>
                  </a:cubicBezTo>
                  <a:cubicBezTo>
                    <a:pt x="71" y="727"/>
                    <a:pt x="88" y="741"/>
                    <a:pt x="101" y="763"/>
                  </a:cubicBezTo>
                  <a:cubicBezTo>
                    <a:pt x="80" y="721"/>
                    <a:pt x="50" y="688"/>
                    <a:pt x="39" y="643"/>
                  </a:cubicBezTo>
                  <a:cubicBezTo>
                    <a:pt x="29" y="607"/>
                    <a:pt x="16" y="563"/>
                    <a:pt x="18" y="526"/>
                  </a:cubicBezTo>
                  <a:cubicBezTo>
                    <a:pt x="20" y="486"/>
                    <a:pt x="41" y="443"/>
                    <a:pt x="54" y="406"/>
                  </a:cubicBezTo>
                  <a:cubicBezTo>
                    <a:pt x="66" y="373"/>
                    <a:pt x="69" y="339"/>
                    <a:pt x="79" y="307"/>
                  </a:cubicBezTo>
                  <a:cubicBezTo>
                    <a:pt x="89" y="276"/>
                    <a:pt x="110" y="253"/>
                    <a:pt x="125" y="225"/>
                  </a:cubicBezTo>
                  <a:cubicBezTo>
                    <a:pt x="142" y="193"/>
                    <a:pt x="157" y="164"/>
                    <a:pt x="178" y="134"/>
                  </a:cubicBezTo>
                  <a:cubicBezTo>
                    <a:pt x="203" y="98"/>
                    <a:pt x="241" y="54"/>
                    <a:pt x="280" y="31"/>
                  </a:cubicBezTo>
                  <a:cubicBezTo>
                    <a:pt x="292" y="23"/>
                    <a:pt x="304" y="13"/>
                    <a:pt x="319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8" name="Freeform 1518">
              <a:extLst>
                <a:ext uri="{FF2B5EF4-FFF2-40B4-BE49-F238E27FC236}">
                  <a16:creationId xmlns:a16="http://schemas.microsoft.com/office/drawing/2014/main" id="{B1B9CB9C-4A70-417E-B861-C344BB753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" y="1482"/>
              <a:ext cx="75" cy="169"/>
            </a:xfrm>
            <a:custGeom>
              <a:avLst/>
              <a:gdLst>
                <a:gd name="T0" fmla="*/ 25 w 130"/>
                <a:gd name="T1" fmla="*/ 0 h 293"/>
                <a:gd name="T2" fmla="*/ 16 w 130"/>
                <a:gd name="T3" fmla="*/ 16 h 293"/>
                <a:gd name="T4" fmla="*/ 7 w 130"/>
                <a:gd name="T5" fmla="*/ 25 h 293"/>
                <a:gd name="T6" fmla="*/ 3 w 130"/>
                <a:gd name="T7" fmla="*/ 39 h 293"/>
                <a:gd name="T8" fmla="*/ 0 w 130"/>
                <a:gd name="T9" fmla="*/ 56 h 293"/>
                <a:gd name="T10" fmla="*/ 6 w 130"/>
                <a:gd name="T11" fmla="*/ 36 h 293"/>
                <a:gd name="T12" fmla="*/ 13 w 130"/>
                <a:gd name="T13" fmla="*/ 21 h 293"/>
                <a:gd name="T14" fmla="*/ 19 w 130"/>
                <a:gd name="T15" fmla="*/ 10 h 293"/>
                <a:gd name="T16" fmla="*/ 22 w 130"/>
                <a:gd name="T17" fmla="*/ 5 h 293"/>
                <a:gd name="T18" fmla="*/ 24 w 130"/>
                <a:gd name="T19" fmla="*/ 1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" h="293">
                  <a:moveTo>
                    <a:pt x="130" y="0"/>
                  </a:moveTo>
                  <a:cubicBezTo>
                    <a:pt x="116" y="28"/>
                    <a:pt x="95" y="53"/>
                    <a:pt x="79" y="79"/>
                  </a:cubicBezTo>
                  <a:cubicBezTo>
                    <a:pt x="68" y="98"/>
                    <a:pt x="51" y="113"/>
                    <a:pt x="40" y="131"/>
                  </a:cubicBezTo>
                  <a:cubicBezTo>
                    <a:pt x="26" y="154"/>
                    <a:pt x="23" y="178"/>
                    <a:pt x="19" y="204"/>
                  </a:cubicBezTo>
                  <a:cubicBezTo>
                    <a:pt x="14" y="232"/>
                    <a:pt x="0" y="264"/>
                    <a:pt x="0" y="293"/>
                  </a:cubicBezTo>
                  <a:cubicBezTo>
                    <a:pt x="13" y="258"/>
                    <a:pt x="20" y="221"/>
                    <a:pt x="30" y="185"/>
                  </a:cubicBezTo>
                  <a:cubicBezTo>
                    <a:pt x="38" y="158"/>
                    <a:pt x="53" y="135"/>
                    <a:pt x="67" y="110"/>
                  </a:cubicBezTo>
                  <a:cubicBezTo>
                    <a:pt x="79" y="91"/>
                    <a:pt x="89" y="71"/>
                    <a:pt x="99" y="52"/>
                  </a:cubicBezTo>
                  <a:cubicBezTo>
                    <a:pt x="103" y="43"/>
                    <a:pt x="107" y="35"/>
                    <a:pt x="113" y="27"/>
                  </a:cubicBezTo>
                  <a:cubicBezTo>
                    <a:pt x="117" y="20"/>
                    <a:pt x="124" y="14"/>
                    <a:pt x="127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9" name="Oval 1519">
              <a:extLst>
                <a:ext uri="{FF2B5EF4-FFF2-40B4-BE49-F238E27FC236}">
                  <a16:creationId xmlns:a16="http://schemas.microsoft.com/office/drawing/2014/main" id="{A207E1AB-E1E7-4C41-9358-5B6FB7850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1504"/>
              <a:ext cx="11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70" name="Oval 1520">
              <a:extLst>
                <a:ext uri="{FF2B5EF4-FFF2-40B4-BE49-F238E27FC236}">
                  <a16:creationId xmlns:a16="http://schemas.microsoft.com/office/drawing/2014/main" id="{AF2171A9-3211-4790-ADD2-12EAFE1D8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" y="149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71" name="Oval 1521">
              <a:extLst>
                <a:ext uri="{FF2B5EF4-FFF2-40B4-BE49-F238E27FC236}">
                  <a16:creationId xmlns:a16="http://schemas.microsoft.com/office/drawing/2014/main" id="{69649456-CF1B-4C31-89E7-B5393F686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1630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72" name="Oval 1522">
              <a:extLst>
                <a:ext uri="{FF2B5EF4-FFF2-40B4-BE49-F238E27FC236}">
                  <a16:creationId xmlns:a16="http://schemas.microsoft.com/office/drawing/2014/main" id="{3646AA13-0BD1-4AA6-ADC3-EE13229AE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645"/>
              <a:ext cx="7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73" name="Freeform 1523">
              <a:extLst>
                <a:ext uri="{FF2B5EF4-FFF2-40B4-BE49-F238E27FC236}">
                  <a16:creationId xmlns:a16="http://schemas.microsoft.com/office/drawing/2014/main" id="{8FC29D78-EFC4-41B8-8A85-2C6C7F352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1563"/>
              <a:ext cx="251" cy="391"/>
            </a:xfrm>
            <a:custGeom>
              <a:avLst/>
              <a:gdLst>
                <a:gd name="T0" fmla="*/ 56 w 436"/>
                <a:gd name="T1" fmla="*/ 20 h 678"/>
                <a:gd name="T2" fmla="*/ 43 w 436"/>
                <a:gd name="T3" fmla="*/ 13 h 678"/>
                <a:gd name="T4" fmla="*/ 47 w 436"/>
                <a:gd name="T5" fmla="*/ 35 h 678"/>
                <a:gd name="T6" fmla="*/ 29 w 436"/>
                <a:gd name="T7" fmla="*/ 42 h 678"/>
                <a:gd name="T8" fmla="*/ 33 w 436"/>
                <a:gd name="T9" fmla="*/ 54 h 678"/>
                <a:gd name="T10" fmla="*/ 14 w 436"/>
                <a:gd name="T11" fmla="*/ 58 h 678"/>
                <a:gd name="T12" fmla="*/ 10 w 436"/>
                <a:gd name="T13" fmla="*/ 76 h 678"/>
                <a:gd name="T14" fmla="*/ 29 w 436"/>
                <a:gd name="T15" fmla="*/ 77 h 678"/>
                <a:gd name="T16" fmla="*/ 13 w 436"/>
                <a:gd name="T17" fmla="*/ 101 h 678"/>
                <a:gd name="T18" fmla="*/ 36 w 436"/>
                <a:gd name="T19" fmla="*/ 81 h 678"/>
                <a:gd name="T20" fmla="*/ 40 w 436"/>
                <a:gd name="T21" fmla="*/ 96 h 678"/>
                <a:gd name="T22" fmla="*/ 25 w 436"/>
                <a:gd name="T23" fmla="*/ 116 h 678"/>
                <a:gd name="T24" fmla="*/ 48 w 436"/>
                <a:gd name="T25" fmla="*/ 100 h 678"/>
                <a:gd name="T26" fmla="*/ 61 w 436"/>
                <a:gd name="T27" fmla="*/ 77 h 678"/>
                <a:gd name="T28" fmla="*/ 69 w 436"/>
                <a:gd name="T29" fmla="*/ 93 h 678"/>
                <a:gd name="T30" fmla="*/ 69 w 436"/>
                <a:gd name="T31" fmla="*/ 66 h 678"/>
                <a:gd name="T32" fmla="*/ 81 w 436"/>
                <a:gd name="T33" fmla="*/ 63 h 678"/>
                <a:gd name="T34" fmla="*/ 81 w 436"/>
                <a:gd name="T35" fmla="*/ 35 h 678"/>
                <a:gd name="T36" fmla="*/ 71 w 436"/>
                <a:gd name="T37" fmla="*/ 30 h 678"/>
                <a:gd name="T38" fmla="*/ 63 w 436"/>
                <a:gd name="T39" fmla="*/ 7 h 678"/>
                <a:gd name="T40" fmla="*/ 55 w 436"/>
                <a:gd name="T41" fmla="*/ 21 h 6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36" h="678">
                  <a:moveTo>
                    <a:pt x="293" y="106"/>
                  </a:moveTo>
                  <a:cubicBezTo>
                    <a:pt x="290" y="76"/>
                    <a:pt x="260" y="49"/>
                    <a:pt x="228" y="70"/>
                  </a:cubicBezTo>
                  <a:cubicBezTo>
                    <a:pt x="165" y="111"/>
                    <a:pt x="262" y="148"/>
                    <a:pt x="246" y="183"/>
                  </a:cubicBezTo>
                  <a:cubicBezTo>
                    <a:pt x="232" y="217"/>
                    <a:pt x="172" y="176"/>
                    <a:pt x="154" y="216"/>
                  </a:cubicBezTo>
                  <a:cubicBezTo>
                    <a:pt x="139" y="250"/>
                    <a:pt x="191" y="258"/>
                    <a:pt x="176" y="282"/>
                  </a:cubicBezTo>
                  <a:cubicBezTo>
                    <a:pt x="160" y="306"/>
                    <a:pt x="98" y="286"/>
                    <a:pt x="74" y="306"/>
                  </a:cubicBezTo>
                  <a:cubicBezTo>
                    <a:pt x="51" y="325"/>
                    <a:pt x="0" y="400"/>
                    <a:pt x="53" y="397"/>
                  </a:cubicBezTo>
                  <a:cubicBezTo>
                    <a:pt x="69" y="396"/>
                    <a:pt x="192" y="330"/>
                    <a:pt x="153" y="400"/>
                  </a:cubicBezTo>
                  <a:cubicBezTo>
                    <a:pt x="132" y="437"/>
                    <a:pt x="38" y="465"/>
                    <a:pt x="68" y="526"/>
                  </a:cubicBezTo>
                  <a:cubicBezTo>
                    <a:pt x="114" y="509"/>
                    <a:pt x="139" y="446"/>
                    <a:pt x="186" y="424"/>
                  </a:cubicBezTo>
                  <a:cubicBezTo>
                    <a:pt x="258" y="390"/>
                    <a:pt x="242" y="460"/>
                    <a:pt x="210" y="497"/>
                  </a:cubicBezTo>
                  <a:cubicBezTo>
                    <a:pt x="190" y="520"/>
                    <a:pt x="113" y="567"/>
                    <a:pt x="130" y="607"/>
                  </a:cubicBezTo>
                  <a:cubicBezTo>
                    <a:pt x="161" y="678"/>
                    <a:pt x="242" y="541"/>
                    <a:pt x="253" y="520"/>
                  </a:cubicBezTo>
                  <a:cubicBezTo>
                    <a:pt x="261" y="504"/>
                    <a:pt x="289" y="391"/>
                    <a:pt x="320" y="403"/>
                  </a:cubicBezTo>
                  <a:cubicBezTo>
                    <a:pt x="337" y="410"/>
                    <a:pt x="320" y="514"/>
                    <a:pt x="361" y="483"/>
                  </a:cubicBezTo>
                  <a:cubicBezTo>
                    <a:pt x="395" y="458"/>
                    <a:pt x="354" y="380"/>
                    <a:pt x="360" y="347"/>
                  </a:cubicBezTo>
                  <a:cubicBezTo>
                    <a:pt x="368" y="301"/>
                    <a:pt x="392" y="318"/>
                    <a:pt x="422" y="329"/>
                  </a:cubicBezTo>
                  <a:cubicBezTo>
                    <a:pt x="436" y="290"/>
                    <a:pt x="434" y="223"/>
                    <a:pt x="422" y="182"/>
                  </a:cubicBezTo>
                  <a:cubicBezTo>
                    <a:pt x="411" y="144"/>
                    <a:pt x="405" y="156"/>
                    <a:pt x="370" y="156"/>
                  </a:cubicBezTo>
                  <a:cubicBezTo>
                    <a:pt x="362" y="135"/>
                    <a:pt x="401" y="0"/>
                    <a:pt x="329" y="38"/>
                  </a:cubicBezTo>
                  <a:cubicBezTo>
                    <a:pt x="302" y="52"/>
                    <a:pt x="306" y="91"/>
                    <a:pt x="287" y="109"/>
                  </a:cubicBezTo>
                </a:path>
              </a:pathLst>
            </a:custGeom>
            <a:solidFill>
              <a:srgbClr val="F3B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4" name="Freeform 1524">
              <a:extLst>
                <a:ext uri="{FF2B5EF4-FFF2-40B4-BE49-F238E27FC236}">
                  <a16:creationId xmlns:a16="http://schemas.microsoft.com/office/drawing/2014/main" id="{30F86506-FB99-46EE-AACD-A8E465DFD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492"/>
              <a:ext cx="224" cy="475"/>
            </a:xfrm>
            <a:custGeom>
              <a:avLst/>
              <a:gdLst>
                <a:gd name="T0" fmla="*/ 43 w 388"/>
                <a:gd name="T1" fmla="*/ 1 h 824"/>
                <a:gd name="T2" fmla="*/ 66 w 388"/>
                <a:gd name="T3" fmla="*/ 47 h 824"/>
                <a:gd name="T4" fmla="*/ 68 w 388"/>
                <a:gd name="T5" fmla="*/ 92 h 824"/>
                <a:gd name="T6" fmla="*/ 54 w 388"/>
                <a:gd name="T7" fmla="*/ 115 h 824"/>
                <a:gd name="T8" fmla="*/ 35 w 388"/>
                <a:gd name="T9" fmla="*/ 133 h 824"/>
                <a:gd name="T10" fmla="*/ 17 w 388"/>
                <a:gd name="T11" fmla="*/ 156 h 824"/>
                <a:gd name="T12" fmla="*/ 0 w 388"/>
                <a:gd name="T13" fmla="*/ 155 h 824"/>
                <a:gd name="T14" fmla="*/ 10 w 388"/>
                <a:gd name="T15" fmla="*/ 151 h 824"/>
                <a:gd name="T16" fmla="*/ 23 w 388"/>
                <a:gd name="T17" fmla="*/ 133 h 824"/>
                <a:gd name="T18" fmla="*/ 53 w 388"/>
                <a:gd name="T19" fmla="*/ 81 h 824"/>
                <a:gd name="T20" fmla="*/ 54 w 388"/>
                <a:gd name="T21" fmla="*/ 57 h 824"/>
                <a:gd name="T22" fmla="*/ 50 w 388"/>
                <a:gd name="T23" fmla="*/ 36 h 824"/>
                <a:gd name="T24" fmla="*/ 47 w 388"/>
                <a:gd name="T25" fmla="*/ 18 h 824"/>
                <a:gd name="T26" fmla="*/ 43 w 388"/>
                <a:gd name="T27" fmla="*/ 6 h 824"/>
                <a:gd name="T28" fmla="*/ 43 w 388"/>
                <a:gd name="T29" fmla="*/ 0 h 8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824">
                  <a:moveTo>
                    <a:pt x="224" y="3"/>
                  </a:moveTo>
                  <a:cubicBezTo>
                    <a:pt x="267" y="78"/>
                    <a:pt x="312" y="162"/>
                    <a:pt x="344" y="242"/>
                  </a:cubicBezTo>
                  <a:cubicBezTo>
                    <a:pt x="375" y="318"/>
                    <a:pt x="388" y="407"/>
                    <a:pt x="353" y="481"/>
                  </a:cubicBezTo>
                  <a:cubicBezTo>
                    <a:pt x="333" y="524"/>
                    <a:pt x="310" y="561"/>
                    <a:pt x="282" y="600"/>
                  </a:cubicBezTo>
                  <a:cubicBezTo>
                    <a:pt x="255" y="639"/>
                    <a:pt x="218" y="664"/>
                    <a:pt x="184" y="695"/>
                  </a:cubicBezTo>
                  <a:cubicBezTo>
                    <a:pt x="148" y="728"/>
                    <a:pt x="140" y="801"/>
                    <a:pt x="90" y="816"/>
                  </a:cubicBezTo>
                  <a:cubicBezTo>
                    <a:pt x="65" y="824"/>
                    <a:pt x="22" y="823"/>
                    <a:pt x="0" y="808"/>
                  </a:cubicBezTo>
                  <a:cubicBezTo>
                    <a:pt x="23" y="802"/>
                    <a:pt x="37" y="805"/>
                    <a:pt x="55" y="787"/>
                  </a:cubicBezTo>
                  <a:cubicBezTo>
                    <a:pt x="81" y="761"/>
                    <a:pt x="101" y="725"/>
                    <a:pt x="119" y="694"/>
                  </a:cubicBezTo>
                  <a:cubicBezTo>
                    <a:pt x="169" y="604"/>
                    <a:pt x="250" y="521"/>
                    <a:pt x="272" y="419"/>
                  </a:cubicBezTo>
                  <a:cubicBezTo>
                    <a:pt x="280" y="379"/>
                    <a:pt x="284" y="337"/>
                    <a:pt x="282" y="296"/>
                  </a:cubicBezTo>
                  <a:cubicBezTo>
                    <a:pt x="281" y="261"/>
                    <a:pt x="266" y="226"/>
                    <a:pt x="258" y="191"/>
                  </a:cubicBezTo>
                  <a:cubicBezTo>
                    <a:pt x="250" y="159"/>
                    <a:pt x="250" y="128"/>
                    <a:pt x="244" y="96"/>
                  </a:cubicBezTo>
                  <a:cubicBezTo>
                    <a:pt x="240" y="73"/>
                    <a:pt x="230" y="53"/>
                    <a:pt x="226" y="29"/>
                  </a:cubicBezTo>
                  <a:cubicBezTo>
                    <a:pt x="225" y="20"/>
                    <a:pt x="223" y="7"/>
                    <a:pt x="221" y="0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5" name="Freeform 1525">
              <a:extLst>
                <a:ext uri="{FF2B5EF4-FFF2-40B4-BE49-F238E27FC236}">
                  <a16:creationId xmlns:a16="http://schemas.microsoft.com/office/drawing/2014/main" id="{00A170B4-E3A6-4049-93C6-14D7802EC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580"/>
              <a:ext cx="168" cy="361"/>
            </a:xfrm>
            <a:custGeom>
              <a:avLst/>
              <a:gdLst>
                <a:gd name="T0" fmla="*/ 52 w 292"/>
                <a:gd name="T1" fmla="*/ 57 h 626"/>
                <a:gd name="T2" fmla="*/ 51 w 292"/>
                <a:gd name="T3" fmla="*/ 24 h 626"/>
                <a:gd name="T4" fmla="*/ 44 w 292"/>
                <a:gd name="T5" fmla="*/ 24 h 626"/>
                <a:gd name="T6" fmla="*/ 45 w 292"/>
                <a:gd name="T7" fmla="*/ 7 h 626"/>
                <a:gd name="T8" fmla="*/ 41 w 292"/>
                <a:gd name="T9" fmla="*/ 1 h 626"/>
                <a:gd name="T10" fmla="*/ 36 w 292"/>
                <a:gd name="T11" fmla="*/ 2 h 626"/>
                <a:gd name="T12" fmla="*/ 32 w 292"/>
                <a:gd name="T13" fmla="*/ 7 h 626"/>
                <a:gd name="T14" fmla="*/ 32 w 292"/>
                <a:gd name="T15" fmla="*/ 7 h 626"/>
                <a:gd name="T16" fmla="*/ 37 w 292"/>
                <a:gd name="T17" fmla="*/ 27 h 626"/>
                <a:gd name="T18" fmla="*/ 35 w 292"/>
                <a:gd name="T19" fmla="*/ 51 h 626"/>
                <a:gd name="T20" fmla="*/ 6 w 292"/>
                <a:gd name="T21" fmla="*/ 103 h 626"/>
                <a:gd name="T22" fmla="*/ 0 w 292"/>
                <a:gd name="T23" fmla="*/ 114 h 626"/>
                <a:gd name="T24" fmla="*/ 22 w 292"/>
                <a:gd name="T25" fmla="*/ 94 h 626"/>
                <a:gd name="T26" fmla="*/ 35 w 292"/>
                <a:gd name="T27" fmla="*/ 72 h 626"/>
                <a:gd name="T28" fmla="*/ 37 w 292"/>
                <a:gd name="T29" fmla="*/ 85 h 626"/>
                <a:gd name="T30" fmla="*/ 44 w 292"/>
                <a:gd name="T31" fmla="*/ 74 h 626"/>
                <a:gd name="T32" fmla="*/ 42 w 292"/>
                <a:gd name="T33" fmla="*/ 61 h 626"/>
                <a:gd name="T34" fmla="*/ 52 w 292"/>
                <a:gd name="T35" fmla="*/ 57 h 6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2" h="626">
                  <a:moveTo>
                    <a:pt x="276" y="296"/>
                  </a:moveTo>
                  <a:cubicBezTo>
                    <a:pt x="292" y="242"/>
                    <a:pt x="285" y="181"/>
                    <a:pt x="268" y="126"/>
                  </a:cubicBezTo>
                  <a:cubicBezTo>
                    <a:pt x="261" y="122"/>
                    <a:pt x="250" y="126"/>
                    <a:pt x="231" y="126"/>
                  </a:cubicBezTo>
                  <a:cubicBezTo>
                    <a:pt x="227" y="115"/>
                    <a:pt x="236" y="73"/>
                    <a:pt x="234" y="40"/>
                  </a:cubicBezTo>
                  <a:cubicBezTo>
                    <a:pt x="229" y="27"/>
                    <a:pt x="222" y="15"/>
                    <a:pt x="216" y="2"/>
                  </a:cubicBezTo>
                  <a:cubicBezTo>
                    <a:pt x="210" y="0"/>
                    <a:pt x="201" y="2"/>
                    <a:pt x="190" y="8"/>
                  </a:cubicBezTo>
                  <a:cubicBezTo>
                    <a:pt x="179" y="14"/>
                    <a:pt x="173" y="24"/>
                    <a:pt x="168" y="36"/>
                  </a:cubicBezTo>
                  <a:cubicBezTo>
                    <a:pt x="168" y="37"/>
                    <a:pt x="169" y="37"/>
                    <a:pt x="169" y="38"/>
                  </a:cubicBezTo>
                  <a:cubicBezTo>
                    <a:pt x="177" y="73"/>
                    <a:pt x="192" y="108"/>
                    <a:pt x="193" y="143"/>
                  </a:cubicBezTo>
                  <a:cubicBezTo>
                    <a:pt x="195" y="184"/>
                    <a:pt x="191" y="226"/>
                    <a:pt x="183" y="266"/>
                  </a:cubicBezTo>
                  <a:cubicBezTo>
                    <a:pt x="161" y="368"/>
                    <a:pt x="80" y="451"/>
                    <a:pt x="30" y="540"/>
                  </a:cubicBezTo>
                  <a:cubicBezTo>
                    <a:pt x="21" y="557"/>
                    <a:pt x="11" y="574"/>
                    <a:pt x="0" y="591"/>
                  </a:cubicBezTo>
                  <a:cubicBezTo>
                    <a:pt x="35" y="626"/>
                    <a:pt x="104" y="509"/>
                    <a:pt x="114" y="490"/>
                  </a:cubicBezTo>
                  <a:cubicBezTo>
                    <a:pt x="122" y="474"/>
                    <a:pt x="151" y="361"/>
                    <a:pt x="181" y="373"/>
                  </a:cubicBezTo>
                  <a:cubicBezTo>
                    <a:pt x="192" y="377"/>
                    <a:pt x="189" y="420"/>
                    <a:pt x="196" y="443"/>
                  </a:cubicBezTo>
                  <a:cubicBezTo>
                    <a:pt x="209" y="425"/>
                    <a:pt x="221" y="407"/>
                    <a:pt x="232" y="388"/>
                  </a:cubicBezTo>
                  <a:cubicBezTo>
                    <a:pt x="227" y="361"/>
                    <a:pt x="218" y="334"/>
                    <a:pt x="221" y="317"/>
                  </a:cubicBezTo>
                  <a:cubicBezTo>
                    <a:pt x="229" y="275"/>
                    <a:pt x="250" y="286"/>
                    <a:pt x="276" y="296"/>
                  </a:cubicBezTo>
                  <a:close/>
                </a:path>
              </a:pathLst>
            </a:custGeom>
            <a:solidFill>
              <a:srgbClr val="F4CA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6" name="Freeform 1526">
              <a:extLst>
                <a:ext uri="{FF2B5EF4-FFF2-40B4-BE49-F238E27FC236}">
                  <a16:creationId xmlns:a16="http://schemas.microsoft.com/office/drawing/2014/main" id="{24F2EE8A-118A-42D9-AF87-14E2A8C73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41"/>
              <a:ext cx="134" cy="409"/>
            </a:xfrm>
            <a:custGeom>
              <a:avLst/>
              <a:gdLst>
                <a:gd name="T0" fmla="*/ 28 w 233"/>
                <a:gd name="T1" fmla="*/ 0 h 709"/>
                <a:gd name="T2" fmla="*/ 37 w 233"/>
                <a:gd name="T3" fmla="*/ 20 h 709"/>
                <a:gd name="T4" fmla="*/ 43 w 233"/>
                <a:gd name="T5" fmla="*/ 40 h 709"/>
                <a:gd name="T6" fmla="*/ 38 w 233"/>
                <a:gd name="T7" fmla="*/ 79 h 709"/>
                <a:gd name="T8" fmla="*/ 17 w 233"/>
                <a:gd name="T9" fmla="*/ 114 h 709"/>
                <a:gd name="T10" fmla="*/ 0 w 233"/>
                <a:gd name="T11" fmla="*/ 136 h 709"/>
                <a:gd name="T12" fmla="*/ 10 w 233"/>
                <a:gd name="T13" fmla="*/ 117 h 709"/>
                <a:gd name="T14" fmla="*/ 24 w 233"/>
                <a:gd name="T15" fmla="*/ 95 h 709"/>
                <a:gd name="T16" fmla="*/ 40 w 233"/>
                <a:gd name="T17" fmla="*/ 51 h 709"/>
                <a:gd name="T18" fmla="*/ 37 w 233"/>
                <a:gd name="T19" fmla="*/ 22 h 709"/>
                <a:gd name="T20" fmla="*/ 29 w 233"/>
                <a:gd name="T21" fmla="*/ 3 h 7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3" h="709">
                  <a:moveTo>
                    <a:pt x="147" y="0"/>
                  </a:moveTo>
                  <a:cubicBezTo>
                    <a:pt x="153" y="33"/>
                    <a:pt x="184" y="70"/>
                    <a:pt x="197" y="102"/>
                  </a:cubicBezTo>
                  <a:cubicBezTo>
                    <a:pt x="212" y="135"/>
                    <a:pt x="222" y="170"/>
                    <a:pt x="225" y="206"/>
                  </a:cubicBezTo>
                  <a:cubicBezTo>
                    <a:pt x="233" y="279"/>
                    <a:pt x="222" y="341"/>
                    <a:pt x="199" y="410"/>
                  </a:cubicBezTo>
                  <a:cubicBezTo>
                    <a:pt x="175" y="481"/>
                    <a:pt x="139" y="535"/>
                    <a:pt x="91" y="592"/>
                  </a:cubicBezTo>
                  <a:cubicBezTo>
                    <a:pt x="60" y="628"/>
                    <a:pt x="23" y="666"/>
                    <a:pt x="0" y="709"/>
                  </a:cubicBezTo>
                  <a:cubicBezTo>
                    <a:pt x="6" y="675"/>
                    <a:pt x="30" y="637"/>
                    <a:pt x="51" y="610"/>
                  </a:cubicBezTo>
                  <a:cubicBezTo>
                    <a:pt x="79" y="574"/>
                    <a:pt x="102" y="536"/>
                    <a:pt x="125" y="496"/>
                  </a:cubicBezTo>
                  <a:cubicBezTo>
                    <a:pt x="164" y="430"/>
                    <a:pt x="199" y="344"/>
                    <a:pt x="208" y="267"/>
                  </a:cubicBezTo>
                  <a:cubicBezTo>
                    <a:pt x="215" y="214"/>
                    <a:pt x="209" y="168"/>
                    <a:pt x="196" y="118"/>
                  </a:cubicBezTo>
                  <a:cubicBezTo>
                    <a:pt x="188" y="86"/>
                    <a:pt x="176" y="31"/>
                    <a:pt x="153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7" name="Freeform 1527">
              <a:extLst>
                <a:ext uri="{FF2B5EF4-FFF2-40B4-BE49-F238E27FC236}">
                  <a16:creationId xmlns:a16="http://schemas.microsoft.com/office/drawing/2014/main" id="{445AE2A7-7CC3-4F21-BA03-B84078578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15"/>
              <a:ext cx="53" cy="205"/>
            </a:xfrm>
            <a:custGeom>
              <a:avLst/>
              <a:gdLst>
                <a:gd name="T0" fmla="*/ 11 w 93"/>
                <a:gd name="T1" fmla="*/ 16 h 357"/>
                <a:gd name="T2" fmla="*/ 17 w 93"/>
                <a:gd name="T3" fmla="*/ 0 h 357"/>
                <a:gd name="T4" fmla="*/ 11 w 93"/>
                <a:gd name="T5" fmla="*/ 3 h 357"/>
                <a:gd name="T6" fmla="*/ 3 w 93"/>
                <a:gd name="T7" fmla="*/ 25 h 357"/>
                <a:gd name="T8" fmla="*/ 2 w 93"/>
                <a:gd name="T9" fmla="*/ 61 h 357"/>
                <a:gd name="T10" fmla="*/ 2 w 93"/>
                <a:gd name="T11" fmla="*/ 64 h 357"/>
                <a:gd name="T12" fmla="*/ 6 w 93"/>
                <a:gd name="T13" fmla="*/ 68 h 357"/>
                <a:gd name="T14" fmla="*/ 6 w 93"/>
                <a:gd name="T15" fmla="*/ 54 h 357"/>
                <a:gd name="T16" fmla="*/ 11 w 93"/>
                <a:gd name="T17" fmla="*/ 16 h 3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357">
                  <a:moveTo>
                    <a:pt x="61" y="86"/>
                  </a:moveTo>
                  <a:cubicBezTo>
                    <a:pt x="69" y="60"/>
                    <a:pt x="79" y="29"/>
                    <a:pt x="93" y="0"/>
                  </a:cubicBezTo>
                  <a:cubicBezTo>
                    <a:pt x="82" y="4"/>
                    <a:pt x="71" y="9"/>
                    <a:pt x="61" y="15"/>
                  </a:cubicBezTo>
                  <a:cubicBezTo>
                    <a:pt x="39" y="51"/>
                    <a:pt x="25" y="92"/>
                    <a:pt x="17" y="130"/>
                  </a:cubicBezTo>
                  <a:cubicBezTo>
                    <a:pt x="4" y="189"/>
                    <a:pt x="0" y="260"/>
                    <a:pt x="10" y="321"/>
                  </a:cubicBezTo>
                  <a:cubicBezTo>
                    <a:pt x="10" y="327"/>
                    <a:pt x="12" y="333"/>
                    <a:pt x="13" y="339"/>
                  </a:cubicBezTo>
                  <a:cubicBezTo>
                    <a:pt x="19" y="345"/>
                    <a:pt x="26" y="352"/>
                    <a:pt x="33" y="357"/>
                  </a:cubicBezTo>
                  <a:cubicBezTo>
                    <a:pt x="31" y="331"/>
                    <a:pt x="31" y="306"/>
                    <a:pt x="31" y="284"/>
                  </a:cubicBezTo>
                  <a:cubicBezTo>
                    <a:pt x="32" y="218"/>
                    <a:pt x="43" y="150"/>
                    <a:pt x="61" y="86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8" name="Freeform 1528">
              <a:extLst>
                <a:ext uri="{FF2B5EF4-FFF2-40B4-BE49-F238E27FC236}">
                  <a16:creationId xmlns:a16="http://schemas.microsoft.com/office/drawing/2014/main" id="{A9495C06-C091-42DE-AB5C-60BC8D5B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492"/>
              <a:ext cx="59" cy="219"/>
            </a:xfrm>
            <a:custGeom>
              <a:avLst/>
              <a:gdLst>
                <a:gd name="T0" fmla="*/ 19 w 103"/>
                <a:gd name="T1" fmla="*/ 0 h 380"/>
                <a:gd name="T2" fmla="*/ 14 w 103"/>
                <a:gd name="T3" fmla="*/ 6 h 380"/>
                <a:gd name="T4" fmla="*/ 10 w 103"/>
                <a:gd name="T5" fmla="*/ 14 h 380"/>
                <a:gd name="T6" fmla="*/ 4 w 103"/>
                <a:gd name="T7" fmla="*/ 33 h 380"/>
                <a:gd name="T8" fmla="*/ 3 w 103"/>
                <a:gd name="T9" fmla="*/ 73 h 380"/>
                <a:gd name="T10" fmla="*/ 8 w 103"/>
                <a:gd name="T11" fmla="*/ 28 h 380"/>
                <a:gd name="T12" fmla="*/ 13 w 103"/>
                <a:gd name="T13" fmla="*/ 12 h 380"/>
                <a:gd name="T14" fmla="*/ 18 w 103"/>
                <a:gd name="T15" fmla="*/ 2 h 3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3" h="380">
                  <a:moveTo>
                    <a:pt x="103" y="0"/>
                  </a:moveTo>
                  <a:cubicBezTo>
                    <a:pt x="97" y="11"/>
                    <a:pt x="84" y="20"/>
                    <a:pt x="76" y="30"/>
                  </a:cubicBezTo>
                  <a:cubicBezTo>
                    <a:pt x="65" y="44"/>
                    <a:pt x="57" y="61"/>
                    <a:pt x="50" y="77"/>
                  </a:cubicBezTo>
                  <a:cubicBezTo>
                    <a:pt x="36" y="107"/>
                    <a:pt x="27" y="139"/>
                    <a:pt x="21" y="171"/>
                  </a:cubicBezTo>
                  <a:cubicBezTo>
                    <a:pt x="8" y="240"/>
                    <a:pt x="0" y="312"/>
                    <a:pt x="17" y="380"/>
                  </a:cubicBezTo>
                  <a:cubicBezTo>
                    <a:pt x="3" y="307"/>
                    <a:pt x="18" y="215"/>
                    <a:pt x="42" y="145"/>
                  </a:cubicBezTo>
                  <a:cubicBezTo>
                    <a:pt x="51" y="118"/>
                    <a:pt x="57" y="90"/>
                    <a:pt x="68" y="63"/>
                  </a:cubicBezTo>
                  <a:cubicBezTo>
                    <a:pt x="75" y="45"/>
                    <a:pt x="80" y="25"/>
                    <a:pt x="95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9" name="Freeform 1529">
              <a:extLst>
                <a:ext uri="{FF2B5EF4-FFF2-40B4-BE49-F238E27FC236}">
                  <a16:creationId xmlns:a16="http://schemas.microsoft.com/office/drawing/2014/main" id="{876569B3-4950-4F40-AE15-2147B1C4E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32"/>
              <a:ext cx="35" cy="124"/>
            </a:xfrm>
            <a:custGeom>
              <a:avLst/>
              <a:gdLst>
                <a:gd name="T0" fmla="*/ 9 w 61"/>
                <a:gd name="T1" fmla="*/ 2 h 214"/>
                <a:gd name="T2" fmla="*/ 6 w 61"/>
                <a:gd name="T3" fmla="*/ 0 h 214"/>
                <a:gd name="T4" fmla="*/ 8 w 61"/>
                <a:gd name="T5" fmla="*/ 9 h 214"/>
                <a:gd name="T6" fmla="*/ 5 w 61"/>
                <a:gd name="T7" fmla="*/ 28 h 214"/>
                <a:gd name="T8" fmla="*/ 0 w 61"/>
                <a:gd name="T9" fmla="*/ 42 h 214"/>
                <a:gd name="T10" fmla="*/ 7 w 61"/>
                <a:gd name="T11" fmla="*/ 30 h 214"/>
                <a:gd name="T12" fmla="*/ 11 w 61"/>
                <a:gd name="T13" fmla="*/ 20 h 214"/>
                <a:gd name="T14" fmla="*/ 9 w 61"/>
                <a:gd name="T15" fmla="*/ 2 h 2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214">
                  <a:moveTo>
                    <a:pt x="49" y="12"/>
                  </a:moveTo>
                  <a:cubicBezTo>
                    <a:pt x="44" y="8"/>
                    <a:pt x="40" y="4"/>
                    <a:pt x="35" y="0"/>
                  </a:cubicBezTo>
                  <a:cubicBezTo>
                    <a:pt x="38" y="15"/>
                    <a:pt x="40" y="30"/>
                    <a:pt x="41" y="45"/>
                  </a:cubicBezTo>
                  <a:cubicBezTo>
                    <a:pt x="41" y="80"/>
                    <a:pt x="38" y="114"/>
                    <a:pt x="26" y="146"/>
                  </a:cubicBezTo>
                  <a:cubicBezTo>
                    <a:pt x="18" y="168"/>
                    <a:pt x="12" y="195"/>
                    <a:pt x="0" y="214"/>
                  </a:cubicBezTo>
                  <a:cubicBezTo>
                    <a:pt x="18" y="201"/>
                    <a:pt x="28" y="175"/>
                    <a:pt x="39" y="156"/>
                  </a:cubicBezTo>
                  <a:cubicBezTo>
                    <a:pt x="49" y="139"/>
                    <a:pt x="57" y="125"/>
                    <a:pt x="59" y="105"/>
                  </a:cubicBezTo>
                  <a:cubicBezTo>
                    <a:pt x="61" y="74"/>
                    <a:pt x="56" y="42"/>
                    <a:pt x="49" y="12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0" name="Freeform 1530">
              <a:extLst>
                <a:ext uri="{FF2B5EF4-FFF2-40B4-BE49-F238E27FC236}">
                  <a16:creationId xmlns:a16="http://schemas.microsoft.com/office/drawing/2014/main" id="{97F73BA0-7BF2-4003-96A7-3D15DCDE3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512"/>
              <a:ext cx="21" cy="109"/>
            </a:xfrm>
            <a:custGeom>
              <a:avLst/>
              <a:gdLst>
                <a:gd name="T0" fmla="*/ 0 w 38"/>
                <a:gd name="T1" fmla="*/ 0 h 189"/>
                <a:gd name="T2" fmla="*/ 1 w 38"/>
                <a:gd name="T3" fmla="*/ 36 h 189"/>
                <a:gd name="T4" fmla="*/ 1 w 38"/>
                <a:gd name="T5" fmla="*/ 2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" h="189">
                  <a:moveTo>
                    <a:pt x="0" y="0"/>
                  </a:moveTo>
                  <a:cubicBezTo>
                    <a:pt x="29" y="55"/>
                    <a:pt x="38" y="134"/>
                    <a:pt x="3" y="189"/>
                  </a:cubicBezTo>
                  <a:cubicBezTo>
                    <a:pt x="25" y="141"/>
                    <a:pt x="35" y="58"/>
                    <a:pt x="5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1" name="Oval 1531">
              <a:extLst>
                <a:ext uri="{FF2B5EF4-FFF2-40B4-BE49-F238E27FC236}">
                  <a16:creationId xmlns:a16="http://schemas.microsoft.com/office/drawing/2014/main" id="{0715D97B-AACD-4587-9446-7BB7E095A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" y="1614"/>
              <a:ext cx="5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82" name="Oval 1532">
              <a:extLst>
                <a:ext uri="{FF2B5EF4-FFF2-40B4-BE49-F238E27FC236}">
                  <a16:creationId xmlns:a16="http://schemas.microsoft.com/office/drawing/2014/main" id="{54A36A26-0591-4404-8555-B08E95E83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24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83" name="Oval 1533">
              <a:extLst>
                <a:ext uri="{FF2B5EF4-FFF2-40B4-BE49-F238E27FC236}">
                  <a16:creationId xmlns:a16="http://schemas.microsoft.com/office/drawing/2014/main" id="{440AB806-B390-4A0E-B55C-9182C5D6B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48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84" name="Oval 1534">
              <a:extLst>
                <a:ext uri="{FF2B5EF4-FFF2-40B4-BE49-F238E27FC236}">
                  <a16:creationId xmlns:a16="http://schemas.microsoft.com/office/drawing/2014/main" id="{ED75F6FF-99FA-4708-BA70-EFB8D539A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2" y="1486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85" name="Oval 1535">
              <a:extLst>
                <a:ext uri="{FF2B5EF4-FFF2-40B4-BE49-F238E27FC236}">
                  <a16:creationId xmlns:a16="http://schemas.microsoft.com/office/drawing/2014/main" id="{CFE9731D-00CE-48B9-A9D3-42FFDAEBD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" y="149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86" name="Oval 1536">
              <a:extLst>
                <a:ext uri="{FF2B5EF4-FFF2-40B4-BE49-F238E27FC236}">
                  <a16:creationId xmlns:a16="http://schemas.microsoft.com/office/drawing/2014/main" id="{2AD3BD70-EE69-45A8-9875-C8404B9EF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" y="152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87" name="Oval 1537">
              <a:extLst>
                <a:ext uri="{FF2B5EF4-FFF2-40B4-BE49-F238E27FC236}">
                  <a16:creationId xmlns:a16="http://schemas.microsoft.com/office/drawing/2014/main" id="{071A4914-EABF-43B3-A128-26B2A0916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" y="1527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88" name="Oval 1538">
              <a:extLst>
                <a:ext uri="{FF2B5EF4-FFF2-40B4-BE49-F238E27FC236}">
                  <a16:creationId xmlns:a16="http://schemas.microsoft.com/office/drawing/2014/main" id="{B2DF6A6D-B328-4D1F-B3CD-9EFCBBA96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" y="153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89" name="Oval 1539">
              <a:extLst>
                <a:ext uri="{FF2B5EF4-FFF2-40B4-BE49-F238E27FC236}">
                  <a16:creationId xmlns:a16="http://schemas.microsoft.com/office/drawing/2014/main" id="{3F51EE70-51AF-42E1-BA56-2DE6B55FE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0" y="1868"/>
              <a:ext cx="9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90" name="Oval 1540">
              <a:extLst>
                <a:ext uri="{FF2B5EF4-FFF2-40B4-BE49-F238E27FC236}">
                  <a16:creationId xmlns:a16="http://schemas.microsoft.com/office/drawing/2014/main" id="{ED77590F-1BA4-426A-ACCE-DBD885C71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86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91" name="Oval 1541">
              <a:extLst>
                <a:ext uri="{FF2B5EF4-FFF2-40B4-BE49-F238E27FC236}">
                  <a16:creationId xmlns:a16="http://schemas.microsoft.com/office/drawing/2014/main" id="{0A1349E9-ABE5-47A1-8515-17A7224D0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8" y="186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92" name="Oval 1542">
              <a:extLst>
                <a:ext uri="{FF2B5EF4-FFF2-40B4-BE49-F238E27FC236}">
                  <a16:creationId xmlns:a16="http://schemas.microsoft.com/office/drawing/2014/main" id="{751F6D5E-6047-48C4-BE83-0FF4566F8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1773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93" name="Oval 1543">
              <a:extLst>
                <a:ext uri="{FF2B5EF4-FFF2-40B4-BE49-F238E27FC236}">
                  <a16:creationId xmlns:a16="http://schemas.microsoft.com/office/drawing/2014/main" id="{23E02220-E302-4A4B-BD62-D04DF5609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" y="1773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94" name="Oval 1544">
              <a:extLst>
                <a:ext uri="{FF2B5EF4-FFF2-40B4-BE49-F238E27FC236}">
                  <a16:creationId xmlns:a16="http://schemas.microsoft.com/office/drawing/2014/main" id="{B4C716A6-7A88-46F4-9DE1-CDB4DD406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" y="1780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95" name="Freeform 1545">
              <a:extLst>
                <a:ext uri="{FF2B5EF4-FFF2-40B4-BE49-F238E27FC236}">
                  <a16:creationId xmlns:a16="http://schemas.microsoft.com/office/drawing/2014/main" id="{C50B3384-B6C2-457A-BC30-40583C82D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138"/>
              <a:ext cx="123" cy="252"/>
            </a:xfrm>
            <a:custGeom>
              <a:avLst/>
              <a:gdLst>
                <a:gd name="T0" fmla="*/ 18 w 215"/>
                <a:gd name="T1" fmla="*/ 10 h 437"/>
                <a:gd name="T2" fmla="*/ 26 w 215"/>
                <a:gd name="T3" fmla="*/ 27 h 437"/>
                <a:gd name="T4" fmla="*/ 29 w 215"/>
                <a:gd name="T5" fmla="*/ 42 h 437"/>
                <a:gd name="T6" fmla="*/ 12 w 215"/>
                <a:gd name="T7" fmla="*/ 62 h 437"/>
                <a:gd name="T8" fmla="*/ 10 w 215"/>
                <a:gd name="T9" fmla="*/ 82 h 437"/>
                <a:gd name="T10" fmla="*/ 26 w 215"/>
                <a:gd name="T11" fmla="*/ 78 h 437"/>
                <a:gd name="T12" fmla="*/ 35 w 215"/>
                <a:gd name="T13" fmla="*/ 78 h 437"/>
                <a:gd name="T14" fmla="*/ 31 w 215"/>
                <a:gd name="T15" fmla="*/ 66 h 437"/>
                <a:gd name="T16" fmla="*/ 37 w 215"/>
                <a:gd name="T17" fmla="*/ 55 h 437"/>
                <a:gd name="T18" fmla="*/ 39 w 215"/>
                <a:gd name="T19" fmla="*/ 28 h 437"/>
                <a:gd name="T20" fmla="*/ 15 w 215"/>
                <a:gd name="T21" fmla="*/ 0 h 437"/>
                <a:gd name="T22" fmla="*/ 19 w 215"/>
                <a:gd name="T23" fmla="*/ 10 h 4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5" h="437">
                  <a:moveTo>
                    <a:pt x="97" y="55"/>
                  </a:moveTo>
                  <a:cubicBezTo>
                    <a:pt x="116" y="78"/>
                    <a:pt x="124" y="116"/>
                    <a:pt x="136" y="143"/>
                  </a:cubicBezTo>
                  <a:cubicBezTo>
                    <a:pt x="147" y="166"/>
                    <a:pt x="155" y="193"/>
                    <a:pt x="153" y="219"/>
                  </a:cubicBezTo>
                  <a:cubicBezTo>
                    <a:pt x="148" y="277"/>
                    <a:pt x="98" y="284"/>
                    <a:pt x="64" y="322"/>
                  </a:cubicBezTo>
                  <a:cubicBezTo>
                    <a:pt x="48" y="340"/>
                    <a:pt x="0" y="433"/>
                    <a:pt x="50" y="427"/>
                  </a:cubicBezTo>
                  <a:cubicBezTo>
                    <a:pt x="79" y="423"/>
                    <a:pt x="107" y="404"/>
                    <a:pt x="139" y="409"/>
                  </a:cubicBezTo>
                  <a:cubicBezTo>
                    <a:pt x="158" y="411"/>
                    <a:pt x="187" y="437"/>
                    <a:pt x="187" y="408"/>
                  </a:cubicBezTo>
                  <a:cubicBezTo>
                    <a:pt x="187" y="385"/>
                    <a:pt x="166" y="367"/>
                    <a:pt x="170" y="341"/>
                  </a:cubicBezTo>
                  <a:cubicBezTo>
                    <a:pt x="174" y="320"/>
                    <a:pt x="188" y="306"/>
                    <a:pt x="196" y="286"/>
                  </a:cubicBezTo>
                  <a:cubicBezTo>
                    <a:pt x="214" y="243"/>
                    <a:pt x="215" y="193"/>
                    <a:pt x="206" y="148"/>
                  </a:cubicBezTo>
                  <a:cubicBezTo>
                    <a:pt x="192" y="80"/>
                    <a:pt x="108" y="63"/>
                    <a:pt x="84" y="0"/>
                  </a:cubicBezTo>
                  <a:cubicBezTo>
                    <a:pt x="87" y="18"/>
                    <a:pt x="93" y="38"/>
                    <a:pt x="99" y="5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6" name="Freeform 1546">
              <a:extLst>
                <a:ext uri="{FF2B5EF4-FFF2-40B4-BE49-F238E27FC236}">
                  <a16:creationId xmlns:a16="http://schemas.microsoft.com/office/drawing/2014/main" id="{159DB365-E47F-4A8C-8CBB-4095CF819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" y="1509"/>
              <a:ext cx="178" cy="49"/>
            </a:xfrm>
            <a:custGeom>
              <a:avLst/>
              <a:gdLst>
                <a:gd name="T0" fmla="*/ 0 w 309"/>
                <a:gd name="T1" fmla="*/ 7 h 84"/>
                <a:gd name="T2" fmla="*/ 19 w 309"/>
                <a:gd name="T3" fmla="*/ 11 h 84"/>
                <a:gd name="T4" fmla="*/ 36 w 309"/>
                <a:gd name="T5" fmla="*/ 11 h 84"/>
                <a:gd name="T6" fmla="*/ 48 w 309"/>
                <a:gd name="T7" fmla="*/ 11 h 84"/>
                <a:gd name="T8" fmla="*/ 58 w 309"/>
                <a:gd name="T9" fmla="*/ 17 h 84"/>
                <a:gd name="T10" fmla="*/ 58 w 309"/>
                <a:gd name="T11" fmla="*/ 1 h 84"/>
                <a:gd name="T12" fmla="*/ 27 w 309"/>
                <a:gd name="T13" fmla="*/ 6 h 84"/>
                <a:gd name="T14" fmla="*/ 1 w 309"/>
                <a:gd name="T15" fmla="*/ 8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9" h="84">
                  <a:moveTo>
                    <a:pt x="0" y="36"/>
                  </a:moveTo>
                  <a:cubicBezTo>
                    <a:pt x="33" y="38"/>
                    <a:pt x="66" y="52"/>
                    <a:pt x="99" y="54"/>
                  </a:cubicBezTo>
                  <a:cubicBezTo>
                    <a:pt x="128" y="57"/>
                    <a:pt x="156" y="52"/>
                    <a:pt x="185" y="51"/>
                  </a:cubicBezTo>
                  <a:cubicBezTo>
                    <a:pt x="208" y="50"/>
                    <a:pt x="228" y="44"/>
                    <a:pt x="251" y="51"/>
                  </a:cubicBezTo>
                  <a:cubicBezTo>
                    <a:pt x="272" y="57"/>
                    <a:pt x="283" y="78"/>
                    <a:pt x="302" y="84"/>
                  </a:cubicBezTo>
                  <a:cubicBezTo>
                    <a:pt x="278" y="59"/>
                    <a:pt x="309" y="32"/>
                    <a:pt x="304" y="3"/>
                  </a:cubicBezTo>
                  <a:cubicBezTo>
                    <a:pt x="246" y="0"/>
                    <a:pt x="198" y="27"/>
                    <a:pt x="142" y="32"/>
                  </a:cubicBezTo>
                  <a:cubicBezTo>
                    <a:pt x="96" y="37"/>
                    <a:pt x="49" y="42"/>
                    <a:pt x="2" y="38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7" name="Freeform 1547">
              <a:extLst>
                <a:ext uri="{FF2B5EF4-FFF2-40B4-BE49-F238E27FC236}">
                  <a16:creationId xmlns:a16="http://schemas.microsoft.com/office/drawing/2014/main" id="{CBEE5C77-0BA8-4583-B00D-930368552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0" y="1433"/>
              <a:ext cx="154" cy="154"/>
            </a:xfrm>
            <a:custGeom>
              <a:avLst/>
              <a:gdLst>
                <a:gd name="T0" fmla="*/ 51 w 267"/>
                <a:gd name="T1" fmla="*/ 2 h 268"/>
                <a:gd name="T2" fmla="*/ 42 w 267"/>
                <a:gd name="T3" fmla="*/ 1 h 268"/>
                <a:gd name="T4" fmla="*/ 35 w 267"/>
                <a:gd name="T5" fmla="*/ 8 h 268"/>
                <a:gd name="T6" fmla="*/ 18 w 267"/>
                <a:gd name="T7" fmla="*/ 23 h 268"/>
                <a:gd name="T8" fmla="*/ 9 w 267"/>
                <a:gd name="T9" fmla="*/ 25 h 268"/>
                <a:gd name="T10" fmla="*/ 7 w 267"/>
                <a:gd name="T11" fmla="*/ 30 h 268"/>
                <a:gd name="T12" fmla="*/ 4 w 267"/>
                <a:gd name="T13" fmla="*/ 51 h 268"/>
                <a:gd name="T14" fmla="*/ 10 w 267"/>
                <a:gd name="T15" fmla="*/ 43 h 268"/>
                <a:gd name="T16" fmla="*/ 18 w 267"/>
                <a:gd name="T17" fmla="*/ 38 h 268"/>
                <a:gd name="T18" fmla="*/ 33 w 267"/>
                <a:gd name="T19" fmla="*/ 24 h 268"/>
                <a:gd name="T20" fmla="*/ 51 w 267"/>
                <a:gd name="T21" fmla="*/ 3 h 2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7" h="268">
                  <a:moveTo>
                    <a:pt x="267" y="11"/>
                  </a:moveTo>
                  <a:cubicBezTo>
                    <a:pt x="250" y="14"/>
                    <a:pt x="232" y="0"/>
                    <a:pt x="216" y="4"/>
                  </a:cubicBezTo>
                  <a:cubicBezTo>
                    <a:pt x="202" y="8"/>
                    <a:pt x="193" y="29"/>
                    <a:pt x="184" y="42"/>
                  </a:cubicBezTo>
                  <a:cubicBezTo>
                    <a:pt x="159" y="75"/>
                    <a:pt x="132" y="103"/>
                    <a:pt x="93" y="120"/>
                  </a:cubicBezTo>
                  <a:cubicBezTo>
                    <a:pt x="78" y="126"/>
                    <a:pt x="63" y="126"/>
                    <a:pt x="48" y="131"/>
                  </a:cubicBezTo>
                  <a:cubicBezTo>
                    <a:pt x="26" y="139"/>
                    <a:pt x="34" y="143"/>
                    <a:pt x="36" y="161"/>
                  </a:cubicBezTo>
                  <a:cubicBezTo>
                    <a:pt x="38" y="191"/>
                    <a:pt x="0" y="246"/>
                    <a:pt x="22" y="268"/>
                  </a:cubicBezTo>
                  <a:cubicBezTo>
                    <a:pt x="33" y="255"/>
                    <a:pt x="40" y="239"/>
                    <a:pt x="52" y="228"/>
                  </a:cubicBezTo>
                  <a:cubicBezTo>
                    <a:pt x="64" y="217"/>
                    <a:pt x="81" y="208"/>
                    <a:pt x="95" y="199"/>
                  </a:cubicBezTo>
                  <a:cubicBezTo>
                    <a:pt x="122" y="181"/>
                    <a:pt x="151" y="151"/>
                    <a:pt x="170" y="124"/>
                  </a:cubicBezTo>
                  <a:cubicBezTo>
                    <a:pt x="200" y="82"/>
                    <a:pt x="201" y="18"/>
                    <a:pt x="265" y="17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8" name="Freeform 1548">
              <a:extLst>
                <a:ext uri="{FF2B5EF4-FFF2-40B4-BE49-F238E27FC236}">
                  <a16:creationId xmlns:a16="http://schemas.microsoft.com/office/drawing/2014/main" id="{BB4D24C5-E42F-447D-AFD9-9CA6DDFDC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" y="1743"/>
              <a:ext cx="221" cy="144"/>
            </a:xfrm>
            <a:custGeom>
              <a:avLst/>
              <a:gdLst>
                <a:gd name="T0" fmla="*/ 51 w 384"/>
                <a:gd name="T1" fmla="*/ 0 h 250"/>
                <a:gd name="T2" fmla="*/ 28 w 384"/>
                <a:gd name="T3" fmla="*/ 30 h 250"/>
                <a:gd name="T4" fmla="*/ 0 w 384"/>
                <a:gd name="T5" fmla="*/ 18 h 250"/>
                <a:gd name="T6" fmla="*/ 14 w 384"/>
                <a:gd name="T7" fmla="*/ 32 h 250"/>
                <a:gd name="T8" fmla="*/ 11 w 384"/>
                <a:gd name="T9" fmla="*/ 48 h 250"/>
                <a:gd name="T10" fmla="*/ 26 w 384"/>
                <a:gd name="T11" fmla="*/ 37 h 250"/>
                <a:gd name="T12" fmla="*/ 40 w 384"/>
                <a:gd name="T13" fmla="*/ 31 h 250"/>
                <a:gd name="T14" fmla="*/ 73 w 384"/>
                <a:gd name="T15" fmla="*/ 27 h 250"/>
                <a:gd name="T16" fmla="*/ 54 w 384"/>
                <a:gd name="T17" fmla="*/ 14 h 250"/>
                <a:gd name="T18" fmla="*/ 52 w 384"/>
                <a:gd name="T19" fmla="*/ 6 h 250"/>
                <a:gd name="T20" fmla="*/ 51 w 384"/>
                <a:gd name="T21" fmla="*/ 1 h 2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4" h="250">
                  <a:moveTo>
                    <a:pt x="269" y="0"/>
                  </a:moveTo>
                  <a:cubicBezTo>
                    <a:pt x="233" y="46"/>
                    <a:pt x="214" y="147"/>
                    <a:pt x="147" y="158"/>
                  </a:cubicBezTo>
                  <a:cubicBezTo>
                    <a:pt x="88" y="168"/>
                    <a:pt x="56" y="99"/>
                    <a:pt x="0" y="97"/>
                  </a:cubicBezTo>
                  <a:cubicBezTo>
                    <a:pt x="12" y="124"/>
                    <a:pt x="53" y="148"/>
                    <a:pt x="72" y="171"/>
                  </a:cubicBezTo>
                  <a:cubicBezTo>
                    <a:pt x="98" y="205"/>
                    <a:pt x="56" y="218"/>
                    <a:pt x="58" y="250"/>
                  </a:cubicBezTo>
                  <a:cubicBezTo>
                    <a:pt x="87" y="234"/>
                    <a:pt x="106" y="209"/>
                    <a:pt x="138" y="197"/>
                  </a:cubicBezTo>
                  <a:cubicBezTo>
                    <a:pt x="163" y="188"/>
                    <a:pt x="185" y="174"/>
                    <a:pt x="208" y="162"/>
                  </a:cubicBezTo>
                  <a:cubicBezTo>
                    <a:pt x="262" y="133"/>
                    <a:pt x="325" y="142"/>
                    <a:pt x="384" y="142"/>
                  </a:cubicBezTo>
                  <a:cubicBezTo>
                    <a:pt x="354" y="118"/>
                    <a:pt x="298" y="122"/>
                    <a:pt x="282" y="76"/>
                  </a:cubicBezTo>
                  <a:cubicBezTo>
                    <a:pt x="277" y="61"/>
                    <a:pt x="273" y="45"/>
                    <a:pt x="275" y="29"/>
                  </a:cubicBezTo>
                  <a:cubicBezTo>
                    <a:pt x="276" y="19"/>
                    <a:pt x="288" y="0"/>
                    <a:pt x="267" y="4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9" name="Freeform 1549">
              <a:extLst>
                <a:ext uri="{FF2B5EF4-FFF2-40B4-BE49-F238E27FC236}">
                  <a16:creationId xmlns:a16="http://schemas.microsoft.com/office/drawing/2014/main" id="{88249CE1-CFFB-4D14-89A8-75DC6531B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944"/>
              <a:ext cx="97" cy="220"/>
            </a:xfrm>
            <a:custGeom>
              <a:avLst/>
              <a:gdLst>
                <a:gd name="T0" fmla="*/ 1 w 169"/>
                <a:gd name="T1" fmla="*/ 4 h 381"/>
                <a:gd name="T2" fmla="*/ 5 w 169"/>
                <a:gd name="T3" fmla="*/ 13 h 381"/>
                <a:gd name="T4" fmla="*/ 9 w 169"/>
                <a:gd name="T5" fmla="*/ 24 h 381"/>
                <a:gd name="T6" fmla="*/ 14 w 169"/>
                <a:gd name="T7" fmla="*/ 44 h 381"/>
                <a:gd name="T8" fmla="*/ 14 w 169"/>
                <a:gd name="T9" fmla="*/ 72 h 381"/>
                <a:gd name="T10" fmla="*/ 21 w 169"/>
                <a:gd name="T11" fmla="*/ 73 h 381"/>
                <a:gd name="T12" fmla="*/ 22 w 169"/>
                <a:gd name="T13" fmla="*/ 63 h 381"/>
                <a:gd name="T14" fmla="*/ 24 w 169"/>
                <a:gd name="T15" fmla="*/ 49 h 381"/>
                <a:gd name="T16" fmla="*/ 28 w 169"/>
                <a:gd name="T17" fmla="*/ 23 h 381"/>
                <a:gd name="T18" fmla="*/ 29 w 169"/>
                <a:gd name="T19" fmla="*/ 15 h 381"/>
                <a:gd name="T20" fmla="*/ 19 w 169"/>
                <a:gd name="T21" fmla="*/ 13 h 381"/>
                <a:gd name="T22" fmla="*/ 1 w 169"/>
                <a:gd name="T23" fmla="*/ 1 h 381"/>
                <a:gd name="T24" fmla="*/ 1 w 169"/>
                <a:gd name="T25" fmla="*/ 5 h 3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9" h="381">
                  <a:moveTo>
                    <a:pt x="2" y="20"/>
                  </a:moveTo>
                  <a:cubicBezTo>
                    <a:pt x="4" y="36"/>
                    <a:pt x="20" y="52"/>
                    <a:pt x="26" y="68"/>
                  </a:cubicBezTo>
                  <a:cubicBezTo>
                    <a:pt x="34" y="86"/>
                    <a:pt x="41" y="106"/>
                    <a:pt x="47" y="124"/>
                  </a:cubicBezTo>
                  <a:cubicBezTo>
                    <a:pt x="60" y="159"/>
                    <a:pt x="65" y="196"/>
                    <a:pt x="72" y="232"/>
                  </a:cubicBezTo>
                  <a:cubicBezTo>
                    <a:pt x="80" y="281"/>
                    <a:pt x="69" y="328"/>
                    <a:pt x="72" y="376"/>
                  </a:cubicBezTo>
                  <a:cubicBezTo>
                    <a:pt x="86" y="376"/>
                    <a:pt x="99" y="381"/>
                    <a:pt x="113" y="381"/>
                  </a:cubicBezTo>
                  <a:cubicBezTo>
                    <a:pt x="120" y="367"/>
                    <a:pt x="118" y="345"/>
                    <a:pt x="119" y="328"/>
                  </a:cubicBezTo>
                  <a:cubicBezTo>
                    <a:pt x="121" y="303"/>
                    <a:pt x="123" y="279"/>
                    <a:pt x="126" y="253"/>
                  </a:cubicBezTo>
                  <a:cubicBezTo>
                    <a:pt x="132" y="209"/>
                    <a:pt x="134" y="161"/>
                    <a:pt x="149" y="119"/>
                  </a:cubicBezTo>
                  <a:cubicBezTo>
                    <a:pt x="154" y="105"/>
                    <a:pt x="169" y="90"/>
                    <a:pt x="153" y="78"/>
                  </a:cubicBezTo>
                  <a:cubicBezTo>
                    <a:pt x="141" y="70"/>
                    <a:pt x="114" y="71"/>
                    <a:pt x="100" y="65"/>
                  </a:cubicBezTo>
                  <a:cubicBezTo>
                    <a:pt x="69" y="50"/>
                    <a:pt x="41" y="0"/>
                    <a:pt x="5" y="7"/>
                  </a:cubicBezTo>
                  <a:cubicBezTo>
                    <a:pt x="1" y="13"/>
                    <a:pt x="0" y="19"/>
                    <a:pt x="2" y="26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0" name="Freeform 1550">
              <a:extLst>
                <a:ext uri="{FF2B5EF4-FFF2-40B4-BE49-F238E27FC236}">
                  <a16:creationId xmlns:a16="http://schemas.microsoft.com/office/drawing/2014/main" id="{AA808BBB-16DB-48D9-969F-8FE3EDF13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4" y="1679"/>
              <a:ext cx="223" cy="194"/>
            </a:xfrm>
            <a:custGeom>
              <a:avLst/>
              <a:gdLst>
                <a:gd name="T0" fmla="*/ 61 w 388"/>
                <a:gd name="T1" fmla="*/ 65 h 336"/>
                <a:gd name="T2" fmla="*/ 45 w 388"/>
                <a:gd name="T3" fmla="*/ 50 h 336"/>
                <a:gd name="T4" fmla="*/ 26 w 388"/>
                <a:gd name="T5" fmla="*/ 42 h 336"/>
                <a:gd name="T6" fmla="*/ 6 w 388"/>
                <a:gd name="T7" fmla="*/ 43 h 336"/>
                <a:gd name="T8" fmla="*/ 1 w 388"/>
                <a:gd name="T9" fmla="*/ 40 h 336"/>
                <a:gd name="T10" fmla="*/ 6 w 388"/>
                <a:gd name="T11" fmla="*/ 26 h 336"/>
                <a:gd name="T12" fmla="*/ 6 w 388"/>
                <a:gd name="T13" fmla="*/ 12 h 336"/>
                <a:gd name="T14" fmla="*/ 6 w 388"/>
                <a:gd name="T15" fmla="*/ 0 h 336"/>
                <a:gd name="T16" fmla="*/ 13 w 388"/>
                <a:gd name="T17" fmla="*/ 10 h 336"/>
                <a:gd name="T18" fmla="*/ 23 w 388"/>
                <a:gd name="T19" fmla="*/ 22 h 336"/>
                <a:gd name="T20" fmla="*/ 43 w 388"/>
                <a:gd name="T21" fmla="*/ 29 h 336"/>
                <a:gd name="T22" fmla="*/ 59 w 388"/>
                <a:gd name="T23" fmla="*/ 32 h 336"/>
                <a:gd name="T24" fmla="*/ 74 w 388"/>
                <a:gd name="T25" fmla="*/ 38 h 336"/>
                <a:gd name="T26" fmla="*/ 50 w 388"/>
                <a:gd name="T27" fmla="*/ 46 h 336"/>
                <a:gd name="T28" fmla="*/ 61 w 388"/>
                <a:gd name="T29" fmla="*/ 64 h 3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336">
                  <a:moveTo>
                    <a:pt x="324" y="336"/>
                  </a:moveTo>
                  <a:cubicBezTo>
                    <a:pt x="311" y="302"/>
                    <a:pt x="266" y="280"/>
                    <a:pt x="240" y="259"/>
                  </a:cubicBezTo>
                  <a:cubicBezTo>
                    <a:pt x="212" y="236"/>
                    <a:pt x="179" y="213"/>
                    <a:pt x="140" y="214"/>
                  </a:cubicBezTo>
                  <a:cubicBezTo>
                    <a:pt x="105" y="214"/>
                    <a:pt x="68" y="216"/>
                    <a:pt x="35" y="226"/>
                  </a:cubicBezTo>
                  <a:cubicBezTo>
                    <a:pt x="15" y="232"/>
                    <a:pt x="0" y="241"/>
                    <a:pt x="2" y="212"/>
                  </a:cubicBezTo>
                  <a:cubicBezTo>
                    <a:pt x="3" y="185"/>
                    <a:pt x="25" y="161"/>
                    <a:pt x="32" y="135"/>
                  </a:cubicBezTo>
                  <a:cubicBezTo>
                    <a:pt x="38" y="111"/>
                    <a:pt x="36" y="84"/>
                    <a:pt x="33" y="59"/>
                  </a:cubicBezTo>
                  <a:cubicBezTo>
                    <a:pt x="31" y="40"/>
                    <a:pt x="23" y="20"/>
                    <a:pt x="30" y="0"/>
                  </a:cubicBezTo>
                  <a:cubicBezTo>
                    <a:pt x="47" y="0"/>
                    <a:pt x="58" y="41"/>
                    <a:pt x="67" y="54"/>
                  </a:cubicBezTo>
                  <a:cubicBezTo>
                    <a:pt x="81" y="77"/>
                    <a:pt x="101" y="98"/>
                    <a:pt x="122" y="115"/>
                  </a:cubicBezTo>
                  <a:cubicBezTo>
                    <a:pt x="153" y="141"/>
                    <a:pt x="186" y="150"/>
                    <a:pt x="225" y="152"/>
                  </a:cubicBezTo>
                  <a:cubicBezTo>
                    <a:pt x="256" y="154"/>
                    <a:pt x="285" y="154"/>
                    <a:pt x="314" y="164"/>
                  </a:cubicBezTo>
                  <a:cubicBezTo>
                    <a:pt x="333" y="171"/>
                    <a:pt x="374" y="179"/>
                    <a:pt x="388" y="194"/>
                  </a:cubicBezTo>
                  <a:cubicBezTo>
                    <a:pt x="357" y="191"/>
                    <a:pt x="246" y="188"/>
                    <a:pt x="264" y="237"/>
                  </a:cubicBezTo>
                  <a:cubicBezTo>
                    <a:pt x="271" y="257"/>
                    <a:pt x="333" y="318"/>
                    <a:pt x="326" y="332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1" name="Freeform 1551">
              <a:extLst>
                <a:ext uri="{FF2B5EF4-FFF2-40B4-BE49-F238E27FC236}">
                  <a16:creationId xmlns:a16="http://schemas.microsoft.com/office/drawing/2014/main" id="{49F1979C-F791-4A43-BA03-F389443BC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969"/>
              <a:ext cx="43" cy="181"/>
            </a:xfrm>
            <a:custGeom>
              <a:avLst/>
              <a:gdLst>
                <a:gd name="T0" fmla="*/ 8 w 75"/>
                <a:gd name="T1" fmla="*/ 60 h 315"/>
                <a:gd name="T2" fmla="*/ 6 w 75"/>
                <a:gd name="T3" fmla="*/ 22 h 315"/>
                <a:gd name="T4" fmla="*/ 4 w 75"/>
                <a:gd name="T5" fmla="*/ 9 h 315"/>
                <a:gd name="T6" fmla="*/ 0 w 75"/>
                <a:gd name="T7" fmla="*/ 0 h 315"/>
                <a:gd name="T8" fmla="*/ 11 w 75"/>
                <a:gd name="T9" fmla="*/ 7 h 315"/>
                <a:gd name="T10" fmla="*/ 10 w 75"/>
                <a:gd name="T11" fmla="*/ 28 h 315"/>
                <a:gd name="T12" fmla="*/ 8 w 75"/>
                <a:gd name="T13" fmla="*/ 48 h 315"/>
                <a:gd name="T14" fmla="*/ 8 w 75"/>
                <a:gd name="T15" fmla="*/ 60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315">
                  <a:moveTo>
                    <a:pt x="41" y="315"/>
                  </a:moveTo>
                  <a:cubicBezTo>
                    <a:pt x="21" y="252"/>
                    <a:pt x="36" y="179"/>
                    <a:pt x="34" y="114"/>
                  </a:cubicBezTo>
                  <a:cubicBezTo>
                    <a:pt x="33" y="91"/>
                    <a:pt x="31" y="70"/>
                    <a:pt x="23" y="49"/>
                  </a:cubicBezTo>
                  <a:cubicBezTo>
                    <a:pt x="17" y="33"/>
                    <a:pt x="1" y="17"/>
                    <a:pt x="0" y="0"/>
                  </a:cubicBezTo>
                  <a:cubicBezTo>
                    <a:pt x="14" y="3"/>
                    <a:pt x="49" y="24"/>
                    <a:pt x="58" y="37"/>
                  </a:cubicBezTo>
                  <a:cubicBezTo>
                    <a:pt x="75" y="62"/>
                    <a:pt x="54" y="121"/>
                    <a:pt x="52" y="150"/>
                  </a:cubicBezTo>
                  <a:cubicBezTo>
                    <a:pt x="50" y="185"/>
                    <a:pt x="48" y="220"/>
                    <a:pt x="44" y="255"/>
                  </a:cubicBezTo>
                  <a:cubicBezTo>
                    <a:pt x="43" y="266"/>
                    <a:pt x="51" y="315"/>
                    <a:pt x="41" y="3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2" name="Freeform 1552">
              <a:extLst>
                <a:ext uri="{FF2B5EF4-FFF2-40B4-BE49-F238E27FC236}">
                  <a16:creationId xmlns:a16="http://schemas.microsoft.com/office/drawing/2014/main" id="{4AC2BF58-E2F9-4153-8835-AEDFD0120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" y="1766"/>
              <a:ext cx="77" cy="79"/>
            </a:xfrm>
            <a:custGeom>
              <a:avLst/>
              <a:gdLst>
                <a:gd name="T0" fmla="*/ 1 w 134"/>
                <a:gd name="T1" fmla="*/ 25 h 137"/>
                <a:gd name="T2" fmla="*/ 17 w 134"/>
                <a:gd name="T3" fmla="*/ 14 h 137"/>
                <a:gd name="T4" fmla="*/ 25 w 134"/>
                <a:gd name="T5" fmla="*/ 0 h 137"/>
                <a:gd name="T6" fmla="*/ 18 w 134"/>
                <a:gd name="T7" fmla="*/ 17 h 137"/>
                <a:gd name="T8" fmla="*/ 0 w 134"/>
                <a:gd name="T9" fmla="*/ 27 h 1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" h="137">
                  <a:moveTo>
                    <a:pt x="3" y="132"/>
                  </a:moveTo>
                  <a:cubicBezTo>
                    <a:pt x="34" y="131"/>
                    <a:pt x="73" y="93"/>
                    <a:pt x="93" y="72"/>
                  </a:cubicBezTo>
                  <a:cubicBezTo>
                    <a:pt x="110" y="53"/>
                    <a:pt x="113" y="11"/>
                    <a:pt x="133" y="0"/>
                  </a:cubicBezTo>
                  <a:cubicBezTo>
                    <a:pt x="128" y="38"/>
                    <a:pt x="134" y="70"/>
                    <a:pt x="96" y="89"/>
                  </a:cubicBezTo>
                  <a:cubicBezTo>
                    <a:pt x="64" y="105"/>
                    <a:pt x="32" y="126"/>
                    <a:pt x="0" y="1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3" name="Freeform 1553">
              <a:extLst>
                <a:ext uri="{FF2B5EF4-FFF2-40B4-BE49-F238E27FC236}">
                  <a16:creationId xmlns:a16="http://schemas.microsoft.com/office/drawing/2014/main" id="{785153D7-7F75-4157-A588-98FD2F3F6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214"/>
              <a:ext cx="85" cy="171"/>
            </a:xfrm>
            <a:custGeom>
              <a:avLst/>
              <a:gdLst>
                <a:gd name="T0" fmla="*/ 20 w 147"/>
                <a:gd name="T1" fmla="*/ 0 h 297"/>
                <a:gd name="T2" fmla="*/ 17 w 147"/>
                <a:gd name="T3" fmla="*/ 32 h 297"/>
                <a:gd name="T4" fmla="*/ 6 w 147"/>
                <a:gd name="T5" fmla="*/ 53 h 297"/>
                <a:gd name="T6" fmla="*/ 15 w 147"/>
                <a:gd name="T7" fmla="*/ 56 h 297"/>
                <a:gd name="T8" fmla="*/ 17 w 147"/>
                <a:gd name="T9" fmla="*/ 47 h 297"/>
                <a:gd name="T10" fmla="*/ 27 w 147"/>
                <a:gd name="T11" fmla="*/ 17 h 297"/>
                <a:gd name="T12" fmla="*/ 25 w 147"/>
                <a:gd name="T13" fmla="*/ 7 h 297"/>
                <a:gd name="T14" fmla="*/ 20 w 147"/>
                <a:gd name="T15" fmla="*/ 1 h 2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7" h="297">
                  <a:moveTo>
                    <a:pt x="103" y="0"/>
                  </a:moveTo>
                  <a:cubicBezTo>
                    <a:pt x="147" y="44"/>
                    <a:pt x="117" y="124"/>
                    <a:pt x="89" y="167"/>
                  </a:cubicBezTo>
                  <a:cubicBezTo>
                    <a:pt x="75" y="190"/>
                    <a:pt x="0" y="248"/>
                    <a:pt x="30" y="278"/>
                  </a:cubicBezTo>
                  <a:cubicBezTo>
                    <a:pt x="35" y="282"/>
                    <a:pt x="70" y="297"/>
                    <a:pt x="77" y="294"/>
                  </a:cubicBezTo>
                  <a:cubicBezTo>
                    <a:pt x="91" y="289"/>
                    <a:pt x="87" y="258"/>
                    <a:pt x="89" y="245"/>
                  </a:cubicBezTo>
                  <a:cubicBezTo>
                    <a:pt x="101" y="191"/>
                    <a:pt x="136" y="144"/>
                    <a:pt x="136" y="88"/>
                  </a:cubicBezTo>
                  <a:cubicBezTo>
                    <a:pt x="136" y="70"/>
                    <a:pt x="137" y="53"/>
                    <a:pt x="130" y="37"/>
                  </a:cubicBezTo>
                  <a:cubicBezTo>
                    <a:pt x="124" y="24"/>
                    <a:pt x="111" y="17"/>
                    <a:pt x="105" y="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4" name="Freeform 1554">
              <a:extLst>
                <a:ext uri="{FF2B5EF4-FFF2-40B4-BE49-F238E27FC236}">
                  <a16:creationId xmlns:a16="http://schemas.microsoft.com/office/drawing/2014/main" id="{929C53A0-B8FB-4C6B-BD54-CD5E51905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" y="1521"/>
              <a:ext cx="103" cy="21"/>
            </a:xfrm>
            <a:custGeom>
              <a:avLst/>
              <a:gdLst>
                <a:gd name="T0" fmla="*/ 0 w 179"/>
                <a:gd name="T1" fmla="*/ 5 h 36"/>
                <a:gd name="T2" fmla="*/ 20 w 179"/>
                <a:gd name="T3" fmla="*/ 4 h 36"/>
                <a:gd name="T4" fmla="*/ 33 w 179"/>
                <a:gd name="T5" fmla="*/ 7 h 36"/>
                <a:gd name="T6" fmla="*/ 18 w 179"/>
                <a:gd name="T7" fmla="*/ 1 h 36"/>
                <a:gd name="T8" fmla="*/ 1 w 179"/>
                <a:gd name="T9" fmla="*/ 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9" h="36">
                  <a:moveTo>
                    <a:pt x="0" y="25"/>
                  </a:moveTo>
                  <a:cubicBezTo>
                    <a:pt x="28" y="15"/>
                    <a:pt x="76" y="15"/>
                    <a:pt x="106" y="20"/>
                  </a:cubicBezTo>
                  <a:cubicBezTo>
                    <a:pt x="127" y="23"/>
                    <a:pt x="152" y="36"/>
                    <a:pt x="173" y="36"/>
                  </a:cubicBezTo>
                  <a:cubicBezTo>
                    <a:pt x="179" y="0"/>
                    <a:pt x="123" y="6"/>
                    <a:pt x="98" y="7"/>
                  </a:cubicBezTo>
                  <a:cubicBezTo>
                    <a:pt x="70" y="8"/>
                    <a:pt x="29" y="10"/>
                    <a:pt x="4" y="2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5" name="Freeform 1555">
              <a:extLst>
                <a:ext uri="{FF2B5EF4-FFF2-40B4-BE49-F238E27FC236}">
                  <a16:creationId xmlns:a16="http://schemas.microsoft.com/office/drawing/2014/main" id="{93637B5C-DC20-4EBA-BFD6-613408FAD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" y="1450"/>
              <a:ext cx="103" cy="118"/>
            </a:xfrm>
            <a:custGeom>
              <a:avLst/>
              <a:gdLst>
                <a:gd name="T0" fmla="*/ 2 w 179"/>
                <a:gd name="T1" fmla="*/ 25 h 204"/>
                <a:gd name="T2" fmla="*/ 1 w 179"/>
                <a:gd name="T3" fmla="*/ 39 h 204"/>
                <a:gd name="T4" fmla="*/ 10 w 179"/>
                <a:gd name="T5" fmla="*/ 31 h 204"/>
                <a:gd name="T6" fmla="*/ 20 w 179"/>
                <a:gd name="T7" fmla="*/ 23 h 204"/>
                <a:gd name="T8" fmla="*/ 34 w 179"/>
                <a:gd name="T9" fmla="*/ 0 h 204"/>
                <a:gd name="T10" fmla="*/ 16 w 179"/>
                <a:gd name="T11" fmla="*/ 23 h 204"/>
                <a:gd name="T12" fmla="*/ 3 w 179"/>
                <a:gd name="T13" fmla="*/ 26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" h="204">
                  <a:moveTo>
                    <a:pt x="12" y="128"/>
                  </a:moveTo>
                  <a:cubicBezTo>
                    <a:pt x="24" y="152"/>
                    <a:pt x="0" y="177"/>
                    <a:pt x="3" y="202"/>
                  </a:cubicBezTo>
                  <a:cubicBezTo>
                    <a:pt x="19" y="204"/>
                    <a:pt x="43" y="167"/>
                    <a:pt x="56" y="157"/>
                  </a:cubicBezTo>
                  <a:cubicBezTo>
                    <a:pt x="74" y="143"/>
                    <a:pt x="90" y="134"/>
                    <a:pt x="105" y="115"/>
                  </a:cubicBezTo>
                  <a:cubicBezTo>
                    <a:pt x="134" y="79"/>
                    <a:pt x="158" y="41"/>
                    <a:pt x="179" y="0"/>
                  </a:cubicBezTo>
                  <a:cubicBezTo>
                    <a:pt x="153" y="42"/>
                    <a:pt x="120" y="84"/>
                    <a:pt x="82" y="115"/>
                  </a:cubicBezTo>
                  <a:cubicBezTo>
                    <a:pt x="70" y="124"/>
                    <a:pt x="27" y="154"/>
                    <a:pt x="14" y="13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6" name="Freeform 1556">
              <a:extLst>
                <a:ext uri="{FF2B5EF4-FFF2-40B4-BE49-F238E27FC236}">
                  <a16:creationId xmlns:a16="http://schemas.microsoft.com/office/drawing/2014/main" id="{85B9FD23-CB30-4B6F-A88A-6C0BA4161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1723"/>
              <a:ext cx="164" cy="103"/>
            </a:xfrm>
            <a:custGeom>
              <a:avLst/>
              <a:gdLst>
                <a:gd name="T0" fmla="*/ 3 w 284"/>
                <a:gd name="T1" fmla="*/ 0 h 179"/>
                <a:gd name="T2" fmla="*/ 3 w 284"/>
                <a:gd name="T3" fmla="*/ 10 h 179"/>
                <a:gd name="T4" fmla="*/ 1 w 284"/>
                <a:gd name="T5" fmla="*/ 20 h 179"/>
                <a:gd name="T6" fmla="*/ 10 w 284"/>
                <a:gd name="T7" fmla="*/ 20 h 179"/>
                <a:gd name="T8" fmla="*/ 21 w 284"/>
                <a:gd name="T9" fmla="*/ 20 h 179"/>
                <a:gd name="T10" fmla="*/ 35 w 284"/>
                <a:gd name="T11" fmla="*/ 25 h 179"/>
                <a:gd name="T12" fmla="*/ 47 w 284"/>
                <a:gd name="T13" fmla="*/ 34 h 179"/>
                <a:gd name="T14" fmla="*/ 38 w 284"/>
                <a:gd name="T15" fmla="*/ 25 h 179"/>
                <a:gd name="T16" fmla="*/ 29 w 284"/>
                <a:gd name="T17" fmla="*/ 20 h 179"/>
                <a:gd name="T18" fmla="*/ 43 w 284"/>
                <a:gd name="T19" fmla="*/ 18 h 179"/>
                <a:gd name="T20" fmla="*/ 55 w 284"/>
                <a:gd name="T21" fmla="*/ 18 h 179"/>
                <a:gd name="T22" fmla="*/ 38 w 284"/>
                <a:gd name="T23" fmla="*/ 16 h 179"/>
                <a:gd name="T24" fmla="*/ 22 w 284"/>
                <a:gd name="T25" fmla="*/ 16 h 179"/>
                <a:gd name="T26" fmla="*/ 10 w 284"/>
                <a:gd name="T27" fmla="*/ 8 h 179"/>
                <a:gd name="T28" fmla="*/ 3 w 284"/>
                <a:gd name="T29" fmla="*/ 1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179">
                  <a:moveTo>
                    <a:pt x="16" y="0"/>
                  </a:moveTo>
                  <a:cubicBezTo>
                    <a:pt x="23" y="19"/>
                    <a:pt x="22" y="37"/>
                    <a:pt x="18" y="56"/>
                  </a:cubicBezTo>
                  <a:cubicBezTo>
                    <a:pt x="16" y="65"/>
                    <a:pt x="0" y="98"/>
                    <a:pt x="5" y="106"/>
                  </a:cubicBezTo>
                  <a:cubicBezTo>
                    <a:pt x="12" y="118"/>
                    <a:pt x="44" y="105"/>
                    <a:pt x="53" y="104"/>
                  </a:cubicBezTo>
                  <a:cubicBezTo>
                    <a:pt x="72" y="101"/>
                    <a:pt x="91" y="99"/>
                    <a:pt x="109" y="103"/>
                  </a:cubicBezTo>
                  <a:cubicBezTo>
                    <a:pt x="133" y="108"/>
                    <a:pt x="159" y="122"/>
                    <a:pt x="181" y="134"/>
                  </a:cubicBezTo>
                  <a:cubicBezTo>
                    <a:pt x="203" y="146"/>
                    <a:pt x="224" y="170"/>
                    <a:pt x="246" y="179"/>
                  </a:cubicBezTo>
                  <a:cubicBezTo>
                    <a:pt x="236" y="160"/>
                    <a:pt x="212" y="147"/>
                    <a:pt x="196" y="134"/>
                  </a:cubicBezTo>
                  <a:cubicBezTo>
                    <a:pt x="182" y="123"/>
                    <a:pt x="167" y="108"/>
                    <a:pt x="150" y="102"/>
                  </a:cubicBezTo>
                  <a:cubicBezTo>
                    <a:pt x="175" y="105"/>
                    <a:pt x="200" y="96"/>
                    <a:pt x="224" y="95"/>
                  </a:cubicBezTo>
                  <a:cubicBezTo>
                    <a:pt x="245" y="94"/>
                    <a:pt x="264" y="97"/>
                    <a:pt x="284" y="98"/>
                  </a:cubicBezTo>
                  <a:cubicBezTo>
                    <a:pt x="269" y="84"/>
                    <a:pt x="219" y="82"/>
                    <a:pt x="199" y="83"/>
                  </a:cubicBezTo>
                  <a:cubicBezTo>
                    <a:pt x="170" y="85"/>
                    <a:pt x="143" y="94"/>
                    <a:pt x="115" y="85"/>
                  </a:cubicBezTo>
                  <a:cubicBezTo>
                    <a:pt x="92" y="77"/>
                    <a:pt x="72" y="60"/>
                    <a:pt x="55" y="43"/>
                  </a:cubicBezTo>
                  <a:cubicBezTo>
                    <a:pt x="43" y="31"/>
                    <a:pt x="32" y="10"/>
                    <a:pt x="16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7" name="Freeform 1557">
              <a:extLst>
                <a:ext uri="{FF2B5EF4-FFF2-40B4-BE49-F238E27FC236}">
                  <a16:creationId xmlns:a16="http://schemas.microsoft.com/office/drawing/2014/main" id="{62CEF1BA-8882-4D74-9F72-B98AD3597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184"/>
              <a:ext cx="47" cy="192"/>
            </a:xfrm>
            <a:custGeom>
              <a:avLst/>
              <a:gdLst>
                <a:gd name="T0" fmla="*/ 3 w 82"/>
                <a:gd name="T1" fmla="*/ 0 h 332"/>
                <a:gd name="T2" fmla="*/ 10 w 82"/>
                <a:gd name="T3" fmla="*/ 38 h 332"/>
                <a:gd name="T4" fmla="*/ 4 w 82"/>
                <a:gd name="T5" fmla="*/ 64 h 332"/>
                <a:gd name="T6" fmla="*/ 13 w 82"/>
                <a:gd name="T7" fmla="*/ 29 h 332"/>
                <a:gd name="T8" fmla="*/ 10 w 82"/>
                <a:gd name="T9" fmla="*/ 12 h 332"/>
                <a:gd name="T10" fmla="*/ 5 w 82"/>
                <a:gd name="T11" fmla="*/ 1 h 3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332">
                  <a:moveTo>
                    <a:pt x="20" y="0"/>
                  </a:moveTo>
                  <a:cubicBezTo>
                    <a:pt x="63" y="55"/>
                    <a:pt x="82" y="132"/>
                    <a:pt x="51" y="197"/>
                  </a:cubicBezTo>
                  <a:cubicBezTo>
                    <a:pt x="32" y="236"/>
                    <a:pt x="0" y="288"/>
                    <a:pt x="23" y="332"/>
                  </a:cubicBezTo>
                  <a:cubicBezTo>
                    <a:pt x="22" y="267"/>
                    <a:pt x="72" y="215"/>
                    <a:pt x="70" y="149"/>
                  </a:cubicBezTo>
                  <a:cubicBezTo>
                    <a:pt x="70" y="121"/>
                    <a:pt x="65" y="89"/>
                    <a:pt x="55" y="63"/>
                  </a:cubicBezTo>
                  <a:cubicBezTo>
                    <a:pt x="48" y="43"/>
                    <a:pt x="33" y="25"/>
                    <a:pt x="2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8" name="Freeform 1558">
              <a:extLst>
                <a:ext uri="{FF2B5EF4-FFF2-40B4-BE49-F238E27FC236}">
                  <a16:creationId xmlns:a16="http://schemas.microsoft.com/office/drawing/2014/main" id="{6099DA50-B89B-4BEA-81A6-C88ED62E8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" y="1437"/>
              <a:ext cx="132" cy="101"/>
            </a:xfrm>
            <a:custGeom>
              <a:avLst/>
              <a:gdLst>
                <a:gd name="T0" fmla="*/ 44 w 230"/>
                <a:gd name="T1" fmla="*/ 2 h 176"/>
                <a:gd name="T2" fmla="*/ 34 w 230"/>
                <a:gd name="T3" fmla="*/ 2 h 176"/>
                <a:gd name="T4" fmla="*/ 24 w 230"/>
                <a:gd name="T5" fmla="*/ 13 h 176"/>
                <a:gd name="T6" fmla="*/ 0 w 230"/>
                <a:gd name="T7" fmla="*/ 33 h 176"/>
                <a:gd name="T8" fmla="*/ 26 w 230"/>
                <a:gd name="T9" fmla="*/ 13 h 176"/>
                <a:gd name="T10" fmla="*/ 33 w 230"/>
                <a:gd name="T11" fmla="*/ 3 h 176"/>
                <a:gd name="T12" fmla="*/ 43 w 230"/>
                <a:gd name="T13" fmla="*/ 2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0" h="176">
                  <a:moveTo>
                    <a:pt x="230" y="11"/>
                  </a:moveTo>
                  <a:cubicBezTo>
                    <a:pt x="217" y="0"/>
                    <a:pt x="191" y="4"/>
                    <a:pt x="177" y="11"/>
                  </a:cubicBezTo>
                  <a:cubicBezTo>
                    <a:pt x="156" y="24"/>
                    <a:pt x="142" y="49"/>
                    <a:pt x="128" y="69"/>
                  </a:cubicBezTo>
                  <a:cubicBezTo>
                    <a:pt x="96" y="115"/>
                    <a:pt x="52" y="155"/>
                    <a:pt x="0" y="176"/>
                  </a:cubicBezTo>
                  <a:cubicBezTo>
                    <a:pt x="66" y="157"/>
                    <a:pt x="101" y="119"/>
                    <a:pt x="138" y="66"/>
                  </a:cubicBezTo>
                  <a:cubicBezTo>
                    <a:pt x="149" y="50"/>
                    <a:pt x="160" y="29"/>
                    <a:pt x="176" y="19"/>
                  </a:cubicBezTo>
                  <a:cubicBezTo>
                    <a:pt x="187" y="11"/>
                    <a:pt x="215" y="5"/>
                    <a:pt x="227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9" name="Freeform 1559">
              <a:extLst>
                <a:ext uri="{FF2B5EF4-FFF2-40B4-BE49-F238E27FC236}">
                  <a16:creationId xmlns:a16="http://schemas.microsoft.com/office/drawing/2014/main" id="{16A60257-9D17-4B56-81A8-1D1AE0E98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" y="1748"/>
              <a:ext cx="142" cy="36"/>
            </a:xfrm>
            <a:custGeom>
              <a:avLst/>
              <a:gdLst>
                <a:gd name="T0" fmla="*/ 0 w 247"/>
                <a:gd name="T1" fmla="*/ 0 h 61"/>
                <a:gd name="T2" fmla="*/ 9 w 247"/>
                <a:gd name="T3" fmla="*/ 6 h 61"/>
                <a:gd name="T4" fmla="*/ 21 w 247"/>
                <a:gd name="T5" fmla="*/ 9 h 61"/>
                <a:gd name="T6" fmla="*/ 47 w 247"/>
                <a:gd name="T7" fmla="*/ 12 h 61"/>
                <a:gd name="T8" fmla="*/ 30 w 247"/>
                <a:gd name="T9" fmla="*/ 9 h 61"/>
                <a:gd name="T10" fmla="*/ 18 w 247"/>
                <a:gd name="T11" fmla="*/ 11 h 61"/>
                <a:gd name="T12" fmla="*/ 1 w 247"/>
                <a:gd name="T13" fmla="*/ 1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7" h="61">
                  <a:moveTo>
                    <a:pt x="0" y="0"/>
                  </a:moveTo>
                  <a:cubicBezTo>
                    <a:pt x="17" y="6"/>
                    <a:pt x="32" y="20"/>
                    <a:pt x="49" y="28"/>
                  </a:cubicBezTo>
                  <a:cubicBezTo>
                    <a:pt x="68" y="37"/>
                    <a:pt x="92" y="43"/>
                    <a:pt x="113" y="43"/>
                  </a:cubicBezTo>
                  <a:cubicBezTo>
                    <a:pt x="161" y="45"/>
                    <a:pt x="204" y="35"/>
                    <a:pt x="247" y="61"/>
                  </a:cubicBezTo>
                  <a:cubicBezTo>
                    <a:pt x="217" y="57"/>
                    <a:pt x="193" y="43"/>
                    <a:pt x="162" y="45"/>
                  </a:cubicBezTo>
                  <a:cubicBezTo>
                    <a:pt x="141" y="46"/>
                    <a:pt x="118" y="52"/>
                    <a:pt x="97" y="50"/>
                  </a:cubicBezTo>
                  <a:cubicBezTo>
                    <a:pt x="69" y="47"/>
                    <a:pt x="23" y="27"/>
                    <a:pt x="5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0" name="Freeform 1560">
              <a:extLst>
                <a:ext uri="{FF2B5EF4-FFF2-40B4-BE49-F238E27FC236}">
                  <a16:creationId xmlns:a16="http://schemas.microsoft.com/office/drawing/2014/main" id="{F5A5044F-6AD4-4F87-83B8-5382D2AB4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973"/>
              <a:ext cx="18" cy="164"/>
            </a:xfrm>
            <a:custGeom>
              <a:avLst/>
              <a:gdLst>
                <a:gd name="T0" fmla="*/ 0 w 32"/>
                <a:gd name="T1" fmla="*/ 0 h 285"/>
                <a:gd name="T2" fmla="*/ 3 w 32"/>
                <a:gd name="T3" fmla="*/ 10 h 285"/>
                <a:gd name="T4" fmla="*/ 3 w 32"/>
                <a:gd name="T5" fmla="*/ 25 h 285"/>
                <a:gd name="T6" fmla="*/ 3 w 32"/>
                <a:gd name="T7" fmla="*/ 54 h 285"/>
                <a:gd name="T8" fmla="*/ 4 w 32"/>
                <a:gd name="T9" fmla="*/ 32 h 285"/>
                <a:gd name="T10" fmla="*/ 5 w 32"/>
                <a:gd name="T11" fmla="*/ 16 h 285"/>
                <a:gd name="T12" fmla="*/ 1 w 32"/>
                <a:gd name="T13" fmla="*/ 2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285">
                  <a:moveTo>
                    <a:pt x="0" y="0"/>
                  </a:moveTo>
                  <a:cubicBezTo>
                    <a:pt x="4" y="16"/>
                    <a:pt x="14" y="32"/>
                    <a:pt x="16" y="52"/>
                  </a:cubicBezTo>
                  <a:cubicBezTo>
                    <a:pt x="18" y="78"/>
                    <a:pt x="18" y="105"/>
                    <a:pt x="16" y="131"/>
                  </a:cubicBezTo>
                  <a:cubicBezTo>
                    <a:pt x="12" y="183"/>
                    <a:pt x="18" y="234"/>
                    <a:pt x="18" y="285"/>
                  </a:cubicBezTo>
                  <a:cubicBezTo>
                    <a:pt x="25" y="247"/>
                    <a:pt x="16" y="206"/>
                    <a:pt x="21" y="168"/>
                  </a:cubicBezTo>
                  <a:cubicBezTo>
                    <a:pt x="25" y="140"/>
                    <a:pt x="32" y="112"/>
                    <a:pt x="29" y="84"/>
                  </a:cubicBezTo>
                  <a:cubicBezTo>
                    <a:pt x="26" y="59"/>
                    <a:pt x="15" y="31"/>
                    <a:pt x="3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1" name="Freeform 1561">
              <a:extLst>
                <a:ext uri="{FF2B5EF4-FFF2-40B4-BE49-F238E27FC236}">
                  <a16:creationId xmlns:a16="http://schemas.microsoft.com/office/drawing/2014/main" id="{554BB17D-439C-431B-92C3-84643B4EB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785"/>
              <a:ext cx="94" cy="78"/>
            </a:xfrm>
            <a:custGeom>
              <a:avLst/>
              <a:gdLst>
                <a:gd name="T0" fmla="*/ 30 w 163"/>
                <a:gd name="T1" fmla="*/ 0 h 136"/>
                <a:gd name="T2" fmla="*/ 28 w 163"/>
                <a:gd name="T3" fmla="*/ 5 h 136"/>
                <a:gd name="T4" fmla="*/ 19 w 163"/>
                <a:gd name="T5" fmla="*/ 12 h 136"/>
                <a:gd name="T6" fmla="*/ 0 w 163"/>
                <a:gd name="T7" fmla="*/ 26 h 136"/>
                <a:gd name="T8" fmla="*/ 25 w 163"/>
                <a:gd name="T9" fmla="*/ 10 h 136"/>
                <a:gd name="T10" fmla="*/ 30 w 163"/>
                <a:gd name="T11" fmla="*/ 1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" h="136">
                  <a:moveTo>
                    <a:pt x="158" y="0"/>
                  </a:moveTo>
                  <a:cubicBezTo>
                    <a:pt x="163" y="0"/>
                    <a:pt x="149" y="20"/>
                    <a:pt x="145" y="26"/>
                  </a:cubicBezTo>
                  <a:cubicBezTo>
                    <a:pt x="132" y="42"/>
                    <a:pt x="115" y="50"/>
                    <a:pt x="98" y="62"/>
                  </a:cubicBezTo>
                  <a:cubicBezTo>
                    <a:pt x="67" y="83"/>
                    <a:pt x="24" y="105"/>
                    <a:pt x="0" y="136"/>
                  </a:cubicBezTo>
                  <a:cubicBezTo>
                    <a:pt x="45" y="112"/>
                    <a:pt x="91" y="84"/>
                    <a:pt x="129" y="50"/>
                  </a:cubicBezTo>
                  <a:cubicBezTo>
                    <a:pt x="146" y="36"/>
                    <a:pt x="152" y="23"/>
                    <a:pt x="15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2" name="Freeform 1562">
              <a:extLst>
                <a:ext uri="{FF2B5EF4-FFF2-40B4-BE49-F238E27FC236}">
                  <a16:creationId xmlns:a16="http://schemas.microsoft.com/office/drawing/2014/main" id="{48A15612-A785-4AE1-83E5-F98FD24FC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" y="1525"/>
              <a:ext cx="107" cy="13"/>
            </a:xfrm>
            <a:custGeom>
              <a:avLst/>
              <a:gdLst>
                <a:gd name="T0" fmla="*/ 0 w 186"/>
                <a:gd name="T1" fmla="*/ 4 h 23"/>
                <a:gd name="T2" fmla="*/ 20 w 186"/>
                <a:gd name="T3" fmla="*/ 2 h 23"/>
                <a:gd name="T4" fmla="*/ 29 w 186"/>
                <a:gd name="T5" fmla="*/ 3 h 23"/>
                <a:gd name="T6" fmla="*/ 36 w 186"/>
                <a:gd name="T7" fmla="*/ 4 h 23"/>
                <a:gd name="T8" fmla="*/ 16 w 186"/>
                <a:gd name="T9" fmla="*/ 1 h 23"/>
                <a:gd name="T10" fmla="*/ 7 w 186"/>
                <a:gd name="T11" fmla="*/ 1 h 23"/>
                <a:gd name="T12" fmla="*/ 1 w 186"/>
                <a:gd name="T13" fmla="*/ 3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6" h="23">
                  <a:moveTo>
                    <a:pt x="0" y="23"/>
                  </a:moveTo>
                  <a:cubicBezTo>
                    <a:pt x="25" y="3"/>
                    <a:pt x="74" y="8"/>
                    <a:pt x="104" y="10"/>
                  </a:cubicBezTo>
                  <a:cubicBezTo>
                    <a:pt x="121" y="11"/>
                    <a:pt x="135" y="13"/>
                    <a:pt x="152" y="15"/>
                  </a:cubicBezTo>
                  <a:cubicBezTo>
                    <a:pt x="164" y="16"/>
                    <a:pt x="174" y="20"/>
                    <a:pt x="186" y="22"/>
                  </a:cubicBezTo>
                  <a:cubicBezTo>
                    <a:pt x="156" y="4"/>
                    <a:pt x="118" y="0"/>
                    <a:pt x="84" y="3"/>
                  </a:cubicBezTo>
                  <a:cubicBezTo>
                    <a:pt x="69" y="5"/>
                    <a:pt x="54" y="3"/>
                    <a:pt x="40" y="7"/>
                  </a:cubicBezTo>
                  <a:cubicBezTo>
                    <a:pt x="27" y="10"/>
                    <a:pt x="14" y="19"/>
                    <a:pt x="1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3" name="Oval 1563">
              <a:extLst>
                <a:ext uri="{FF2B5EF4-FFF2-40B4-BE49-F238E27FC236}">
                  <a16:creationId xmlns:a16="http://schemas.microsoft.com/office/drawing/2014/main" id="{B066DB62-D3D3-41C4-B3CA-318E67646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339"/>
              <a:ext cx="16" cy="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14" name="Oval 1564">
              <a:extLst>
                <a:ext uri="{FF2B5EF4-FFF2-40B4-BE49-F238E27FC236}">
                  <a16:creationId xmlns:a16="http://schemas.microsoft.com/office/drawing/2014/main" id="{8B782EE5-6BBF-4980-BA5D-E40F2F0C0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" y="1366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15" name="Oval 1565">
              <a:extLst>
                <a:ext uri="{FF2B5EF4-FFF2-40B4-BE49-F238E27FC236}">
                  <a16:creationId xmlns:a16="http://schemas.microsoft.com/office/drawing/2014/main" id="{0A46BB73-7111-4804-A7DB-5AE62714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381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16" name="Oval 1566">
              <a:extLst>
                <a:ext uri="{FF2B5EF4-FFF2-40B4-BE49-F238E27FC236}">
                  <a16:creationId xmlns:a16="http://schemas.microsoft.com/office/drawing/2014/main" id="{4A787EE7-EA8A-4C7F-8D9B-5B33F7A30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1524"/>
              <a:ext cx="11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17" name="Oval 1567">
              <a:extLst>
                <a:ext uri="{FF2B5EF4-FFF2-40B4-BE49-F238E27FC236}">
                  <a16:creationId xmlns:a16="http://schemas.microsoft.com/office/drawing/2014/main" id="{A1655FF9-F1F8-492C-B0E2-2CE4A9E6C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" y="1534"/>
              <a:ext cx="8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18" name="Oval 1568">
              <a:extLst>
                <a:ext uri="{FF2B5EF4-FFF2-40B4-BE49-F238E27FC236}">
                  <a16:creationId xmlns:a16="http://schemas.microsoft.com/office/drawing/2014/main" id="{2176E913-8355-40E6-A42E-1E1EF1AE0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1534"/>
              <a:ext cx="4" cy="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19" name="Oval 1569">
              <a:extLst>
                <a:ext uri="{FF2B5EF4-FFF2-40B4-BE49-F238E27FC236}">
                  <a16:creationId xmlns:a16="http://schemas.microsoft.com/office/drawing/2014/main" id="{1E3D28CB-6B95-4D4C-A9C4-5C3B3ABC8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" y="1797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0" name="Oval 1570">
              <a:extLst>
                <a:ext uri="{FF2B5EF4-FFF2-40B4-BE49-F238E27FC236}">
                  <a16:creationId xmlns:a16="http://schemas.microsoft.com/office/drawing/2014/main" id="{D0DC2D36-C2A4-423F-9916-69B627ABD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9" y="1790"/>
              <a:ext cx="6" cy="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1" name="Oval 1571">
              <a:extLst>
                <a:ext uri="{FF2B5EF4-FFF2-40B4-BE49-F238E27FC236}">
                  <a16:creationId xmlns:a16="http://schemas.microsoft.com/office/drawing/2014/main" id="{C80B7D16-27DF-409A-A777-F2DC60723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" y="1994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2" name="Oval 1572">
              <a:extLst>
                <a:ext uri="{FF2B5EF4-FFF2-40B4-BE49-F238E27FC236}">
                  <a16:creationId xmlns:a16="http://schemas.microsoft.com/office/drawing/2014/main" id="{F14D1F11-6995-4387-B68C-62B881D92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0" y="1983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3" name="Oval 1573">
              <a:extLst>
                <a:ext uri="{FF2B5EF4-FFF2-40B4-BE49-F238E27FC236}">
                  <a16:creationId xmlns:a16="http://schemas.microsoft.com/office/drawing/2014/main" id="{12489CF6-0BB8-4F4C-89DB-622332EB4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8" y="1751"/>
              <a:ext cx="8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4" name="Oval 1574">
              <a:extLst>
                <a:ext uri="{FF2B5EF4-FFF2-40B4-BE49-F238E27FC236}">
                  <a16:creationId xmlns:a16="http://schemas.microsoft.com/office/drawing/2014/main" id="{60FCA9FF-7C49-4C70-8F6E-E745B5559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8" y="174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5" name="Oval 1575">
              <a:extLst>
                <a:ext uri="{FF2B5EF4-FFF2-40B4-BE49-F238E27FC236}">
                  <a16:creationId xmlns:a16="http://schemas.microsoft.com/office/drawing/2014/main" id="{203F056B-4ED7-4CA9-BDA8-F81146A37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152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6" name="Oval 1576">
              <a:extLst>
                <a:ext uri="{FF2B5EF4-FFF2-40B4-BE49-F238E27FC236}">
                  <a16:creationId xmlns:a16="http://schemas.microsoft.com/office/drawing/2014/main" id="{9FAE84B1-D9AA-4A9C-900B-38D85BCCA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1" y="1534"/>
              <a:ext cx="5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7" name="Oval 1577">
              <a:extLst>
                <a:ext uri="{FF2B5EF4-FFF2-40B4-BE49-F238E27FC236}">
                  <a16:creationId xmlns:a16="http://schemas.microsoft.com/office/drawing/2014/main" id="{DBE0EA21-986B-46AB-A75F-EA6677EFD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144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8" name="Freeform 1578">
              <a:extLst>
                <a:ext uri="{FF2B5EF4-FFF2-40B4-BE49-F238E27FC236}">
                  <a16:creationId xmlns:a16="http://schemas.microsoft.com/office/drawing/2014/main" id="{BB0DCA95-3C7F-4020-BAEF-5A8C7745C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0"/>
              <a:ext cx="134" cy="1479"/>
            </a:xfrm>
            <a:custGeom>
              <a:avLst/>
              <a:gdLst>
                <a:gd name="T0" fmla="*/ 0 w 234"/>
                <a:gd name="T1" fmla="*/ 47 h 2568"/>
                <a:gd name="T2" fmla="*/ 0 w 234"/>
                <a:gd name="T3" fmla="*/ 19 h 2568"/>
                <a:gd name="T4" fmla="*/ 18 w 234"/>
                <a:gd name="T5" fmla="*/ 0 h 2568"/>
                <a:gd name="T6" fmla="*/ 26 w 234"/>
                <a:gd name="T7" fmla="*/ 0 h 2568"/>
                <a:gd name="T8" fmla="*/ 44 w 234"/>
                <a:gd name="T9" fmla="*/ 19 h 2568"/>
                <a:gd name="T10" fmla="*/ 44 w 234"/>
                <a:gd name="T11" fmla="*/ 47 h 2568"/>
                <a:gd name="T12" fmla="*/ 32 w 234"/>
                <a:gd name="T13" fmla="*/ 62 h 2568"/>
                <a:gd name="T14" fmla="*/ 44 w 234"/>
                <a:gd name="T15" fmla="*/ 80 h 2568"/>
                <a:gd name="T16" fmla="*/ 44 w 234"/>
                <a:gd name="T17" fmla="*/ 107 h 2568"/>
                <a:gd name="T18" fmla="*/ 31 w 234"/>
                <a:gd name="T19" fmla="*/ 123 h 2568"/>
                <a:gd name="T20" fmla="*/ 44 w 234"/>
                <a:gd name="T21" fmla="*/ 141 h 2568"/>
                <a:gd name="T22" fmla="*/ 44 w 234"/>
                <a:gd name="T23" fmla="*/ 168 h 2568"/>
                <a:gd name="T24" fmla="*/ 32 w 234"/>
                <a:gd name="T25" fmla="*/ 184 h 2568"/>
                <a:gd name="T26" fmla="*/ 44 w 234"/>
                <a:gd name="T27" fmla="*/ 202 h 2568"/>
                <a:gd name="T28" fmla="*/ 44 w 234"/>
                <a:gd name="T29" fmla="*/ 229 h 2568"/>
                <a:gd name="T30" fmla="*/ 31 w 234"/>
                <a:gd name="T31" fmla="*/ 245 h 2568"/>
                <a:gd name="T32" fmla="*/ 44 w 234"/>
                <a:gd name="T33" fmla="*/ 263 h 2568"/>
                <a:gd name="T34" fmla="*/ 44 w 234"/>
                <a:gd name="T35" fmla="*/ 290 h 2568"/>
                <a:gd name="T36" fmla="*/ 31 w 234"/>
                <a:gd name="T37" fmla="*/ 306 h 2568"/>
                <a:gd name="T38" fmla="*/ 44 w 234"/>
                <a:gd name="T39" fmla="*/ 324 h 2568"/>
                <a:gd name="T40" fmla="*/ 44 w 234"/>
                <a:gd name="T41" fmla="*/ 351 h 2568"/>
                <a:gd name="T42" fmla="*/ 31 w 234"/>
                <a:gd name="T43" fmla="*/ 367 h 2568"/>
                <a:gd name="T44" fmla="*/ 44 w 234"/>
                <a:gd name="T45" fmla="*/ 385 h 2568"/>
                <a:gd name="T46" fmla="*/ 44 w 234"/>
                <a:gd name="T47" fmla="*/ 413 h 2568"/>
                <a:gd name="T48" fmla="*/ 31 w 234"/>
                <a:gd name="T49" fmla="*/ 428 h 2568"/>
                <a:gd name="T50" fmla="*/ 44 w 234"/>
                <a:gd name="T51" fmla="*/ 447 h 2568"/>
                <a:gd name="T52" fmla="*/ 44 w 234"/>
                <a:gd name="T53" fmla="*/ 474 h 2568"/>
                <a:gd name="T54" fmla="*/ 26 w 234"/>
                <a:gd name="T55" fmla="*/ 491 h 2568"/>
                <a:gd name="T56" fmla="*/ 18 w 234"/>
                <a:gd name="T57" fmla="*/ 491 h 2568"/>
                <a:gd name="T58" fmla="*/ 0 w 234"/>
                <a:gd name="T59" fmla="*/ 474 h 2568"/>
                <a:gd name="T60" fmla="*/ 0 w 234"/>
                <a:gd name="T61" fmla="*/ 447 h 2568"/>
                <a:gd name="T62" fmla="*/ 12 w 234"/>
                <a:gd name="T63" fmla="*/ 428 h 2568"/>
                <a:gd name="T64" fmla="*/ 0 w 234"/>
                <a:gd name="T65" fmla="*/ 413 h 2568"/>
                <a:gd name="T66" fmla="*/ 0 w 234"/>
                <a:gd name="T67" fmla="*/ 385 h 2568"/>
                <a:gd name="T68" fmla="*/ 12 w 234"/>
                <a:gd name="T69" fmla="*/ 367 h 2568"/>
                <a:gd name="T70" fmla="*/ 0 w 234"/>
                <a:gd name="T71" fmla="*/ 351 h 2568"/>
                <a:gd name="T72" fmla="*/ 0 w 234"/>
                <a:gd name="T73" fmla="*/ 324 h 2568"/>
                <a:gd name="T74" fmla="*/ 13 w 234"/>
                <a:gd name="T75" fmla="*/ 306 h 2568"/>
                <a:gd name="T76" fmla="*/ 0 w 234"/>
                <a:gd name="T77" fmla="*/ 290 h 2568"/>
                <a:gd name="T78" fmla="*/ 0 w 234"/>
                <a:gd name="T79" fmla="*/ 263 h 2568"/>
                <a:gd name="T80" fmla="*/ 13 w 234"/>
                <a:gd name="T81" fmla="*/ 245 h 2568"/>
                <a:gd name="T82" fmla="*/ 0 w 234"/>
                <a:gd name="T83" fmla="*/ 229 h 2568"/>
                <a:gd name="T84" fmla="*/ 0 w 234"/>
                <a:gd name="T85" fmla="*/ 202 h 2568"/>
                <a:gd name="T86" fmla="*/ 12 w 234"/>
                <a:gd name="T87" fmla="*/ 184 h 2568"/>
                <a:gd name="T88" fmla="*/ 0 w 234"/>
                <a:gd name="T89" fmla="*/ 168 h 2568"/>
                <a:gd name="T90" fmla="*/ 0 w 234"/>
                <a:gd name="T91" fmla="*/ 141 h 2568"/>
                <a:gd name="T92" fmla="*/ 12 w 234"/>
                <a:gd name="T93" fmla="*/ 123 h 2568"/>
                <a:gd name="T94" fmla="*/ 0 w 234"/>
                <a:gd name="T95" fmla="*/ 107 h 2568"/>
                <a:gd name="T96" fmla="*/ 0 w 234"/>
                <a:gd name="T97" fmla="*/ 80 h 2568"/>
                <a:gd name="T98" fmla="*/ 12 w 234"/>
                <a:gd name="T99" fmla="*/ 62 h 2568"/>
                <a:gd name="T100" fmla="*/ 0 w 234"/>
                <a:gd name="T101" fmla="*/ 47 h 25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34" h="2568">
                  <a:moveTo>
                    <a:pt x="0" y="243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4" y="0"/>
                    <a:pt x="9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90" y="0"/>
                    <a:pt x="233" y="45"/>
                    <a:pt x="233" y="100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3" y="285"/>
                    <a:pt x="208" y="314"/>
                    <a:pt x="171" y="325"/>
                  </a:cubicBezTo>
                  <a:cubicBezTo>
                    <a:pt x="208" y="340"/>
                    <a:pt x="233" y="376"/>
                    <a:pt x="233" y="418"/>
                  </a:cubicBezTo>
                  <a:cubicBezTo>
                    <a:pt x="233" y="561"/>
                    <a:pt x="233" y="561"/>
                    <a:pt x="233" y="561"/>
                  </a:cubicBezTo>
                  <a:cubicBezTo>
                    <a:pt x="233" y="605"/>
                    <a:pt x="206" y="634"/>
                    <a:pt x="168" y="644"/>
                  </a:cubicBezTo>
                  <a:cubicBezTo>
                    <a:pt x="206" y="658"/>
                    <a:pt x="234" y="695"/>
                    <a:pt x="234" y="738"/>
                  </a:cubicBezTo>
                  <a:cubicBezTo>
                    <a:pt x="234" y="881"/>
                    <a:pt x="234" y="881"/>
                    <a:pt x="234" y="881"/>
                  </a:cubicBezTo>
                  <a:cubicBezTo>
                    <a:pt x="234" y="924"/>
                    <a:pt x="208" y="953"/>
                    <a:pt x="171" y="964"/>
                  </a:cubicBezTo>
                  <a:cubicBezTo>
                    <a:pt x="208" y="978"/>
                    <a:pt x="234" y="1014"/>
                    <a:pt x="234" y="1056"/>
                  </a:cubicBezTo>
                  <a:cubicBezTo>
                    <a:pt x="234" y="1200"/>
                    <a:pt x="234" y="1200"/>
                    <a:pt x="234" y="1200"/>
                  </a:cubicBezTo>
                  <a:cubicBezTo>
                    <a:pt x="234" y="1243"/>
                    <a:pt x="206" y="1273"/>
                    <a:pt x="168" y="1283"/>
                  </a:cubicBezTo>
                  <a:cubicBezTo>
                    <a:pt x="206" y="1296"/>
                    <a:pt x="234" y="1333"/>
                    <a:pt x="234" y="1377"/>
                  </a:cubicBezTo>
                  <a:cubicBezTo>
                    <a:pt x="234" y="1520"/>
                    <a:pt x="234" y="1520"/>
                    <a:pt x="234" y="1520"/>
                  </a:cubicBezTo>
                  <a:cubicBezTo>
                    <a:pt x="234" y="1564"/>
                    <a:pt x="206" y="1593"/>
                    <a:pt x="167" y="1604"/>
                  </a:cubicBezTo>
                  <a:cubicBezTo>
                    <a:pt x="206" y="1617"/>
                    <a:pt x="234" y="1654"/>
                    <a:pt x="234" y="1698"/>
                  </a:cubicBezTo>
                  <a:cubicBezTo>
                    <a:pt x="234" y="1841"/>
                    <a:pt x="234" y="1841"/>
                    <a:pt x="234" y="1841"/>
                  </a:cubicBezTo>
                  <a:cubicBezTo>
                    <a:pt x="234" y="1884"/>
                    <a:pt x="206" y="1914"/>
                    <a:pt x="168" y="1924"/>
                  </a:cubicBezTo>
                  <a:cubicBezTo>
                    <a:pt x="206" y="1938"/>
                    <a:pt x="234" y="1974"/>
                    <a:pt x="234" y="2018"/>
                  </a:cubicBezTo>
                  <a:cubicBezTo>
                    <a:pt x="234" y="2161"/>
                    <a:pt x="234" y="2161"/>
                    <a:pt x="234" y="2161"/>
                  </a:cubicBezTo>
                  <a:cubicBezTo>
                    <a:pt x="234" y="2204"/>
                    <a:pt x="206" y="2234"/>
                    <a:pt x="168" y="2244"/>
                  </a:cubicBezTo>
                  <a:cubicBezTo>
                    <a:pt x="206" y="2258"/>
                    <a:pt x="234" y="2294"/>
                    <a:pt x="234" y="2338"/>
                  </a:cubicBezTo>
                  <a:cubicBezTo>
                    <a:pt x="234" y="2481"/>
                    <a:pt x="234" y="2481"/>
                    <a:pt x="234" y="2481"/>
                  </a:cubicBezTo>
                  <a:cubicBezTo>
                    <a:pt x="234" y="2536"/>
                    <a:pt x="190" y="2568"/>
                    <a:pt x="136" y="2568"/>
                  </a:cubicBezTo>
                  <a:cubicBezTo>
                    <a:pt x="98" y="2568"/>
                    <a:pt x="98" y="2568"/>
                    <a:pt x="98" y="2568"/>
                  </a:cubicBezTo>
                  <a:cubicBezTo>
                    <a:pt x="44" y="2568"/>
                    <a:pt x="0" y="2536"/>
                    <a:pt x="0" y="2481"/>
                  </a:cubicBezTo>
                  <a:cubicBezTo>
                    <a:pt x="0" y="2338"/>
                    <a:pt x="0" y="2338"/>
                    <a:pt x="0" y="2338"/>
                  </a:cubicBezTo>
                  <a:cubicBezTo>
                    <a:pt x="0" y="2294"/>
                    <a:pt x="27" y="2258"/>
                    <a:pt x="65" y="2244"/>
                  </a:cubicBezTo>
                  <a:cubicBezTo>
                    <a:pt x="27" y="2234"/>
                    <a:pt x="0" y="2204"/>
                    <a:pt x="0" y="2161"/>
                  </a:cubicBezTo>
                  <a:cubicBezTo>
                    <a:pt x="0" y="2018"/>
                    <a:pt x="0" y="2018"/>
                    <a:pt x="0" y="2018"/>
                  </a:cubicBezTo>
                  <a:cubicBezTo>
                    <a:pt x="0" y="1974"/>
                    <a:pt x="27" y="1938"/>
                    <a:pt x="65" y="1924"/>
                  </a:cubicBezTo>
                  <a:cubicBezTo>
                    <a:pt x="27" y="1914"/>
                    <a:pt x="0" y="1884"/>
                    <a:pt x="0" y="1841"/>
                  </a:cubicBezTo>
                  <a:cubicBezTo>
                    <a:pt x="0" y="1698"/>
                    <a:pt x="0" y="1698"/>
                    <a:pt x="0" y="1698"/>
                  </a:cubicBezTo>
                  <a:cubicBezTo>
                    <a:pt x="0" y="1654"/>
                    <a:pt x="28" y="1617"/>
                    <a:pt x="66" y="1604"/>
                  </a:cubicBezTo>
                  <a:cubicBezTo>
                    <a:pt x="28" y="1593"/>
                    <a:pt x="0" y="1564"/>
                    <a:pt x="0" y="1520"/>
                  </a:cubicBezTo>
                  <a:cubicBezTo>
                    <a:pt x="0" y="1377"/>
                    <a:pt x="0" y="1377"/>
                    <a:pt x="0" y="1377"/>
                  </a:cubicBezTo>
                  <a:cubicBezTo>
                    <a:pt x="0" y="1333"/>
                    <a:pt x="28" y="1296"/>
                    <a:pt x="66" y="1283"/>
                  </a:cubicBezTo>
                  <a:cubicBezTo>
                    <a:pt x="28" y="1273"/>
                    <a:pt x="0" y="1243"/>
                    <a:pt x="0" y="1200"/>
                  </a:cubicBezTo>
                  <a:cubicBezTo>
                    <a:pt x="0" y="1056"/>
                    <a:pt x="0" y="1056"/>
                    <a:pt x="0" y="1056"/>
                  </a:cubicBezTo>
                  <a:cubicBezTo>
                    <a:pt x="0" y="1014"/>
                    <a:pt x="26" y="978"/>
                    <a:pt x="63" y="964"/>
                  </a:cubicBezTo>
                  <a:cubicBezTo>
                    <a:pt x="26" y="953"/>
                    <a:pt x="0" y="924"/>
                    <a:pt x="0" y="881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0" y="695"/>
                    <a:pt x="27" y="658"/>
                    <a:pt x="65" y="644"/>
                  </a:cubicBezTo>
                  <a:cubicBezTo>
                    <a:pt x="27" y="634"/>
                    <a:pt x="0" y="605"/>
                    <a:pt x="0" y="561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76"/>
                    <a:pt x="26" y="340"/>
                    <a:pt x="62" y="325"/>
                  </a:cubicBezTo>
                  <a:cubicBezTo>
                    <a:pt x="26" y="314"/>
                    <a:pt x="0" y="285"/>
                    <a:pt x="0" y="243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9" name="Oval 1579">
              <a:extLst>
                <a:ext uri="{FF2B5EF4-FFF2-40B4-BE49-F238E27FC236}">
                  <a16:creationId xmlns:a16="http://schemas.microsoft.com/office/drawing/2014/main" id="{F2A75D0B-188A-4A09-AAEE-52BC8F5D4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2248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30" name="Oval 1580">
              <a:extLst>
                <a:ext uri="{FF2B5EF4-FFF2-40B4-BE49-F238E27FC236}">
                  <a16:creationId xmlns:a16="http://schemas.microsoft.com/office/drawing/2014/main" id="{285CB09A-2EF1-4E47-9974-E89633039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261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31" name="Freeform 1581">
              <a:extLst>
                <a:ext uri="{FF2B5EF4-FFF2-40B4-BE49-F238E27FC236}">
                  <a16:creationId xmlns:a16="http://schemas.microsoft.com/office/drawing/2014/main" id="{EAB94950-B029-49E4-904D-7ED6C48C5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1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2" name="Freeform 1582">
              <a:extLst>
                <a:ext uri="{FF2B5EF4-FFF2-40B4-BE49-F238E27FC236}">
                  <a16:creationId xmlns:a16="http://schemas.microsoft.com/office/drawing/2014/main" id="{A6E4B616-94FD-4599-A2E4-CA24A909C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183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3" name="Freeform 1583">
              <a:extLst>
                <a:ext uri="{FF2B5EF4-FFF2-40B4-BE49-F238E27FC236}">
                  <a16:creationId xmlns:a16="http://schemas.microsoft.com/office/drawing/2014/main" id="{371CEED9-4849-4B00-8C4C-B82765AAD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0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4" name="Oval 1584">
              <a:extLst>
                <a:ext uri="{FF2B5EF4-FFF2-40B4-BE49-F238E27FC236}">
                  <a16:creationId xmlns:a16="http://schemas.microsoft.com/office/drawing/2014/main" id="{A12E4332-6602-4038-9D46-73624741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344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35" name="Freeform 1585">
              <a:extLst>
                <a:ext uri="{FF2B5EF4-FFF2-40B4-BE49-F238E27FC236}">
                  <a16:creationId xmlns:a16="http://schemas.microsoft.com/office/drawing/2014/main" id="{6478AD7C-5D64-4FA1-89CC-6F50297FF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37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6" name="Freeform 1586">
              <a:extLst>
                <a:ext uri="{FF2B5EF4-FFF2-40B4-BE49-F238E27FC236}">
                  <a16:creationId xmlns:a16="http://schemas.microsoft.com/office/drawing/2014/main" id="{1B8E1422-6418-4F07-BB45-D458343FF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343"/>
              <a:ext cx="39" cy="20"/>
            </a:xfrm>
            <a:custGeom>
              <a:avLst/>
              <a:gdLst>
                <a:gd name="T0" fmla="*/ 6 w 68"/>
                <a:gd name="T1" fmla="*/ 7 h 34"/>
                <a:gd name="T2" fmla="*/ 0 w 68"/>
                <a:gd name="T3" fmla="*/ 0 h 34"/>
                <a:gd name="T4" fmla="*/ 6 w 68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4">
                  <a:moveTo>
                    <a:pt x="33" y="34"/>
                  </a:moveTo>
                  <a:cubicBezTo>
                    <a:pt x="33" y="34"/>
                    <a:pt x="59" y="7"/>
                    <a:pt x="0" y="0"/>
                  </a:cubicBezTo>
                  <a:cubicBezTo>
                    <a:pt x="0" y="0"/>
                    <a:pt x="68" y="1"/>
                    <a:pt x="3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7" name="Freeform 1587">
              <a:extLst>
                <a:ext uri="{FF2B5EF4-FFF2-40B4-BE49-F238E27FC236}">
                  <a16:creationId xmlns:a16="http://schemas.microsoft.com/office/drawing/2014/main" id="{5740BEAC-F6D7-4B66-9CFD-423C70097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262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8" name="Freeform 1588">
              <a:extLst>
                <a:ext uri="{FF2B5EF4-FFF2-40B4-BE49-F238E27FC236}">
                  <a16:creationId xmlns:a16="http://schemas.microsoft.com/office/drawing/2014/main" id="{EDCF9DB2-D46B-4D91-A81F-3C611E6E0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296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9" name="Freeform 1589">
              <a:extLst>
                <a:ext uri="{FF2B5EF4-FFF2-40B4-BE49-F238E27FC236}">
                  <a16:creationId xmlns:a16="http://schemas.microsoft.com/office/drawing/2014/main" id="{A2D1EF02-1BC0-49B2-960A-DE48D7D9E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18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0" name="Freeform 1590">
              <a:extLst>
                <a:ext uri="{FF2B5EF4-FFF2-40B4-BE49-F238E27FC236}">
                  <a16:creationId xmlns:a16="http://schemas.microsoft.com/office/drawing/2014/main" id="{7ABB1328-3CAC-40A2-83D4-E4C3E74C8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183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1" name="Freeform 1591">
              <a:extLst>
                <a:ext uri="{FF2B5EF4-FFF2-40B4-BE49-F238E27FC236}">
                  <a16:creationId xmlns:a16="http://schemas.microsoft.com/office/drawing/2014/main" id="{BA1CA69E-C052-4A19-8E8E-F58BB1E1F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27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2" name="Freeform 1592">
              <a:extLst>
                <a:ext uri="{FF2B5EF4-FFF2-40B4-BE49-F238E27FC236}">
                  <a16:creationId xmlns:a16="http://schemas.microsoft.com/office/drawing/2014/main" id="{F7B91DEA-A718-4506-A5E1-863DC1855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4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3" name="Freeform 1593">
              <a:extLst>
                <a:ext uri="{FF2B5EF4-FFF2-40B4-BE49-F238E27FC236}">
                  <a16:creationId xmlns:a16="http://schemas.microsoft.com/office/drawing/2014/main" id="{2BC3CF75-B852-4FC4-A03F-9D695D4C2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366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4" name="Freeform 1594">
              <a:extLst>
                <a:ext uri="{FF2B5EF4-FFF2-40B4-BE49-F238E27FC236}">
                  <a16:creationId xmlns:a16="http://schemas.microsoft.com/office/drawing/2014/main" id="{EB5D5736-5C88-4298-9CC8-8BD9C8DDE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3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5" name="Oval 1595">
              <a:extLst>
                <a:ext uri="{FF2B5EF4-FFF2-40B4-BE49-F238E27FC236}">
                  <a16:creationId xmlns:a16="http://schemas.microsoft.com/office/drawing/2014/main" id="{CBBC6A9F-DBD8-434E-A1B5-374794B45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527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46" name="Freeform 1596">
              <a:extLst>
                <a:ext uri="{FF2B5EF4-FFF2-40B4-BE49-F238E27FC236}">
                  <a16:creationId xmlns:a16="http://schemas.microsoft.com/office/drawing/2014/main" id="{7EEF242F-86BE-4D6F-8F97-F1C1ADC81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20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7" name="Freeform 1597">
              <a:extLst>
                <a:ext uri="{FF2B5EF4-FFF2-40B4-BE49-F238E27FC236}">
                  <a16:creationId xmlns:a16="http://schemas.microsoft.com/office/drawing/2014/main" id="{6AD98E52-F952-4D96-A25B-88729FFB6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526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8" name="Freeform 1598">
              <a:extLst>
                <a:ext uri="{FF2B5EF4-FFF2-40B4-BE49-F238E27FC236}">
                  <a16:creationId xmlns:a16="http://schemas.microsoft.com/office/drawing/2014/main" id="{862B11CB-8E43-43B0-AB6D-A83944383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445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9" name="Freeform 1599">
              <a:extLst>
                <a:ext uri="{FF2B5EF4-FFF2-40B4-BE49-F238E27FC236}">
                  <a16:creationId xmlns:a16="http://schemas.microsoft.com/office/drawing/2014/main" id="{0A184573-5332-4743-BA9F-8B420D96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480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0" name="Freeform 1600">
              <a:extLst>
                <a:ext uri="{FF2B5EF4-FFF2-40B4-BE49-F238E27FC236}">
                  <a16:creationId xmlns:a16="http://schemas.microsoft.com/office/drawing/2014/main" id="{B048BD44-BC87-4A8B-9214-490742494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64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1" name="Freeform 1601">
              <a:extLst>
                <a:ext uri="{FF2B5EF4-FFF2-40B4-BE49-F238E27FC236}">
                  <a16:creationId xmlns:a16="http://schemas.microsoft.com/office/drawing/2014/main" id="{33F25C0B-6657-46FF-B384-A77592CB3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366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2" name="Freeform 1602">
              <a:extLst>
                <a:ext uri="{FF2B5EF4-FFF2-40B4-BE49-F238E27FC236}">
                  <a16:creationId xmlns:a16="http://schemas.microsoft.com/office/drawing/2014/main" id="{BE3F0968-7D89-4D6D-8168-92EF8DEE4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462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3" name="Freeform 1603">
              <a:extLst>
                <a:ext uri="{FF2B5EF4-FFF2-40B4-BE49-F238E27FC236}">
                  <a16:creationId xmlns:a16="http://schemas.microsoft.com/office/drawing/2014/main" id="{A11DAD58-5485-4C8E-BC86-79B532034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351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4" name="Freeform 1604">
              <a:extLst>
                <a:ext uri="{FF2B5EF4-FFF2-40B4-BE49-F238E27FC236}">
                  <a16:creationId xmlns:a16="http://schemas.microsoft.com/office/drawing/2014/main" id="{E3DBF73F-E61C-4629-A8CF-63A75E3B2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352"/>
              <a:ext cx="10" cy="11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4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5" name="Oval 1605">
              <a:extLst>
                <a:ext uri="{FF2B5EF4-FFF2-40B4-BE49-F238E27FC236}">
                  <a16:creationId xmlns:a16="http://schemas.microsoft.com/office/drawing/2014/main" id="{C405DB6D-2DE8-4EEC-B247-B9C8A76DB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2"/>
              <a:ext cx="10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56" name="Oval 1606">
              <a:extLst>
                <a:ext uri="{FF2B5EF4-FFF2-40B4-BE49-F238E27FC236}">
                  <a16:creationId xmlns:a16="http://schemas.microsoft.com/office/drawing/2014/main" id="{9991AAB2-334C-4997-B801-E8A3602C0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400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57" name="Line 1607">
              <a:extLst>
                <a:ext uri="{FF2B5EF4-FFF2-40B4-BE49-F238E27FC236}">
                  <a16:creationId xmlns:a16="http://schemas.microsoft.com/office/drawing/2014/main" id="{6981C061-406B-4ECD-AC89-048E6FAA07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8" name="Line 1608">
              <a:extLst>
                <a:ext uri="{FF2B5EF4-FFF2-40B4-BE49-F238E27FC236}">
                  <a16:creationId xmlns:a16="http://schemas.microsoft.com/office/drawing/2014/main" id="{7C3A65F5-5D6B-4B13-B996-41427D96BE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9" name="Freeform 1609">
              <a:extLst>
                <a:ext uri="{FF2B5EF4-FFF2-40B4-BE49-F238E27FC236}">
                  <a16:creationId xmlns:a16="http://schemas.microsoft.com/office/drawing/2014/main" id="{84037CC2-ED2B-4AA1-AC35-74A009ACB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363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5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0" name="Freeform 1610">
              <a:extLst>
                <a:ext uri="{FF2B5EF4-FFF2-40B4-BE49-F238E27FC236}">
                  <a16:creationId xmlns:a16="http://schemas.microsoft.com/office/drawing/2014/main" id="{175F7F86-0241-43A9-99D0-B614166B2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" y="2178"/>
              <a:ext cx="35" cy="109"/>
            </a:xfrm>
            <a:custGeom>
              <a:avLst/>
              <a:gdLst>
                <a:gd name="T0" fmla="*/ 12 w 60"/>
                <a:gd name="T1" fmla="*/ 0 h 189"/>
                <a:gd name="T2" fmla="*/ 5 w 60"/>
                <a:gd name="T3" fmla="*/ 36 h 189"/>
                <a:gd name="T4" fmla="*/ 12 w 60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0" h="189">
                  <a:moveTo>
                    <a:pt x="60" y="0"/>
                  </a:moveTo>
                  <a:cubicBezTo>
                    <a:pt x="60" y="0"/>
                    <a:pt x="16" y="13"/>
                    <a:pt x="27" y="189"/>
                  </a:cubicBezTo>
                  <a:cubicBezTo>
                    <a:pt x="27" y="189"/>
                    <a:pt x="0" y="2"/>
                    <a:pt x="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1" name="Freeform 1611">
              <a:extLst>
                <a:ext uri="{FF2B5EF4-FFF2-40B4-BE49-F238E27FC236}">
                  <a16:creationId xmlns:a16="http://schemas.microsoft.com/office/drawing/2014/main" id="{D8D65388-C2F7-4C1A-B220-3EC5B070D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352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0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2" name="Freeform 1612">
              <a:extLst>
                <a:ext uri="{FF2B5EF4-FFF2-40B4-BE49-F238E27FC236}">
                  <a16:creationId xmlns:a16="http://schemas.microsoft.com/office/drawing/2014/main" id="{E17521F2-DD77-413F-BE1C-CCE2C0F6A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351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1"/>
                  </a:cubicBezTo>
                  <a:cubicBezTo>
                    <a:pt x="15" y="21"/>
                    <a:pt x="13" y="22"/>
                    <a:pt x="10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3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3" name="Freeform 1613">
              <a:extLst>
                <a:ext uri="{FF2B5EF4-FFF2-40B4-BE49-F238E27FC236}">
                  <a16:creationId xmlns:a16="http://schemas.microsoft.com/office/drawing/2014/main" id="{344FA9A2-D03B-4F5F-83B6-92E979A8E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163"/>
              <a:ext cx="34" cy="15"/>
            </a:xfrm>
            <a:custGeom>
              <a:avLst/>
              <a:gdLst>
                <a:gd name="T0" fmla="*/ 12 w 58"/>
                <a:gd name="T1" fmla="*/ 5 h 26"/>
                <a:gd name="T2" fmla="*/ 0 w 58"/>
                <a:gd name="T3" fmla="*/ 5 h 26"/>
                <a:gd name="T4" fmla="*/ 12 w 58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8" h="26">
                  <a:moveTo>
                    <a:pt x="58" y="24"/>
                  </a:moveTo>
                  <a:cubicBezTo>
                    <a:pt x="58" y="24"/>
                    <a:pt x="10" y="21"/>
                    <a:pt x="0" y="26"/>
                  </a:cubicBezTo>
                  <a:cubicBezTo>
                    <a:pt x="0" y="26"/>
                    <a:pt x="20" y="0"/>
                    <a:pt x="58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4" name="Freeform 1614">
              <a:extLst>
                <a:ext uri="{FF2B5EF4-FFF2-40B4-BE49-F238E27FC236}">
                  <a16:creationId xmlns:a16="http://schemas.microsoft.com/office/drawing/2014/main" id="{80D07B86-A6E0-44F2-9FD7-7B382FD82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5" name="Freeform 1615">
              <a:extLst>
                <a:ext uri="{FF2B5EF4-FFF2-40B4-BE49-F238E27FC236}">
                  <a16:creationId xmlns:a16="http://schemas.microsoft.com/office/drawing/2014/main" id="{C1860AB6-D69E-4A45-8EE9-37DF290B5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551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6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5"/>
                    <a:pt x="6" y="257"/>
                    <a:pt x="6" y="242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0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5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6" name="Freeform 1616">
              <a:extLst>
                <a:ext uri="{FF2B5EF4-FFF2-40B4-BE49-F238E27FC236}">
                  <a16:creationId xmlns:a16="http://schemas.microsoft.com/office/drawing/2014/main" id="{8F5B27FD-558E-42CA-9642-3B71CDD38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81" cy="164"/>
            </a:xfrm>
            <a:custGeom>
              <a:avLst/>
              <a:gdLst>
                <a:gd name="T0" fmla="*/ 2 w 140"/>
                <a:gd name="T1" fmla="*/ 55 h 284"/>
                <a:gd name="T2" fmla="*/ 0 w 140"/>
                <a:gd name="T3" fmla="*/ 47 h 284"/>
                <a:gd name="T4" fmla="*/ 0 w 140"/>
                <a:gd name="T5" fmla="*/ 19 h 284"/>
                <a:gd name="T6" fmla="*/ 16 w 140"/>
                <a:gd name="T7" fmla="*/ 0 h 284"/>
                <a:gd name="T8" fmla="*/ 21 w 140"/>
                <a:gd name="T9" fmla="*/ 0 h 284"/>
                <a:gd name="T10" fmla="*/ 27 w 140"/>
                <a:gd name="T11" fmla="*/ 10 h 284"/>
                <a:gd name="T12" fmla="*/ 27 w 140"/>
                <a:gd name="T13" fmla="*/ 42 h 284"/>
                <a:gd name="T14" fmla="*/ 19 w 140"/>
                <a:gd name="T15" fmla="*/ 51 h 284"/>
                <a:gd name="T16" fmla="*/ 2 w 140"/>
                <a:gd name="T17" fmla="*/ 55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4">
                  <a:moveTo>
                    <a:pt x="8" y="284"/>
                  </a:moveTo>
                  <a:cubicBezTo>
                    <a:pt x="3" y="272"/>
                    <a:pt x="0" y="257"/>
                    <a:pt x="0" y="24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0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5"/>
                    <a:pt x="17" y="261"/>
                    <a:pt x="8" y="284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7" name="Oval 1617">
              <a:extLst>
                <a:ext uri="{FF2B5EF4-FFF2-40B4-BE49-F238E27FC236}">
                  <a16:creationId xmlns:a16="http://schemas.microsoft.com/office/drawing/2014/main" id="{B9E52DE6-8279-493B-BDA9-45441847B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712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68" name="Freeform 1618">
              <a:extLst>
                <a:ext uri="{FF2B5EF4-FFF2-40B4-BE49-F238E27FC236}">
                  <a16:creationId xmlns:a16="http://schemas.microsoft.com/office/drawing/2014/main" id="{18016EB9-4B2D-4899-A56E-FD169980E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05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9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9" name="Freeform 1619">
              <a:extLst>
                <a:ext uri="{FF2B5EF4-FFF2-40B4-BE49-F238E27FC236}">
                  <a16:creationId xmlns:a16="http://schemas.microsoft.com/office/drawing/2014/main" id="{AE257617-9EF9-47C7-9B8D-C83FFD2E4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711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0" name="Freeform 1620">
              <a:extLst>
                <a:ext uri="{FF2B5EF4-FFF2-40B4-BE49-F238E27FC236}">
                  <a16:creationId xmlns:a16="http://schemas.microsoft.com/office/drawing/2014/main" id="{BD8D9BC3-4905-4635-B5B2-A67356DFA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629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1" name="Freeform 1621">
              <a:extLst>
                <a:ext uri="{FF2B5EF4-FFF2-40B4-BE49-F238E27FC236}">
                  <a16:creationId xmlns:a16="http://schemas.microsoft.com/office/drawing/2014/main" id="{4FDEA4E4-D15E-4060-B45A-9F43A0C4F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664"/>
              <a:ext cx="24" cy="36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2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6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2" name="Freeform 1622">
              <a:extLst>
                <a:ext uri="{FF2B5EF4-FFF2-40B4-BE49-F238E27FC236}">
                  <a16:creationId xmlns:a16="http://schemas.microsoft.com/office/drawing/2014/main" id="{51C209DA-A80B-4FBE-801F-78827B498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48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5"/>
                    <a:pt x="41" y="79"/>
                    <a:pt x="38" y="65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3" name="Freeform 1623">
              <a:extLst>
                <a:ext uri="{FF2B5EF4-FFF2-40B4-BE49-F238E27FC236}">
                  <a16:creationId xmlns:a16="http://schemas.microsoft.com/office/drawing/2014/main" id="{D103D365-C377-48B2-A37B-3D487826B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550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8"/>
                    <a:pt x="22" y="12"/>
                    <a:pt x="27" y="28"/>
                  </a:cubicBezTo>
                  <a:cubicBezTo>
                    <a:pt x="29" y="36"/>
                    <a:pt x="29" y="43"/>
                    <a:pt x="30" y="51"/>
                  </a:cubicBezTo>
                  <a:cubicBezTo>
                    <a:pt x="31" y="59"/>
                    <a:pt x="33" y="69"/>
                    <a:pt x="30" y="76"/>
                  </a:cubicBezTo>
                  <a:cubicBezTo>
                    <a:pt x="30" y="59"/>
                    <a:pt x="30" y="38"/>
                    <a:pt x="22" y="23"/>
                  </a:cubicBezTo>
                  <a:cubicBezTo>
                    <a:pt x="18" y="16"/>
                    <a:pt x="8" y="3"/>
                    <a:pt x="0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4" name="Freeform 1624">
              <a:extLst>
                <a:ext uri="{FF2B5EF4-FFF2-40B4-BE49-F238E27FC236}">
                  <a16:creationId xmlns:a16="http://schemas.microsoft.com/office/drawing/2014/main" id="{BF1D72CA-6848-44BF-B9ED-691E7FC95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646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2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5" name="Freeform 1625">
              <a:extLst>
                <a:ext uri="{FF2B5EF4-FFF2-40B4-BE49-F238E27FC236}">
                  <a16:creationId xmlns:a16="http://schemas.microsoft.com/office/drawing/2014/main" id="{AE26A166-1021-492C-9868-A3086A408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535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6" name="Freeform 1626">
              <a:extLst>
                <a:ext uri="{FF2B5EF4-FFF2-40B4-BE49-F238E27FC236}">
                  <a16:creationId xmlns:a16="http://schemas.microsoft.com/office/drawing/2014/main" id="{4FFAF2AB-2C61-468B-902A-20F8357E5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537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7" name="Oval 1627">
              <a:extLst>
                <a:ext uri="{FF2B5EF4-FFF2-40B4-BE49-F238E27FC236}">
                  <a16:creationId xmlns:a16="http://schemas.microsoft.com/office/drawing/2014/main" id="{63CBB84B-18E2-45D2-B0F4-238458DE6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567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78" name="Oval 1628">
              <a:extLst>
                <a:ext uri="{FF2B5EF4-FFF2-40B4-BE49-F238E27FC236}">
                  <a16:creationId xmlns:a16="http://schemas.microsoft.com/office/drawing/2014/main" id="{15CA42CF-EB3D-45BC-A01C-C64B7FAA1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584"/>
              <a:ext cx="6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79" name="Freeform 1629">
              <a:extLst>
                <a:ext uri="{FF2B5EF4-FFF2-40B4-BE49-F238E27FC236}">
                  <a16:creationId xmlns:a16="http://schemas.microsoft.com/office/drawing/2014/main" id="{25353217-0474-4416-9B4E-E2FCC9B12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548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2"/>
                    <a:pt x="27" y="189"/>
                  </a:cubicBezTo>
                  <a:cubicBezTo>
                    <a:pt x="27" y="189"/>
                    <a:pt x="0" y="2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0" name="Freeform 1630">
              <a:extLst>
                <a:ext uri="{FF2B5EF4-FFF2-40B4-BE49-F238E27FC236}">
                  <a16:creationId xmlns:a16="http://schemas.microsoft.com/office/drawing/2014/main" id="{4CE012F2-B1D0-4DCD-AF8D-C97B9B7F2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537"/>
              <a:ext cx="21" cy="13"/>
            </a:xfrm>
            <a:custGeom>
              <a:avLst/>
              <a:gdLst>
                <a:gd name="T0" fmla="*/ 2 w 36"/>
                <a:gd name="T1" fmla="*/ 4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4 h 24"/>
                <a:gd name="T12" fmla="*/ 2 w 36"/>
                <a:gd name="T13" fmla="*/ 4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1" name="Freeform 1631">
              <a:extLst>
                <a:ext uri="{FF2B5EF4-FFF2-40B4-BE49-F238E27FC236}">
                  <a16:creationId xmlns:a16="http://schemas.microsoft.com/office/drawing/2014/main" id="{05A123CF-D3D3-41AA-9EB7-5B428A6A4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536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2" name="Freeform 1632">
              <a:extLst>
                <a:ext uri="{FF2B5EF4-FFF2-40B4-BE49-F238E27FC236}">
                  <a16:creationId xmlns:a16="http://schemas.microsoft.com/office/drawing/2014/main" id="{F7E9098B-45BF-4821-8498-EB768EA0A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2"/>
              <a:ext cx="109" cy="190"/>
            </a:xfrm>
            <a:custGeom>
              <a:avLst/>
              <a:gdLst>
                <a:gd name="T0" fmla="*/ 0 w 190"/>
                <a:gd name="T1" fmla="*/ 46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6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6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2"/>
                  </a:moveTo>
                  <a:cubicBezTo>
                    <a:pt x="0" y="297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7"/>
                    <a:pt x="190" y="242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4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4"/>
                    <a:pt x="0" y="99"/>
                  </a:cubicBezTo>
                  <a:lnTo>
                    <a:pt x="0" y="242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3" name="Freeform 1633">
              <a:extLst>
                <a:ext uri="{FF2B5EF4-FFF2-40B4-BE49-F238E27FC236}">
                  <a16:creationId xmlns:a16="http://schemas.microsoft.com/office/drawing/2014/main" id="{E4090DE5-5424-4B55-8CB5-4E951F3FD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734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7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6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4" name="Freeform 1634">
              <a:extLst>
                <a:ext uri="{FF2B5EF4-FFF2-40B4-BE49-F238E27FC236}">
                  <a16:creationId xmlns:a16="http://schemas.microsoft.com/office/drawing/2014/main" id="{BAC5DA5E-64AB-4863-8186-AE5FBB4F8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1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5" name="Oval 1635">
              <a:extLst>
                <a:ext uri="{FF2B5EF4-FFF2-40B4-BE49-F238E27FC236}">
                  <a16:creationId xmlns:a16="http://schemas.microsoft.com/office/drawing/2014/main" id="{DE5EF398-84FF-44DC-BDAA-DD344ADA4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896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86" name="Freeform 1636">
              <a:extLst>
                <a:ext uri="{FF2B5EF4-FFF2-40B4-BE49-F238E27FC236}">
                  <a16:creationId xmlns:a16="http://schemas.microsoft.com/office/drawing/2014/main" id="{895D4AD0-F562-42A7-B090-B9812E8C3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888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8"/>
                  </a:cubicBezTo>
                  <a:cubicBezTo>
                    <a:pt x="0" y="8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7" name="Freeform 1637">
              <a:extLst>
                <a:ext uri="{FF2B5EF4-FFF2-40B4-BE49-F238E27FC236}">
                  <a16:creationId xmlns:a16="http://schemas.microsoft.com/office/drawing/2014/main" id="{8D3FDFCC-C7A3-4A11-8C60-6683C1CB0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894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10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8" name="Freeform 1638">
              <a:extLst>
                <a:ext uri="{FF2B5EF4-FFF2-40B4-BE49-F238E27FC236}">
                  <a16:creationId xmlns:a16="http://schemas.microsoft.com/office/drawing/2014/main" id="{39A0B024-0634-499F-A8B9-56242CE11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813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9"/>
                    <a:pt x="46" y="79"/>
                  </a:cubicBezTo>
                  <a:cubicBezTo>
                    <a:pt x="46" y="79"/>
                    <a:pt x="47" y="119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9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89" name="Freeform 1639">
              <a:extLst>
                <a:ext uri="{FF2B5EF4-FFF2-40B4-BE49-F238E27FC236}">
                  <a16:creationId xmlns:a16="http://schemas.microsoft.com/office/drawing/2014/main" id="{F4266789-F08E-4277-B30C-72A7A32E7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848"/>
              <a:ext cx="24" cy="35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1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7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0" name="Freeform 1640">
              <a:extLst>
                <a:ext uri="{FF2B5EF4-FFF2-40B4-BE49-F238E27FC236}">
                  <a16:creationId xmlns:a16="http://schemas.microsoft.com/office/drawing/2014/main" id="{3570107C-364F-473B-8741-FF370017A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32"/>
              <a:ext cx="27" cy="62"/>
            </a:xfrm>
            <a:custGeom>
              <a:avLst/>
              <a:gdLst>
                <a:gd name="T0" fmla="*/ 1 w 47"/>
                <a:gd name="T1" fmla="*/ 1 h 107"/>
                <a:gd name="T2" fmla="*/ 8 w 47"/>
                <a:gd name="T3" fmla="*/ 6 h 107"/>
                <a:gd name="T4" fmla="*/ 9 w 47"/>
                <a:gd name="T5" fmla="*/ 12 h 107"/>
                <a:gd name="T6" fmla="*/ 8 w 47"/>
                <a:gd name="T7" fmla="*/ 21 h 107"/>
                <a:gd name="T8" fmla="*/ 7 w 47"/>
                <a:gd name="T9" fmla="*/ 12 h 107"/>
                <a:gd name="T10" fmla="*/ 5 w 47"/>
                <a:gd name="T11" fmla="*/ 5 h 107"/>
                <a:gd name="T12" fmla="*/ 0 w 47"/>
                <a:gd name="T13" fmla="*/ 1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7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39"/>
                    <a:pt x="45" y="49"/>
                    <a:pt x="45" y="60"/>
                  </a:cubicBezTo>
                  <a:cubicBezTo>
                    <a:pt x="45" y="76"/>
                    <a:pt x="47" y="92"/>
                    <a:pt x="43" y="107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8"/>
                    <a:pt x="26" y="28"/>
                  </a:cubicBezTo>
                  <a:cubicBezTo>
                    <a:pt x="21" y="20"/>
                    <a:pt x="9" y="4"/>
                    <a:pt x="0" y="3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1" name="Freeform 1641">
              <a:extLst>
                <a:ext uri="{FF2B5EF4-FFF2-40B4-BE49-F238E27FC236}">
                  <a16:creationId xmlns:a16="http://schemas.microsoft.com/office/drawing/2014/main" id="{62B4A0B3-ED8F-4414-9F9A-9DEFE1126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734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1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8"/>
                    <a:pt x="30" y="37"/>
                    <a:pt x="22" y="22"/>
                  </a:cubicBezTo>
                  <a:cubicBezTo>
                    <a:pt x="18" y="15"/>
                    <a:pt x="8" y="2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2" name="Freeform 1642">
              <a:extLst>
                <a:ext uri="{FF2B5EF4-FFF2-40B4-BE49-F238E27FC236}">
                  <a16:creationId xmlns:a16="http://schemas.microsoft.com/office/drawing/2014/main" id="{D869D1D8-1D9A-40B1-8AC0-E82B8A921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82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2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2"/>
                    <a:pt x="22" y="85"/>
                  </a:cubicBezTo>
                  <a:cubicBezTo>
                    <a:pt x="29" y="76"/>
                    <a:pt x="31" y="64"/>
                    <a:pt x="33" y="53"/>
                  </a:cubicBezTo>
                  <a:cubicBezTo>
                    <a:pt x="34" y="47"/>
                    <a:pt x="42" y="0"/>
                    <a:pt x="55" y="11"/>
                  </a:cubicBezTo>
                  <a:cubicBezTo>
                    <a:pt x="55" y="12"/>
                    <a:pt x="55" y="13"/>
                    <a:pt x="55" y="14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3" name="Freeform 1643">
              <a:extLst>
                <a:ext uri="{FF2B5EF4-FFF2-40B4-BE49-F238E27FC236}">
                  <a16:creationId xmlns:a16="http://schemas.microsoft.com/office/drawing/2014/main" id="{4458F0A9-39F6-4155-997D-9B22E6AC8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719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4" name="Freeform 1644">
              <a:extLst>
                <a:ext uri="{FF2B5EF4-FFF2-40B4-BE49-F238E27FC236}">
                  <a16:creationId xmlns:a16="http://schemas.microsoft.com/office/drawing/2014/main" id="{3EFC33B0-755D-4202-96C9-E1D97FF20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720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5" name="Oval 1645">
              <a:extLst>
                <a:ext uri="{FF2B5EF4-FFF2-40B4-BE49-F238E27FC236}">
                  <a16:creationId xmlns:a16="http://schemas.microsoft.com/office/drawing/2014/main" id="{6C08E51C-BC65-406C-903E-4FAB32B95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75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96" name="Oval 1646">
              <a:extLst>
                <a:ext uri="{FF2B5EF4-FFF2-40B4-BE49-F238E27FC236}">
                  <a16:creationId xmlns:a16="http://schemas.microsoft.com/office/drawing/2014/main" id="{4EEF11DC-96A6-46EB-BC91-FD79FDBB7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76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97" name="Freeform 1647">
              <a:extLst>
                <a:ext uri="{FF2B5EF4-FFF2-40B4-BE49-F238E27FC236}">
                  <a16:creationId xmlns:a16="http://schemas.microsoft.com/office/drawing/2014/main" id="{F1F510AC-9DF5-41D5-B594-EC85F4FC4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73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8" name="Freeform 1648">
              <a:extLst>
                <a:ext uri="{FF2B5EF4-FFF2-40B4-BE49-F238E27FC236}">
                  <a16:creationId xmlns:a16="http://schemas.microsoft.com/office/drawing/2014/main" id="{48483EB5-B037-455B-9001-23BC8CD27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720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99" name="Freeform 1649">
              <a:extLst>
                <a:ext uri="{FF2B5EF4-FFF2-40B4-BE49-F238E27FC236}">
                  <a16:creationId xmlns:a16="http://schemas.microsoft.com/office/drawing/2014/main" id="{D3421379-990C-455D-A62F-6E261B927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719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20"/>
                    <a:pt x="18" y="20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7" y="22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0" name="Freeform 1650">
              <a:extLst>
                <a:ext uri="{FF2B5EF4-FFF2-40B4-BE49-F238E27FC236}">
                  <a16:creationId xmlns:a16="http://schemas.microsoft.com/office/drawing/2014/main" id="{2EED7F8E-8B36-4F5C-A52F-1BDF2DED5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1" name="Freeform 1651">
              <a:extLst>
                <a:ext uri="{FF2B5EF4-FFF2-40B4-BE49-F238E27FC236}">
                  <a16:creationId xmlns:a16="http://schemas.microsoft.com/office/drawing/2014/main" id="{55A24FEB-2D40-404F-8613-84B76A9AB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919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2" name="Freeform 1652">
              <a:extLst>
                <a:ext uri="{FF2B5EF4-FFF2-40B4-BE49-F238E27FC236}">
                  <a16:creationId xmlns:a16="http://schemas.microsoft.com/office/drawing/2014/main" id="{E892942B-412A-47F0-A32F-4A93303AD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3" name="Oval 1653">
              <a:extLst>
                <a:ext uri="{FF2B5EF4-FFF2-40B4-BE49-F238E27FC236}">
                  <a16:creationId xmlns:a16="http://schemas.microsoft.com/office/drawing/2014/main" id="{F3F0987B-7535-4100-83F1-EDB5705B4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080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04" name="Freeform 1654">
              <a:extLst>
                <a:ext uri="{FF2B5EF4-FFF2-40B4-BE49-F238E27FC236}">
                  <a16:creationId xmlns:a16="http://schemas.microsoft.com/office/drawing/2014/main" id="{933E02A4-38DB-457D-A54A-518D8E7B3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073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8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5" name="Freeform 1655">
              <a:extLst>
                <a:ext uri="{FF2B5EF4-FFF2-40B4-BE49-F238E27FC236}">
                  <a16:creationId xmlns:a16="http://schemas.microsoft.com/office/drawing/2014/main" id="{A51CAEAF-BC8B-45EB-9281-26CB9E423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079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6" name="Freeform 1656">
              <a:extLst>
                <a:ext uri="{FF2B5EF4-FFF2-40B4-BE49-F238E27FC236}">
                  <a16:creationId xmlns:a16="http://schemas.microsoft.com/office/drawing/2014/main" id="{B6B5CCC6-92DE-4EF0-B647-73155D0FC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997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7" name="Freeform 1657">
              <a:extLst>
                <a:ext uri="{FF2B5EF4-FFF2-40B4-BE49-F238E27FC236}">
                  <a16:creationId xmlns:a16="http://schemas.microsoft.com/office/drawing/2014/main" id="{55CA88E6-8DA8-4B8C-8C17-E9322E9FF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032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8" name="Freeform 1658">
              <a:extLst>
                <a:ext uri="{FF2B5EF4-FFF2-40B4-BE49-F238E27FC236}">
                  <a16:creationId xmlns:a16="http://schemas.microsoft.com/office/drawing/2014/main" id="{7A3A96D6-CFE7-4ABD-896F-089AF164B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91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9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09" name="Freeform 1659">
              <a:extLst>
                <a:ext uri="{FF2B5EF4-FFF2-40B4-BE49-F238E27FC236}">
                  <a16:creationId xmlns:a16="http://schemas.microsoft.com/office/drawing/2014/main" id="{A6000204-E6BF-4CDB-A72F-EB034B8E7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919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8"/>
                  </a:cubicBezTo>
                  <a:cubicBezTo>
                    <a:pt x="29" y="36"/>
                    <a:pt x="29" y="42"/>
                    <a:pt x="30" y="51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6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0" name="Freeform 1660">
              <a:extLst>
                <a:ext uri="{FF2B5EF4-FFF2-40B4-BE49-F238E27FC236}">
                  <a16:creationId xmlns:a16="http://schemas.microsoft.com/office/drawing/2014/main" id="{25453EA9-11E8-45F5-8225-9D015450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014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1" name="Freeform 1661">
              <a:extLst>
                <a:ext uri="{FF2B5EF4-FFF2-40B4-BE49-F238E27FC236}">
                  <a16:creationId xmlns:a16="http://schemas.microsoft.com/office/drawing/2014/main" id="{537977C6-175F-40B2-BA7C-2A335646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903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2" name="Freeform 1662">
              <a:extLst>
                <a:ext uri="{FF2B5EF4-FFF2-40B4-BE49-F238E27FC236}">
                  <a16:creationId xmlns:a16="http://schemas.microsoft.com/office/drawing/2014/main" id="{055B4A9B-B83E-40F9-8060-96CA97D01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905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3" name="Oval 1663">
              <a:extLst>
                <a:ext uri="{FF2B5EF4-FFF2-40B4-BE49-F238E27FC236}">
                  <a16:creationId xmlns:a16="http://schemas.microsoft.com/office/drawing/2014/main" id="{688F5F5F-DA9A-40CB-B414-C2D2424CA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935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14" name="Oval 1664">
              <a:extLst>
                <a:ext uri="{FF2B5EF4-FFF2-40B4-BE49-F238E27FC236}">
                  <a16:creationId xmlns:a16="http://schemas.microsoft.com/office/drawing/2014/main" id="{23AEFE77-A342-4704-B64F-BFFA1E394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953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15" name="Freeform 1665">
              <a:extLst>
                <a:ext uri="{FF2B5EF4-FFF2-40B4-BE49-F238E27FC236}">
                  <a16:creationId xmlns:a16="http://schemas.microsoft.com/office/drawing/2014/main" id="{8721860C-7009-43B4-9E6E-4A5D72B04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916"/>
              <a:ext cx="34" cy="109"/>
            </a:xfrm>
            <a:custGeom>
              <a:avLst/>
              <a:gdLst>
                <a:gd name="T0" fmla="*/ 12 w 59"/>
                <a:gd name="T1" fmla="*/ 0 h 190"/>
                <a:gd name="T2" fmla="*/ 5 w 59"/>
                <a:gd name="T3" fmla="*/ 36 h 190"/>
                <a:gd name="T4" fmla="*/ 12 w 59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90">
                  <a:moveTo>
                    <a:pt x="59" y="0"/>
                  </a:moveTo>
                  <a:cubicBezTo>
                    <a:pt x="59" y="0"/>
                    <a:pt x="16" y="13"/>
                    <a:pt x="27" y="190"/>
                  </a:cubicBezTo>
                  <a:cubicBezTo>
                    <a:pt x="27" y="190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6" name="Freeform 1666">
              <a:extLst>
                <a:ext uri="{FF2B5EF4-FFF2-40B4-BE49-F238E27FC236}">
                  <a16:creationId xmlns:a16="http://schemas.microsoft.com/office/drawing/2014/main" id="{A208EBB0-1CA0-4BD1-A133-C571B2435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905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7" name="Freeform 1667">
              <a:extLst>
                <a:ext uri="{FF2B5EF4-FFF2-40B4-BE49-F238E27FC236}">
                  <a16:creationId xmlns:a16="http://schemas.microsoft.com/office/drawing/2014/main" id="{489D7779-BA07-4EDB-B956-9B127AA7B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904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3"/>
                    <a:pt x="31" y="9"/>
                    <a:pt x="30" y="14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9"/>
                    <a:pt x="3" y="6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8" name="Freeform 1668">
              <a:extLst>
                <a:ext uri="{FF2B5EF4-FFF2-40B4-BE49-F238E27FC236}">
                  <a16:creationId xmlns:a16="http://schemas.microsoft.com/office/drawing/2014/main" id="{6954711A-0BE5-48A7-8FED-7A1A54D72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19" name="Freeform 1669">
              <a:extLst>
                <a:ext uri="{FF2B5EF4-FFF2-40B4-BE49-F238E27FC236}">
                  <a16:creationId xmlns:a16="http://schemas.microsoft.com/office/drawing/2014/main" id="{D7011B93-0DEF-4341-BF30-1CFDE7D70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104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0" name="Freeform 1670">
              <a:extLst>
                <a:ext uri="{FF2B5EF4-FFF2-40B4-BE49-F238E27FC236}">
                  <a16:creationId xmlns:a16="http://schemas.microsoft.com/office/drawing/2014/main" id="{297EF136-34A3-4634-85A9-C8A5D0841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1" name="Oval 1671">
              <a:extLst>
                <a:ext uri="{FF2B5EF4-FFF2-40B4-BE49-F238E27FC236}">
                  <a16:creationId xmlns:a16="http://schemas.microsoft.com/office/drawing/2014/main" id="{DD143427-9E40-4036-838C-57F5E5406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265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22" name="Freeform 1672">
              <a:extLst>
                <a:ext uri="{FF2B5EF4-FFF2-40B4-BE49-F238E27FC236}">
                  <a16:creationId xmlns:a16="http://schemas.microsoft.com/office/drawing/2014/main" id="{4B98DF50-AA23-4E9C-869F-9FB4805F6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57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3" name="Freeform 1673">
              <a:extLst>
                <a:ext uri="{FF2B5EF4-FFF2-40B4-BE49-F238E27FC236}">
                  <a16:creationId xmlns:a16="http://schemas.microsoft.com/office/drawing/2014/main" id="{D376B12F-8435-481B-A5C5-B9556948C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263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4" name="Freeform 1674">
              <a:extLst>
                <a:ext uri="{FF2B5EF4-FFF2-40B4-BE49-F238E27FC236}">
                  <a16:creationId xmlns:a16="http://schemas.microsoft.com/office/drawing/2014/main" id="{D72FCC5B-8311-4971-9BCD-FE589AA74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182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5" name="Freeform 1675">
              <a:extLst>
                <a:ext uri="{FF2B5EF4-FFF2-40B4-BE49-F238E27FC236}">
                  <a16:creationId xmlns:a16="http://schemas.microsoft.com/office/drawing/2014/main" id="{7B2C9D3C-1D2B-4373-8B9E-959294E0C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217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6" name="Freeform 1676">
              <a:extLst>
                <a:ext uri="{FF2B5EF4-FFF2-40B4-BE49-F238E27FC236}">
                  <a16:creationId xmlns:a16="http://schemas.microsoft.com/office/drawing/2014/main" id="{39B9567C-614D-4453-837C-93A54DA6F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10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7" name="Freeform 1677">
              <a:extLst>
                <a:ext uri="{FF2B5EF4-FFF2-40B4-BE49-F238E27FC236}">
                  <a16:creationId xmlns:a16="http://schemas.microsoft.com/office/drawing/2014/main" id="{3771C791-4385-48A7-89FD-DBE83F452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104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8" name="Freeform 1678">
              <a:extLst>
                <a:ext uri="{FF2B5EF4-FFF2-40B4-BE49-F238E27FC236}">
                  <a16:creationId xmlns:a16="http://schemas.microsoft.com/office/drawing/2014/main" id="{A723799D-FC1C-4888-9B30-99EDBB429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19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29" name="Freeform 1679">
              <a:extLst>
                <a:ext uri="{FF2B5EF4-FFF2-40B4-BE49-F238E27FC236}">
                  <a16:creationId xmlns:a16="http://schemas.microsoft.com/office/drawing/2014/main" id="{5B07C665-2FD3-49B8-A28A-11899DED5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088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0" name="Freeform 1680">
              <a:extLst>
                <a:ext uri="{FF2B5EF4-FFF2-40B4-BE49-F238E27FC236}">
                  <a16:creationId xmlns:a16="http://schemas.microsoft.com/office/drawing/2014/main" id="{0ECEBD4D-3053-4FD6-A280-8E89ED360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089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1" name="Oval 1681">
              <a:extLst>
                <a:ext uri="{FF2B5EF4-FFF2-40B4-BE49-F238E27FC236}">
                  <a16:creationId xmlns:a16="http://schemas.microsoft.com/office/drawing/2014/main" id="{D08552A4-ABCE-4E4B-B46E-154BFCDD1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12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32" name="Oval 1682">
              <a:extLst>
                <a:ext uri="{FF2B5EF4-FFF2-40B4-BE49-F238E27FC236}">
                  <a16:creationId xmlns:a16="http://schemas.microsoft.com/office/drawing/2014/main" id="{BCB023CE-F6B3-4464-8167-894827634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137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33" name="Freeform 1683">
              <a:extLst>
                <a:ext uri="{FF2B5EF4-FFF2-40B4-BE49-F238E27FC236}">
                  <a16:creationId xmlns:a16="http://schemas.microsoft.com/office/drawing/2014/main" id="{3E8F9827-9116-498F-81F7-E67F89D1C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10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4" name="Freeform 1684">
              <a:extLst>
                <a:ext uri="{FF2B5EF4-FFF2-40B4-BE49-F238E27FC236}">
                  <a16:creationId xmlns:a16="http://schemas.microsoft.com/office/drawing/2014/main" id="{6D4BCD44-4461-4B5C-8ED7-B9CFFBE6E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089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5" name="Freeform 1685">
              <a:extLst>
                <a:ext uri="{FF2B5EF4-FFF2-40B4-BE49-F238E27FC236}">
                  <a16:creationId xmlns:a16="http://schemas.microsoft.com/office/drawing/2014/main" id="{42194570-C342-4418-A19B-746DEE0D9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089"/>
              <a:ext cx="18" cy="12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2 h 22"/>
                <a:gd name="T4" fmla="*/ 3 w 31"/>
                <a:gd name="T5" fmla="*/ 3 h 22"/>
                <a:gd name="T6" fmla="*/ 2 w 31"/>
                <a:gd name="T7" fmla="*/ 4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6" name="Freeform 1686">
              <a:extLst>
                <a:ext uri="{FF2B5EF4-FFF2-40B4-BE49-F238E27FC236}">
                  <a16:creationId xmlns:a16="http://schemas.microsoft.com/office/drawing/2014/main" id="{2E25C819-CA96-4667-8E71-F5D20F3B0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7" name="Freeform 1687">
              <a:extLst>
                <a:ext uri="{FF2B5EF4-FFF2-40B4-BE49-F238E27FC236}">
                  <a16:creationId xmlns:a16="http://schemas.microsoft.com/office/drawing/2014/main" id="{036351FB-5716-49DC-B4D2-CAF2DCEEF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288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8" name="Freeform 1688">
              <a:extLst>
                <a:ext uri="{FF2B5EF4-FFF2-40B4-BE49-F238E27FC236}">
                  <a16:creationId xmlns:a16="http://schemas.microsoft.com/office/drawing/2014/main" id="{D0157594-A0AB-44DC-BD50-C7D1635A2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5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39" name="Oval 1689">
              <a:extLst>
                <a:ext uri="{FF2B5EF4-FFF2-40B4-BE49-F238E27FC236}">
                  <a16:creationId xmlns:a16="http://schemas.microsoft.com/office/drawing/2014/main" id="{3C4F1A0F-02D8-4DFD-92AF-F11E24ECB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449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40" name="Freeform 1690">
              <a:extLst>
                <a:ext uri="{FF2B5EF4-FFF2-40B4-BE49-F238E27FC236}">
                  <a16:creationId xmlns:a16="http://schemas.microsoft.com/office/drawing/2014/main" id="{472A4022-ECDD-4D66-B6A9-62F047F63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42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1" name="Freeform 1691">
              <a:extLst>
                <a:ext uri="{FF2B5EF4-FFF2-40B4-BE49-F238E27FC236}">
                  <a16:creationId xmlns:a16="http://schemas.microsoft.com/office/drawing/2014/main" id="{732B45EE-6CF8-4F39-9333-715ACA967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447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2" name="Freeform 1692">
              <a:extLst>
                <a:ext uri="{FF2B5EF4-FFF2-40B4-BE49-F238E27FC236}">
                  <a16:creationId xmlns:a16="http://schemas.microsoft.com/office/drawing/2014/main" id="{8C66F981-8BD9-474F-BE48-D79731830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367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3" name="Freeform 1693">
              <a:extLst>
                <a:ext uri="{FF2B5EF4-FFF2-40B4-BE49-F238E27FC236}">
                  <a16:creationId xmlns:a16="http://schemas.microsoft.com/office/drawing/2014/main" id="{DEE82F2C-448D-41A4-9E30-F17B4FD1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401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4" name="Freeform 1694">
              <a:extLst>
                <a:ext uri="{FF2B5EF4-FFF2-40B4-BE49-F238E27FC236}">
                  <a16:creationId xmlns:a16="http://schemas.microsoft.com/office/drawing/2014/main" id="{CF9C48F8-3695-4DA6-A2F4-49F278E0E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8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5" name="Freeform 1695">
              <a:extLst>
                <a:ext uri="{FF2B5EF4-FFF2-40B4-BE49-F238E27FC236}">
                  <a16:creationId xmlns:a16="http://schemas.microsoft.com/office/drawing/2014/main" id="{1A5839C2-4C07-421C-8C9A-A97394D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288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6" name="Freeform 1696">
              <a:extLst>
                <a:ext uri="{FF2B5EF4-FFF2-40B4-BE49-F238E27FC236}">
                  <a16:creationId xmlns:a16="http://schemas.microsoft.com/office/drawing/2014/main" id="{E509171E-C9E4-400F-9A30-C0B73CFFB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384"/>
              <a:ext cx="34" cy="70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2 h 123"/>
                <a:gd name="T4" fmla="*/ 0 w 60"/>
                <a:gd name="T5" fmla="*/ 18 h 123"/>
                <a:gd name="T6" fmla="*/ 4 w 60"/>
                <a:gd name="T7" fmla="*/ 15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2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7" name="Freeform 1697">
              <a:extLst>
                <a:ext uri="{FF2B5EF4-FFF2-40B4-BE49-F238E27FC236}">
                  <a16:creationId xmlns:a16="http://schemas.microsoft.com/office/drawing/2014/main" id="{2685CF1E-CEAA-457E-9CA4-B6DF3B3BB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272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8" name="Freeform 1698">
              <a:extLst>
                <a:ext uri="{FF2B5EF4-FFF2-40B4-BE49-F238E27FC236}">
                  <a16:creationId xmlns:a16="http://schemas.microsoft.com/office/drawing/2014/main" id="{B48ABA76-70AE-4314-9A34-35DEA45F9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273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49" name="Oval 1699">
              <a:extLst>
                <a:ext uri="{FF2B5EF4-FFF2-40B4-BE49-F238E27FC236}">
                  <a16:creationId xmlns:a16="http://schemas.microsoft.com/office/drawing/2014/main" id="{35FBB1DE-ED29-4C93-8183-54CDE20E6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304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50" name="Oval 1700">
              <a:extLst>
                <a:ext uri="{FF2B5EF4-FFF2-40B4-BE49-F238E27FC236}">
                  <a16:creationId xmlns:a16="http://schemas.microsoft.com/office/drawing/2014/main" id="{CD4B2972-FF0A-4E3F-8194-8466FA2A6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322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51" name="Freeform 1701">
              <a:extLst>
                <a:ext uri="{FF2B5EF4-FFF2-40B4-BE49-F238E27FC236}">
                  <a16:creationId xmlns:a16="http://schemas.microsoft.com/office/drawing/2014/main" id="{32ED8C25-BCCD-488B-8019-B93C1D49D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285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2" name="Freeform 1702">
              <a:extLst>
                <a:ext uri="{FF2B5EF4-FFF2-40B4-BE49-F238E27FC236}">
                  <a16:creationId xmlns:a16="http://schemas.microsoft.com/office/drawing/2014/main" id="{8EF89C2C-BF6B-41C7-BFEF-673C0A3CC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273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3" name="Freeform 1703">
              <a:extLst>
                <a:ext uri="{FF2B5EF4-FFF2-40B4-BE49-F238E27FC236}">
                  <a16:creationId xmlns:a16="http://schemas.microsoft.com/office/drawing/2014/main" id="{F9743ED8-64B9-44F5-8867-4B43849A8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273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4" name="Freeform 1704">
              <a:extLst>
                <a:ext uri="{FF2B5EF4-FFF2-40B4-BE49-F238E27FC236}">
                  <a16:creationId xmlns:a16="http://schemas.microsoft.com/office/drawing/2014/main" id="{FE851DF3-B873-40AB-93EE-C1D11569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70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5" name="Freeform 1705">
              <a:extLst>
                <a:ext uri="{FF2B5EF4-FFF2-40B4-BE49-F238E27FC236}">
                  <a16:creationId xmlns:a16="http://schemas.microsoft.com/office/drawing/2014/main" id="{4483B116-EBD8-49B6-A851-1E0F7EE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472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6" name="Freeform 1706">
              <a:extLst>
                <a:ext uri="{FF2B5EF4-FFF2-40B4-BE49-F238E27FC236}">
                  <a16:creationId xmlns:a16="http://schemas.microsoft.com/office/drawing/2014/main" id="{F6C8AFE7-EC29-4ECE-A909-D2BB58BA6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69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7" name="Oval 1707">
              <a:extLst>
                <a:ext uri="{FF2B5EF4-FFF2-40B4-BE49-F238E27FC236}">
                  <a16:creationId xmlns:a16="http://schemas.microsoft.com/office/drawing/2014/main" id="{0638C4B9-BB7F-4574-BCDE-5540253EB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634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58" name="Freeform 1708">
              <a:extLst>
                <a:ext uri="{FF2B5EF4-FFF2-40B4-BE49-F238E27FC236}">
                  <a16:creationId xmlns:a16="http://schemas.microsoft.com/office/drawing/2014/main" id="{48755DAB-A7C6-49B1-B5FC-C4B4AC5D6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626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59" name="Freeform 1709">
              <a:extLst>
                <a:ext uri="{FF2B5EF4-FFF2-40B4-BE49-F238E27FC236}">
                  <a16:creationId xmlns:a16="http://schemas.microsoft.com/office/drawing/2014/main" id="{A92F731A-B01C-4D73-939A-574C49535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632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0" name="Freeform 1710">
              <a:extLst>
                <a:ext uri="{FF2B5EF4-FFF2-40B4-BE49-F238E27FC236}">
                  <a16:creationId xmlns:a16="http://schemas.microsoft.com/office/drawing/2014/main" id="{35F12802-12DF-4038-927D-D71D6B490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551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1" name="Freeform 1711">
              <a:extLst>
                <a:ext uri="{FF2B5EF4-FFF2-40B4-BE49-F238E27FC236}">
                  <a16:creationId xmlns:a16="http://schemas.microsoft.com/office/drawing/2014/main" id="{C8D8E819-A0BB-4802-9388-44ED04F03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586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2" name="Freeform 1712">
              <a:extLst>
                <a:ext uri="{FF2B5EF4-FFF2-40B4-BE49-F238E27FC236}">
                  <a16:creationId xmlns:a16="http://schemas.microsoft.com/office/drawing/2014/main" id="{6393761D-4C08-4A38-BFD6-A218873CB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70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3" name="Freeform 1713">
              <a:extLst>
                <a:ext uri="{FF2B5EF4-FFF2-40B4-BE49-F238E27FC236}">
                  <a16:creationId xmlns:a16="http://schemas.microsoft.com/office/drawing/2014/main" id="{1D855BB3-E05B-4E3E-9957-88C20BEB2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472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4" name="Freeform 1714">
              <a:extLst>
                <a:ext uri="{FF2B5EF4-FFF2-40B4-BE49-F238E27FC236}">
                  <a16:creationId xmlns:a16="http://schemas.microsoft.com/office/drawing/2014/main" id="{822D8E89-212D-4393-A6D6-566D3D7A8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56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5" name="Freeform 1715">
              <a:extLst>
                <a:ext uri="{FF2B5EF4-FFF2-40B4-BE49-F238E27FC236}">
                  <a16:creationId xmlns:a16="http://schemas.microsoft.com/office/drawing/2014/main" id="{8CE1427C-CF95-43A3-86D4-F5735928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457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6" name="Freeform 1716">
              <a:extLst>
                <a:ext uri="{FF2B5EF4-FFF2-40B4-BE49-F238E27FC236}">
                  <a16:creationId xmlns:a16="http://schemas.microsoft.com/office/drawing/2014/main" id="{29D100EA-705C-4DAB-9A86-BDE09B0D2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458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67" name="Oval 1717">
              <a:extLst>
                <a:ext uri="{FF2B5EF4-FFF2-40B4-BE49-F238E27FC236}">
                  <a16:creationId xmlns:a16="http://schemas.microsoft.com/office/drawing/2014/main" id="{A82AA7A9-E251-4961-8CB7-093CBDC7E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488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68" name="Oval 1718">
              <a:extLst>
                <a:ext uri="{FF2B5EF4-FFF2-40B4-BE49-F238E27FC236}">
                  <a16:creationId xmlns:a16="http://schemas.microsoft.com/office/drawing/2014/main" id="{D5BBE03F-5BCD-41CB-A305-D8B2E8233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506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69" name="Freeform 1719">
              <a:extLst>
                <a:ext uri="{FF2B5EF4-FFF2-40B4-BE49-F238E27FC236}">
                  <a16:creationId xmlns:a16="http://schemas.microsoft.com/office/drawing/2014/main" id="{7A8C3B6F-73C5-4554-8DD5-DFEA863BD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469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0" name="Freeform 1720">
              <a:extLst>
                <a:ext uri="{FF2B5EF4-FFF2-40B4-BE49-F238E27FC236}">
                  <a16:creationId xmlns:a16="http://schemas.microsoft.com/office/drawing/2014/main" id="{E63CA2AB-89FF-4C5D-A0D0-2CD544F79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458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1" name="Freeform 1721">
              <a:extLst>
                <a:ext uri="{FF2B5EF4-FFF2-40B4-BE49-F238E27FC236}">
                  <a16:creationId xmlns:a16="http://schemas.microsoft.com/office/drawing/2014/main" id="{415EB736-9546-4EC5-B2B7-ABEF646FB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457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2" name="Oval 1722">
              <a:extLst>
                <a:ext uri="{FF2B5EF4-FFF2-40B4-BE49-F238E27FC236}">
                  <a16:creationId xmlns:a16="http://schemas.microsoft.com/office/drawing/2014/main" id="{7236FFA4-7B2C-4793-8846-B933667E9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641"/>
              <a:ext cx="47" cy="18"/>
            </a:xfrm>
            <a:prstGeom prst="ellipse">
              <a:avLst/>
            </a:pr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73" name="Freeform 1723">
              <a:extLst>
                <a:ext uri="{FF2B5EF4-FFF2-40B4-BE49-F238E27FC236}">
                  <a16:creationId xmlns:a16="http://schemas.microsoft.com/office/drawing/2014/main" id="{09BD4D3C-FE96-47D4-90D6-1332F3257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3644"/>
              <a:ext cx="46" cy="32"/>
            </a:xfrm>
            <a:custGeom>
              <a:avLst/>
              <a:gdLst>
                <a:gd name="T0" fmla="*/ 15 w 80"/>
                <a:gd name="T1" fmla="*/ 5 h 55"/>
                <a:gd name="T2" fmla="*/ 8 w 80"/>
                <a:gd name="T3" fmla="*/ 0 h 55"/>
                <a:gd name="T4" fmla="*/ 0 w 80"/>
                <a:gd name="T5" fmla="*/ 5 h 55"/>
                <a:gd name="T6" fmla="*/ 15 w 80"/>
                <a:gd name="T7" fmla="*/ 5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55">
                  <a:moveTo>
                    <a:pt x="80" y="25"/>
                  </a:moveTo>
                  <a:cubicBezTo>
                    <a:pt x="80" y="25"/>
                    <a:pt x="77" y="0"/>
                    <a:pt x="41" y="0"/>
                  </a:cubicBezTo>
                  <a:cubicBezTo>
                    <a:pt x="5" y="0"/>
                    <a:pt x="0" y="25"/>
                    <a:pt x="0" y="25"/>
                  </a:cubicBezTo>
                  <a:cubicBezTo>
                    <a:pt x="0" y="25"/>
                    <a:pt x="40" y="55"/>
                    <a:pt x="80" y="25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4" name="Freeform 1724">
              <a:extLst>
                <a:ext uri="{FF2B5EF4-FFF2-40B4-BE49-F238E27FC236}">
                  <a16:creationId xmlns:a16="http://schemas.microsoft.com/office/drawing/2014/main" id="{9AFC2A5E-0299-4B74-87FB-6620E20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3642"/>
              <a:ext cx="33" cy="12"/>
            </a:xfrm>
            <a:custGeom>
              <a:avLst/>
              <a:gdLst>
                <a:gd name="T0" fmla="*/ 8 w 57"/>
                <a:gd name="T1" fmla="*/ 4 h 22"/>
                <a:gd name="T2" fmla="*/ 0 w 57"/>
                <a:gd name="T3" fmla="*/ 1 h 22"/>
                <a:gd name="T4" fmla="*/ 8 w 57"/>
                <a:gd name="T5" fmla="*/ 2 h 22"/>
                <a:gd name="T6" fmla="*/ 8 w 57"/>
                <a:gd name="T7" fmla="*/ 4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22">
                  <a:moveTo>
                    <a:pt x="43" y="22"/>
                  </a:moveTo>
                  <a:cubicBezTo>
                    <a:pt x="43" y="22"/>
                    <a:pt x="45" y="5"/>
                    <a:pt x="0" y="1"/>
                  </a:cubicBezTo>
                  <a:cubicBezTo>
                    <a:pt x="0" y="1"/>
                    <a:pt x="21" y="0"/>
                    <a:pt x="43" y="10"/>
                  </a:cubicBezTo>
                  <a:cubicBezTo>
                    <a:pt x="57" y="17"/>
                    <a:pt x="49" y="21"/>
                    <a:pt x="43" y="22"/>
                  </a:cubicBezTo>
                  <a:close/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5" name="Freeform 1725">
              <a:extLst>
                <a:ext uri="{FF2B5EF4-FFF2-40B4-BE49-F238E27FC236}">
                  <a16:creationId xmlns:a16="http://schemas.microsoft.com/office/drawing/2014/main" id="{5316DED4-7E7E-432B-A6AE-260393B22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3645"/>
              <a:ext cx="13" cy="13"/>
            </a:xfrm>
            <a:custGeom>
              <a:avLst/>
              <a:gdLst>
                <a:gd name="T0" fmla="*/ 4 w 24"/>
                <a:gd name="T1" fmla="*/ 0 h 22"/>
                <a:gd name="T2" fmla="*/ 2 w 24"/>
                <a:gd name="T3" fmla="*/ 2 h 22"/>
                <a:gd name="T4" fmla="*/ 1 w 24"/>
                <a:gd name="T5" fmla="*/ 3 h 22"/>
                <a:gd name="T6" fmla="*/ 4 w 24"/>
                <a:gd name="T7" fmla="*/ 1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2">
                  <a:moveTo>
                    <a:pt x="24" y="0"/>
                  </a:moveTo>
                  <a:cubicBezTo>
                    <a:pt x="19" y="1"/>
                    <a:pt x="15" y="6"/>
                    <a:pt x="12" y="10"/>
                  </a:cubicBezTo>
                  <a:cubicBezTo>
                    <a:pt x="11" y="13"/>
                    <a:pt x="10" y="22"/>
                    <a:pt x="5" y="16"/>
                  </a:cubicBezTo>
                  <a:cubicBezTo>
                    <a:pt x="0" y="9"/>
                    <a:pt x="19" y="2"/>
                    <a:pt x="23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6" name="Freeform 1726">
              <a:extLst>
                <a:ext uri="{FF2B5EF4-FFF2-40B4-BE49-F238E27FC236}">
                  <a16:creationId xmlns:a16="http://schemas.microsoft.com/office/drawing/2014/main" id="{16153FD3-6CD2-45C0-8B4A-AF0F18A47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3644"/>
              <a:ext cx="29" cy="21"/>
            </a:xfrm>
            <a:custGeom>
              <a:avLst/>
              <a:gdLst>
                <a:gd name="T0" fmla="*/ 10 w 50"/>
                <a:gd name="T1" fmla="*/ 7 h 35"/>
                <a:gd name="T2" fmla="*/ 6 w 50"/>
                <a:gd name="T3" fmla="*/ 1 h 35"/>
                <a:gd name="T4" fmla="*/ 0 w 50"/>
                <a:gd name="T5" fmla="*/ 1 h 35"/>
                <a:gd name="T6" fmla="*/ 6 w 50"/>
                <a:gd name="T7" fmla="*/ 4 h 35"/>
                <a:gd name="T8" fmla="*/ 8 w 50"/>
                <a:gd name="T9" fmla="*/ 5 h 35"/>
                <a:gd name="T10" fmla="*/ 10 w 50"/>
                <a:gd name="T11" fmla="*/ 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5">
                  <a:moveTo>
                    <a:pt x="50" y="32"/>
                  </a:moveTo>
                  <a:cubicBezTo>
                    <a:pt x="49" y="20"/>
                    <a:pt x="43" y="11"/>
                    <a:pt x="31" y="6"/>
                  </a:cubicBezTo>
                  <a:cubicBezTo>
                    <a:pt x="24" y="4"/>
                    <a:pt x="6" y="0"/>
                    <a:pt x="0" y="7"/>
                  </a:cubicBezTo>
                  <a:cubicBezTo>
                    <a:pt x="9" y="15"/>
                    <a:pt x="22" y="14"/>
                    <a:pt x="32" y="18"/>
                  </a:cubicBezTo>
                  <a:cubicBezTo>
                    <a:pt x="36" y="20"/>
                    <a:pt x="40" y="22"/>
                    <a:pt x="43" y="25"/>
                  </a:cubicBezTo>
                  <a:cubicBezTo>
                    <a:pt x="46" y="28"/>
                    <a:pt x="47" y="35"/>
                    <a:pt x="5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77" name="Oval 1727">
              <a:extLst>
                <a:ext uri="{FF2B5EF4-FFF2-40B4-BE49-F238E27FC236}">
                  <a16:creationId xmlns:a16="http://schemas.microsoft.com/office/drawing/2014/main" id="{05FB3517-0D50-4236-9B0A-E6A6A4E05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42"/>
              <a:ext cx="5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78" name="Oval 1728">
              <a:extLst>
                <a:ext uri="{FF2B5EF4-FFF2-40B4-BE49-F238E27FC236}">
                  <a16:creationId xmlns:a16="http://schemas.microsoft.com/office/drawing/2014/main" id="{67D4E32C-4B55-4EBA-BEFE-433B32A54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38"/>
              <a:ext cx="4" cy="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279" name="Freeform 1729">
              <a:extLst>
                <a:ext uri="{FF2B5EF4-FFF2-40B4-BE49-F238E27FC236}">
                  <a16:creationId xmlns:a16="http://schemas.microsoft.com/office/drawing/2014/main" id="{10AAD601-8504-4A1F-9295-357B6A595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1"/>
              <a:ext cx="135" cy="1478"/>
            </a:xfrm>
            <a:custGeom>
              <a:avLst/>
              <a:gdLst>
                <a:gd name="T0" fmla="*/ 30 w 234"/>
                <a:gd name="T1" fmla="*/ 490 h 2566"/>
                <a:gd name="T2" fmla="*/ 45 w 234"/>
                <a:gd name="T3" fmla="*/ 474 h 2566"/>
                <a:gd name="T4" fmla="*/ 45 w 234"/>
                <a:gd name="T5" fmla="*/ 446 h 2566"/>
                <a:gd name="T6" fmla="*/ 32 w 234"/>
                <a:gd name="T7" fmla="*/ 429 h 2566"/>
                <a:gd name="T8" fmla="*/ 45 w 234"/>
                <a:gd name="T9" fmla="*/ 413 h 2566"/>
                <a:gd name="T10" fmla="*/ 45 w 234"/>
                <a:gd name="T11" fmla="*/ 385 h 2566"/>
                <a:gd name="T12" fmla="*/ 32 w 234"/>
                <a:gd name="T13" fmla="*/ 367 h 2566"/>
                <a:gd name="T14" fmla="*/ 45 w 234"/>
                <a:gd name="T15" fmla="*/ 352 h 2566"/>
                <a:gd name="T16" fmla="*/ 45 w 234"/>
                <a:gd name="T17" fmla="*/ 324 h 2566"/>
                <a:gd name="T18" fmla="*/ 32 w 234"/>
                <a:gd name="T19" fmla="*/ 306 h 2566"/>
                <a:gd name="T20" fmla="*/ 45 w 234"/>
                <a:gd name="T21" fmla="*/ 291 h 2566"/>
                <a:gd name="T22" fmla="*/ 45 w 234"/>
                <a:gd name="T23" fmla="*/ 263 h 2566"/>
                <a:gd name="T24" fmla="*/ 32 w 234"/>
                <a:gd name="T25" fmla="*/ 245 h 2566"/>
                <a:gd name="T26" fmla="*/ 45 w 234"/>
                <a:gd name="T27" fmla="*/ 229 h 2566"/>
                <a:gd name="T28" fmla="*/ 45 w 234"/>
                <a:gd name="T29" fmla="*/ 202 h 2566"/>
                <a:gd name="T30" fmla="*/ 33 w 234"/>
                <a:gd name="T31" fmla="*/ 184 h 2566"/>
                <a:gd name="T32" fmla="*/ 45 w 234"/>
                <a:gd name="T33" fmla="*/ 168 h 2566"/>
                <a:gd name="T34" fmla="*/ 45 w 234"/>
                <a:gd name="T35" fmla="*/ 141 h 2566"/>
                <a:gd name="T36" fmla="*/ 32 w 234"/>
                <a:gd name="T37" fmla="*/ 123 h 2566"/>
                <a:gd name="T38" fmla="*/ 44 w 234"/>
                <a:gd name="T39" fmla="*/ 107 h 2566"/>
                <a:gd name="T40" fmla="*/ 44 w 234"/>
                <a:gd name="T41" fmla="*/ 79 h 2566"/>
                <a:gd name="T42" fmla="*/ 33 w 234"/>
                <a:gd name="T43" fmla="*/ 62 h 2566"/>
                <a:gd name="T44" fmla="*/ 44 w 234"/>
                <a:gd name="T45" fmla="*/ 47 h 2566"/>
                <a:gd name="T46" fmla="*/ 44 w 234"/>
                <a:gd name="T47" fmla="*/ 19 h 2566"/>
                <a:gd name="T48" fmla="*/ 26 w 234"/>
                <a:gd name="T49" fmla="*/ 0 h 2566"/>
                <a:gd name="T50" fmla="*/ 19 w 234"/>
                <a:gd name="T51" fmla="*/ 0 h 2566"/>
                <a:gd name="T52" fmla="*/ 0 w 234"/>
                <a:gd name="T53" fmla="*/ 19 h 2566"/>
                <a:gd name="T54" fmla="*/ 0 w 234"/>
                <a:gd name="T55" fmla="*/ 47 h 2566"/>
                <a:gd name="T56" fmla="*/ 12 w 234"/>
                <a:gd name="T57" fmla="*/ 62 h 2566"/>
                <a:gd name="T58" fmla="*/ 0 w 234"/>
                <a:gd name="T59" fmla="*/ 79 h 2566"/>
                <a:gd name="T60" fmla="*/ 0 w 234"/>
                <a:gd name="T61" fmla="*/ 107 h 2566"/>
                <a:gd name="T62" fmla="*/ 13 w 234"/>
                <a:gd name="T63" fmla="*/ 123 h 2566"/>
                <a:gd name="T64" fmla="*/ 0 w 234"/>
                <a:gd name="T65" fmla="*/ 141 h 2566"/>
                <a:gd name="T66" fmla="*/ 0 w 234"/>
                <a:gd name="T67" fmla="*/ 168 h 2566"/>
                <a:gd name="T68" fmla="*/ 12 w 234"/>
                <a:gd name="T69" fmla="*/ 184 h 2566"/>
                <a:gd name="T70" fmla="*/ 0 w 234"/>
                <a:gd name="T71" fmla="*/ 202 h 2566"/>
                <a:gd name="T72" fmla="*/ 0 w 234"/>
                <a:gd name="T73" fmla="*/ 229 h 2566"/>
                <a:gd name="T74" fmla="*/ 13 w 234"/>
                <a:gd name="T75" fmla="*/ 245 h 2566"/>
                <a:gd name="T76" fmla="*/ 0 w 234"/>
                <a:gd name="T77" fmla="*/ 263 h 2566"/>
                <a:gd name="T78" fmla="*/ 0 w 234"/>
                <a:gd name="T79" fmla="*/ 291 h 2566"/>
                <a:gd name="T80" fmla="*/ 13 w 234"/>
                <a:gd name="T81" fmla="*/ 306 h 2566"/>
                <a:gd name="T82" fmla="*/ 0 w 234"/>
                <a:gd name="T83" fmla="*/ 324 h 2566"/>
                <a:gd name="T84" fmla="*/ 0 w 234"/>
                <a:gd name="T85" fmla="*/ 352 h 2566"/>
                <a:gd name="T86" fmla="*/ 13 w 234"/>
                <a:gd name="T87" fmla="*/ 367 h 2566"/>
                <a:gd name="T88" fmla="*/ 0 w 234"/>
                <a:gd name="T89" fmla="*/ 385 h 2566"/>
                <a:gd name="T90" fmla="*/ 0 w 234"/>
                <a:gd name="T91" fmla="*/ 413 h 2566"/>
                <a:gd name="T92" fmla="*/ 13 w 234"/>
                <a:gd name="T93" fmla="*/ 429 h 2566"/>
                <a:gd name="T94" fmla="*/ 0 w 234"/>
                <a:gd name="T95" fmla="*/ 446 h 2566"/>
                <a:gd name="T96" fmla="*/ 0 w 234"/>
                <a:gd name="T97" fmla="*/ 474 h 2566"/>
                <a:gd name="T98" fmla="*/ 14 w 234"/>
                <a:gd name="T99" fmla="*/ 490 h 256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34" h="2566">
                  <a:moveTo>
                    <a:pt x="157" y="2566"/>
                  </a:moveTo>
                  <a:cubicBezTo>
                    <a:pt x="201" y="2559"/>
                    <a:pt x="234" y="2528"/>
                    <a:pt x="234" y="2481"/>
                  </a:cubicBezTo>
                  <a:cubicBezTo>
                    <a:pt x="234" y="2337"/>
                    <a:pt x="234" y="2337"/>
                    <a:pt x="234" y="2337"/>
                  </a:cubicBezTo>
                  <a:cubicBezTo>
                    <a:pt x="234" y="2294"/>
                    <a:pt x="206" y="2257"/>
                    <a:pt x="168" y="2244"/>
                  </a:cubicBezTo>
                  <a:cubicBezTo>
                    <a:pt x="206" y="2233"/>
                    <a:pt x="234" y="2204"/>
                    <a:pt x="234" y="2161"/>
                  </a:cubicBezTo>
                  <a:cubicBezTo>
                    <a:pt x="234" y="2017"/>
                    <a:pt x="234" y="2017"/>
                    <a:pt x="234" y="2017"/>
                  </a:cubicBezTo>
                  <a:cubicBezTo>
                    <a:pt x="234" y="1974"/>
                    <a:pt x="206" y="1937"/>
                    <a:pt x="168" y="1924"/>
                  </a:cubicBezTo>
                  <a:cubicBezTo>
                    <a:pt x="206" y="1913"/>
                    <a:pt x="234" y="1884"/>
                    <a:pt x="234" y="1841"/>
                  </a:cubicBezTo>
                  <a:cubicBezTo>
                    <a:pt x="234" y="1697"/>
                    <a:pt x="234" y="1697"/>
                    <a:pt x="234" y="1697"/>
                  </a:cubicBezTo>
                  <a:cubicBezTo>
                    <a:pt x="234" y="1653"/>
                    <a:pt x="206" y="1616"/>
                    <a:pt x="167" y="1603"/>
                  </a:cubicBezTo>
                  <a:cubicBezTo>
                    <a:pt x="206" y="1593"/>
                    <a:pt x="234" y="1564"/>
                    <a:pt x="234" y="1520"/>
                  </a:cubicBezTo>
                  <a:cubicBezTo>
                    <a:pt x="234" y="1376"/>
                    <a:pt x="234" y="1376"/>
                    <a:pt x="234" y="1376"/>
                  </a:cubicBezTo>
                  <a:cubicBezTo>
                    <a:pt x="234" y="1333"/>
                    <a:pt x="206" y="1296"/>
                    <a:pt x="167" y="1282"/>
                  </a:cubicBezTo>
                  <a:cubicBezTo>
                    <a:pt x="206" y="1272"/>
                    <a:pt x="234" y="1243"/>
                    <a:pt x="234" y="1199"/>
                  </a:cubicBezTo>
                  <a:cubicBezTo>
                    <a:pt x="234" y="1056"/>
                    <a:pt x="234" y="1056"/>
                    <a:pt x="234" y="1056"/>
                  </a:cubicBezTo>
                  <a:cubicBezTo>
                    <a:pt x="234" y="1014"/>
                    <a:pt x="207" y="978"/>
                    <a:pt x="171" y="963"/>
                  </a:cubicBezTo>
                  <a:cubicBezTo>
                    <a:pt x="207" y="952"/>
                    <a:pt x="234" y="923"/>
                    <a:pt x="234" y="881"/>
                  </a:cubicBezTo>
                  <a:cubicBezTo>
                    <a:pt x="234" y="738"/>
                    <a:pt x="234" y="738"/>
                    <a:pt x="234" y="738"/>
                  </a:cubicBezTo>
                  <a:cubicBezTo>
                    <a:pt x="234" y="694"/>
                    <a:pt x="206" y="657"/>
                    <a:pt x="168" y="644"/>
                  </a:cubicBezTo>
                  <a:cubicBezTo>
                    <a:pt x="206" y="633"/>
                    <a:pt x="233" y="604"/>
                    <a:pt x="233" y="561"/>
                  </a:cubicBezTo>
                  <a:cubicBezTo>
                    <a:pt x="233" y="417"/>
                    <a:pt x="233" y="417"/>
                    <a:pt x="233" y="417"/>
                  </a:cubicBezTo>
                  <a:cubicBezTo>
                    <a:pt x="233" y="375"/>
                    <a:pt x="208" y="339"/>
                    <a:pt x="171" y="325"/>
                  </a:cubicBezTo>
                  <a:cubicBezTo>
                    <a:pt x="208" y="314"/>
                    <a:pt x="233" y="285"/>
                    <a:pt x="233" y="243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45"/>
                    <a:pt x="190" y="0"/>
                    <a:pt x="136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44" y="0"/>
                    <a:pt x="0" y="45"/>
                    <a:pt x="0" y="99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85"/>
                    <a:pt x="26" y="314"/>
                    <a:pt x="62" y="325"/>
                  </a:cubicBezTo>
                  <a:cubicBezTo>
                    <a:pt x="26" y="339"/>
                    <a:pt x="0" y="375"/>
                    <a:pt x="0" y="417"/>
                  </a:cubicBezTo>
                  <a:cubicBezTo>
                    <a:pt x="0" y="561"/>
                    <a:pt x="0" y="561"/>
                    <a:pt x="0" y="561"/>
                  </a:cubicBezTo>
                  <a:cubicBezTo>
                    <a:pt x="0" y="604"/>
                    <a:pt x="27" y="633"/>
                    <a:pt x="65" y="644"/>
                  </a:cubicBezTo>
                  <a:cubicBezTo>
                    <a:pt x="27" y="657"/>
                    <a:pt x="0" y="694"/>
                    <a:pt x="0" y="738"/>
                  </a:cubicBezTo>
                  <a:cubicBezTo>
                    <a:pt x="0" y="881"/>
                    <a:pt x="0" y="881"/>
                    <a:pt x="0" y="881"/>
                  </a:cubicBezTo>
                  <a:cubicBezTo>
                    <a:pt x="0" y="923"/>
                    <a:pt x="26" y="952"/>
                    <a:pt x="63" y="963"/>
                  </a:cubicBezTo>
                  <a:cubicBezTo>
                    <a:pt x="26" y="978"/>
                    <a:pt x="0" y="1014"/>
                    <a:pt x="0" y="1056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1243"/>
                    <a:pt x="27" y="1272"/>
                    <a:pt x="66" y="1282"/>
                  </a:cubicBezTo>
                  <a:cubicBezTo>
                    <a:pt x="27" y="1296"/>
                    <a:pt x="0" y="1333"/>
                    <a:pt x="0" y="1376"/>
                  </a:cubicBezTo>
                  <a:cubicBezTo>
                    <a:pt x="0" y="1520"/>
                    <a:pt x="0" y="1520"/>
                    <a:pt x="0" y="1520"/>
                  </a:cubicBezTo>
                  <a:cubicBezTo>
                    <a:pt x="0" y="1564"/>
                    <a:pt x="28" y="1593"/>
                    <a:pt x="66" y="1603"/>
                  </a:cubicBezTo>
                  <a:cubicBezTo>
                    <a:pt x="28" y="1616"/>
                    <a:pt x="0" y="1653"/>
                    <a:pt x="0" y="1697"/>
                  </a:cubicBezTo>
                  <a:cubicBezTo>
                    <a:pt x="0" y="1841"/>
                    <a:pt x="0" y="1841"/>
                    <a:pt x="0" y="1841"/>
                  </a:cubicBezTo>
                  <a:cubicBezTo>
                    <a:pt x="0" y="1884"/>
                    <a:pt x="27" y="1913"/>
                    <a:pt x="65" y="1924"/>
                  </a:cubicBezTo>
                  <a:cubicBezTo>
                    <a:pt x="27" y="1937"/>
                    <a:pt x="0" y="1974"/>
                    <a:pt x="0" y="2017"/>
                  </a:cubicBezTo>
                  <a:cubicBezTo>
                    <a:pt x="0" y="2161"/>
                    <a:pt x="0" y="2161"/>
                    <a:pt x="0" y="2161"/>
                  </a:cubicBezTo>
                  <a:cubicBezTo>
                    <a:pt x="0" y="2204"/>
                    <a:pt x="27" y="2233"/>
                    <a:pt x="65" y="2244"/>
                  </a:cubicBezTo>
                  <a:cubicBezTo>
                    <a:pt x="27" y="2257"/>
                    <a:pt x="0" y="2294"/>
                    <a:pt x="0" y="2337"/>
                  </a:cubicBezTo>
                  <a:cubicBezTo>
                    <a:pt x="0" y="2481"/>
                    <a:pt x="0" y="2481"/>
                    <a:pt x="0" y="2481"/>
                  </a:cubicBezTo>
                  <a:cubicBezTo>
                    <a:pt x="0" y="2528"/>
                    <a:pt x="33" y="2559"/>
                    <a:pt x="76" y="2566"/>
                  </a:cubicBezTo>
                </a:path>
              </a:pathLst>
            </a:custGeom>
            <a:noFill/>
            <a:ln w="3175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0" name="Freeform 1730">
              <a:extLst>
                <a:ext uri="{FF2B5EF4-FFF2-40B4-BE49-F238E27FC236}">
                  <a16:creationId xmlns:a16="http://schemas.microsoft.com/office/drawing/2014/main" id="{99B9F40D-0450-4459-9220-3FD8E441A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1" name="Freeform 1731">
              <a:extLst>
                <a:ext uri="{FF2B5EF4-FFF2-40B4-BE49-F238E27FC236}">
                  <a16:creationId xmlns:a16="http://schemas.microsoft.com/office/drawing/2014/main" id="{793F95D1-E671-4E33-AC31-0ED34127B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2" name="Freeform 1732">
              <a:extLst>
                <a:ext uri="{FF2B5EF4-FFF2-40B4-BE49-F238E27FC236}">
                  <a16:creationId xmlns:a16="http://schemas.microsoft.com/office/drawing/2014/main" id="{50D639E4-0632-4FEF-8812-9202AB73A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3" name="Freeform 1733">
              <a:extLst>
                <a:ext uri="{FF2B5EF4-FFF2-40B4-BE49-F238E27FC236}">
                  <a16:creationId xmlns:a16="http://schemas.microsoft.com/office/drawing/2014/main" id="{AF773516-9A52-44C6-BDE4-506C423AF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4" name="Freeform 1734">
              <a:extLst>
                <a:ext uri="{FF2B5EF4-FFF2-40B4-BE49-F238E27FC236}">
                  <a16:creationId xmlns:a16="http://schemas.microsoft.com/office/drawing/2014/main" id="{1797C69A-1B0F-41EF-851C-7FBB0223F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5" name="Freeform 1735">
              <a:extLst>
                <a:ext uri="{FF2B5EF4-FFF2-40B4-BE49-F238E27FC236}">
                  <a16:creationId xmlns:a16="http://schemas.microsoft.com/office/drawing/2014/main" id="{471BB13F-5E0C-4F86-A402-68A70839F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6" name="Freeform 1736">
              <a:extLst>
                <a:ext uri="{FF2B5EF4-FFF2-40B4-BE49-F238E27FC236}">
                  <a16:creationId xmlns:a16="http://schemas.microsoft.com/office/drawing/2014/main" id="{5A697409-EB30-4FE9-977E-A2C8B4D24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7" name="Freeform 1737">
              <a:extLst>
                <a:ext uri="{FF2B5EF4-FFF2-40B4-BE49-F238E27FC236}">
                  <a16:creationId xmlns:a16="http://schemas.microsoft.com/office/drawing/2014/main" id="{819BCFCB-2434-4539-BE71-8DE70DBAA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8" name="Freeform 1738">
              <a:extLst>
                <a:ext uri="{FF2B5EF4-FFF2-40B4-BE49-F238E27FC236}">
                  <a16:creationId xmlns:a16="http://schemas.microsoft.com/office/drawing/2014/main" id="{2FDF75C7-2865-4CA2-8BAD-8D1C375FA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89" name="Freeform 1739">
              <a:extLst>
                <a:ext uri="{FF2B5EF4-FFF2-40B4-BE49-F238E27FC236}">
                  <a16:creationId xmlns:a16="http://schemas.microsoft.com/office/drawing/2014/main" id="{6271795A-8AD7-4898-9C90-89B5D79AF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0" name="Freeform 1740">
              <a:extLst>
                <a:ext uri="{FF2B5EF4-FFF2-40B4-BE49-F238E27FC236}">
                  <a16:creationId xmlns:a16="http://schemas.microsoft.com/office/drawing/2014/main" id="{86764EBA-4FF2-4384-8AF3-168046EDB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1" name="Freeform 1741">
              <a:extLst>
                <a:ext uri="{FF2B5EF4-FFF2-40B4-BE49-F238E27FC236}">
                  <a16:creationId xmlns:a16="http://schemas.microsoft.com/office/drawing/2014/main" id="{7F550436-3BD1-4477-8645-2AA29A2DE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2" name="Freeform 1742">
              <a:extLst>
                <a:ext uri="{FF2B5EF4-FFF2-40B4-BE49-F238E27FC236}">
                  <a16:creationId xmlns:a16="http://schemas.microsoft.com/office/drawing/2014/main" id="{D84E3E46-1F36-4174-B19F-11231D8AD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3" name="Freeform 1743">
              <a:extLst>
                <a:ext uri="{FF2B5EF4-FFF2-40B4-BE49-F238E27FC236}">
                  <a16:creationId xmlns:a16="http://schemas.microsoft.com/office/drawing/2014/main" id="{89B71271-53F0-4268-8C1F-A68395351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4" name="Freeform 1744">
              <a:extLst>
                <a:ext uri="{FF2B5EF4-FFF2-40B4-BE49-F238E27FC236}">
                  <a16:creationId xmlns:a16="http://schemas.microsoft.com/office/drawing/2014/main" id="{33B33170-13E9-4847-9DE7-9EE44080A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5" name="Freeform 1745">
              <a:extLst>
                <a:ext uri="{FF2B5EF4-FFF2-40B4-BE49-F238E27FC236}">
                  <a16:creationId xmlns:a16="http://schemas.microsoft.com/office/drawing/2014/main" id="{5D88C04E-5660-438B-B3BD-8C7E731CE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6" name="Freeform 1746">
              <a:extLst>
                <a:ext uri="{FF2B5EF4-FFF2-40B4-BE49-F238E27FC236}">
                  <a16:creationId xmlns:a16="http://schemas.microsoft.com/office/drawing/2014/main" id="{DC37616D-C54E-42E7-990D-A607114AE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7" name="Freeform 1747">
              <a:extLst>
                <a:ext uri="{FF2B5EF4-FFF2-40B4-BE49-F238E27FC236}">
                  <a16:creationId xmlns:a16="http://schemas.microsoft.com/office/drawing/2014/main" id="{99B7BA63-7C88-4FE8-B878-A247B4C09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8" name="Freeform 1748">
              <a:extLst>
                <a:ext uri="{FF2B5EF4-FFF2-40B4-BE49-F238E27FC236}">
                  <a16:creationId xmlns:a16="http://schemas.microsoft.com/office/drawing/2014/main" id="{25B0BCC4-84B1-446A-82CE-92DA5FED2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299" name="Freeform 1749">
              <a:extLst>
                <a:ext uri="{FF2B5EF4-FFF2-40B4-BE49-F238E27FC236}">
                  <a16:creationId xmlns:a16="http://schemas.microsoft.com/office/drawing/2014/main" id="{FF413D49-E32E-4312-9174-73AA43358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0" name="Freeform 1750">
              <a:extLst>
                <a:ext uri="{FF2B5EF4-FFF2-40B4-BE49-F238E27FC236}">
                  <a16:creationId xmlns:a16="http://schemas.microsoft.com/office/drawing/2014/main" id="{8D974317-DFE0-4337-9E09-8B18E77A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1" name="Freeform 1751">
              <a:extLst>
                <a:ext uri="{FF2B5EF4-FFF2-40B4-BE49-F238E27FC236}">
                  <a16:creationId xmlns:a16="http://schemas.microsoft.com/office/drawing/2014/main" id="{857881CE-1DA0-4493-91BC-762897EFA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2" name="Freeform 1752">
              <a:extLst>
                <a:ext uri="{FF2B5EF4-FFF2-40B4-BE49-F238E27FC236}">
                  <a16:creationId xmlns:a16="http://schemas.microsoft.com/office/drawing/2014/main" id="{DC96C5A3-6104-4227-AF15-37870ECFA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3" name="Freeform 1753">
              <a:extLst>
                <a:ext uri="{FF2B5EF4-FFF2-40B4-BE49-F238E27FC236}">
                  <a16:creationId xmlns:a16="http://schemas.microsoft.com/office/drawing/2014/main" id="{FD61C969-6E0D-47C8-8D44-985C9E169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4" name="Freeform 1754">
              <a:extLst>
                <a:ext uri="{FF2B5EF4-FFF2-40B4-BE49-F238E27FC236}">
                  <a16:creationId xmlns:a16="http://schemas.microsoft.com/office/drawing/2014/main" id="{B397AB08-962D-4FF4-A024-78602928A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5" name="Freeform 1755">
              <a:extLst>
                <a:ext uri="{FF2B5EF4-FFF2-40B4-BE49-F238E27FC236}">
                  <a16:creationId xmlns:a16="http://schemas.microsoft.com/office/drawing/2014/main" id="{DE3C6EC1-B673-4AD6-95BF-79203C50E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6" name="Freeform 1756">
              <a:extLst>
                <a:ext uri="{FF2B5EF4-FFF2-40B4-BE49-F238E27FC236}">
                  <a16:creationId xmlns:a16="http://schemas.microsoft.com/office/drawing/2014/main" id="{6CFB073D-3581-48F0-8BA3-1A415A825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7" name="Freeform 1757">
              <a:extLst>
                <a:ext uri="{FF2B5EF4-FFF2-40B4-BE49-F238E27FC236}">
                  <a16:creationId xmlns:a16="http://schemas.microsoft.com/office/drawing/2014/main" id="{3F808127-C9A4-4577-9B1A-E526E4398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8" name="Freeform 1758">
              <a:extLst>
                <a:ext uri="{FF2B5EF4-FFF2-40B4-BE49-F238E27FC236}">
                  <a16:creationId xmlns:a16="http://schemas.microsoft.com/office/drawing/2014/main" id="{525C040C-9DA1-4452-ADB1-F49978A98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09" name="Freeform 1759">
              <a:extLst>
                <a:ext uri="{FF2B5EF4-FFF2-40B4-BE49-F238E27FC236}">
                  <a16:creationId xmlns:a16="http://schemas.microsoft.com/office/drawing/2014/main" id="{6CB108F7-0664-4FE3-A1A6-1CADC5A88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0" name="Freeform 1760">
              <a:extLst>
                <a:ext uri="{FF2B5EF4-FFF2-40B4-BE49-F238E27FC236}">
                  <a16:creationId xmlns:a16="http://schemas.microsoft.com/office/drawing/2014/main" id="{C1C1D99C-98E3-43B8-A879-14D87CCD9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1" name="Freeform 1761">
              <a:extLst>
                <a:ext uri="{FF2B5EF4-FFF2-40B4-BE49-F238E27FC236}">
                  <a16:creationId xmlns:a16="http://schemas.microsoft.com/office/drawing/2014/main" id="{A4C9F1E8-D949-44F7-9E53-D4FC58183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2" name="Freeform 1762">
              <a:extLst>
                <a:ext uri="{FF2B5EF4-FFF2-40B4-BE49-F238E27FC236}">
                  <a16:creationId xmlns:a16="http://schemas.microsoft.com/office/drawing/2014/main" id="{8AD55960-3D55-4A75-B7D0-D4F3BF623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3" name="Freeform 1763">
              <a:extLst>
                <a:ext uri="{FF2B5EF4-FFF2-40B4-BE49-F238E27FC236}">
                  <a16:creationId xmlns:a16="http://schemas.microsoft.com/office/drawing/2014/main" id="{7E78B669-FD1C-4975-B89C-6A20471B1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4" name="Freeform 1764">
              <a:extLst>
                <a:ext uri="{FF2B5EF4-FFF2-40B4-BE49-F238E27FC236}">
                  <a16:creationId xmlns:a16="http://schemas.microsoft.com/office/drawing/2014/main" id="{224C7B0F-8E82-40D5-8B41-14841F284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5" name="Freeform 1765">
              <a:extLst>
                <a:ext uri="{FF2B5EF4-FFF2-40B4-BE49-F238E27FC236}">
                  <a16:creationId xmlns:a16="http://schemas.microsoft.com/office/drawing/2014/main" id="{64307686-9E71-42C6-A1EC-7E5F65465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6" name="Freeform 1766">
              <a:extLst>
                <a:ext uri="{FF2B5EF4-FFF2-40B4-BE49-F238E27FC236}">
                  <a16:creationId xmlns:a16="http://schemas.microsoft.com/office/drawing/2014/main" id="{5B31CA47-3465-434F-BE8C-5C4C84B8A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7" name="Freeform 1767">
              <a:extLst>
                <a:ext uri="{FF2B5EF4-FFF2-40B4-BE49-F238E27FC236}">
                  <a16:creationId xmlns:a16="http://schemas.microsoft.com/office/drawing/2014/main" id="{7417D713-32B4-46EB-9651-69429EA65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8" name="Freeform 1768">
              <a:extLst>
                <a:ext uri="{FF2B5EF4-FFF2-40B4-BE49-F238E27FC236}">
                  <a16:creationId xmlns:a16="http://schemas.microsoft.com/office/drawing/2014/main" id="{06C91328-7590-41F0-997F-BC3EBCBAD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19" name="Freeform 1769">
              <a:extLst>
                <a:ext uri="{FF2B5EF4-FFF2-40B4-BE49-F238E27FC236}">
                  <a16:creationId xmlns:a16="http://schemas.microsoft.com/office/drawing/2014/main" id="{4B4B0DE9-A748-4C65-9DC6-813E24BB4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0" name="Freeform 1770">
              <a:extLst>
                <a:ext uri="{FF2B5EF4-FFF2-40B4-BE49-F238E27FC236}">
                  <a16:creationId xmlns:a16="http://schemas.microsoft.com/office/drawing/2014/main" id="{8162C058-AB55-4672-9835-CB181E8C2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1" name="Oval 1771">
              <a:extLst>
                <a:ext uri="{FF2B5EF4-FFF2-40B4-BE49-F238E27FC236}">
                  <a16:creationId xmlns:a16="http://schemas.microsoft.com/office/drawing/2014/main" id="{26EDC162-283B-4A3E-B64D-73484A3A6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322" name="Freeform 1772">
              <a:extLst>
                <a:ext uri="{FF2B5EF4-FFF2-40B4-BE49-F238E27FC236}">
                  <a16:creationId xmlns:a16="http://schemas.microsoft.com/office/drawing/2014/main" id="{EF447BF2-B043-4012-8051-EB03E0461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3" name="Freeform 1773">
              <a:extLst>
                <a:ext uri="{FF2B5EF4-FFF2-40B4-BE49-F238E27FC236}">
                  <a16:creationId xmlns:a16="http://schemas.microsoft.com/office/drawing/2014/main" id="{BDB5664C-14A3-42CB-B5D7-F48742A24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4" name="Freeform 1774">
              <a:extLst>
                <a:ext uri="{FF2B5EF4-FFF2-40B4-BE49-F238E27FC236}">
                  <a16:creationId xmlns:a16="http://schemas.microsoft.com/office/drawing/2014/main" id="{C3C8FEA6-ECAB-4FB9-AA47-C17D3393A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5" name="Freeform 1775">
              <a:extLst>
                <a:ext uri="{FF2B5EF4-FFF2-40B4-BE49-F238E27FC236}">
                  <a16:creationId xmlns:a16="http://schemas.microsoft.com/office/drawing/2014/main" id="{B33094B8-9681-42E9-B8CC-B34824B86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6" name="Oval 1776">
              <a:extLst>
                <a:ext uri="{FF2B5EF4-FFF2-40B4-BE49-F238E27FC236}">
                  <a16:creationId xmlns:a16="http://schemas.microsoft.com/office/drawing/2014/main" id="{D2412209-EAD5-4FCF-9306-26A37D490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327" name="Freeform 1777">
              <a:extLst>
                <a:ext uri="{FF2B5EF4-FFF2-40B4-BE49-F238E27FC236}">
                  <a16:creationId xmlns:a16="http://schemas.microsoft.com/office/drawing/2014/main" id="{11137AB0-EB37-4CD3-ACB1-E6ABAD006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8" name="Freeform 1778">
              <a:extLst>
                <a:ext uri="{FF2B5EF4-FFF2-40B4-BE49-F238E27FC236}">
                  <a16:creationId xmlns:a16="http://schemas.microsoft.com/office/drawing/2014/main" id="{33D6DD10-8233-487E-AC51-B730D1D0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29" name="Freeform 1779">
              <a:extLst>
                <a:ext uri="{FF2B5EF4-FFF2-40B4-BE49-F238E27FC236}">
                  <a16:creationId xmlns:a16="http://schemas.microsoft.com/office/drawing/2014/main" id="{AEC4BAF3-1ED4-439B-AB11-9A623D324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0" name="Freeform 1780">
              <a:extLst>
                <a:ext uri="{FF2B5EF4-FFF2-40B4-BE49-F238E27FC236}">
                  <a16:creationId xmlns:a16="http://schemas.microsoft.com/office/drawing/2014/main" id="{CE368FBD-1986-47BD-9909-1CA9D5DAB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1" name="Freeform 1781">
              <a:extLst>
                <a:ext uri="{FF2B5EF4-FFF2-40B4-BE49-F238E27FC236}">
                  <a16:creationId xmlns:a16="http://schemas.microsoft.com/office/drawing/2014/main" id="{6791E2AE-CDB4-4404-BDF8-36E34FB55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2" name="Freeform 1782">
              <a:extLst>
                <a:ext uri="{FF2B5EF4-FFF2-40B4-BE49-F238E27FC236}">
                  <a16:creationId xmlns:a16="http://schemas.microsoft.com/office/drawing/2014/main" id="{35F19602-7CEF-48A4-AE32-00DB31AC0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3" name="Freeform 1783">
              <a:extLst>
                <a:ext uri="{FF2B5EF4-FFF2-40B4-BE49-F238E27FC236}">
                  <a16:creationId xmlns:a16="http://schemas.microsoft.com/office/drawing/2014/main" id="{42C0B4F3-29A0-4423-91E5-EAA026D5D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4" name="Freeform 1784">
              <a:extLst>
                <a:ext uri="{FF2B5EF4-FFF2-40B4-BE49-F238E27FC236}">
                  <a16:creationId xmlns:a16="http://schemas.microsoft.com/office/drawing/2014/main" id="{9FFE519A-2E99-4385-BC46-BDF1C73D5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5" name="Freeform 1785">
              <a:extLst>
                <a:ext uri="{FF2B5EF4-FFF2-40B4-BE49-F238E27FC236}">
                  <a16:creationId xmlns:a16="http://schemas.microsoft.com/office/drawing/2014/main" id="{E3BBB3AC-AB50-4902-9583-C1E811E3F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6" name="Freeform 1786">
              <a:extLst>
                <a:ext uri="{FF2B5EF4-FFF2-40B4-BE49-F238E27FC236}">
                  <a16:creationId xmlns:a16="http://schemas.microsoft.com/office/drawing/2014/main" id="{388D24FA-8E3C-4E41-A5B4-72EF45F0B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7" name="Freeform 1787">
              <a:extLst>
                <a:ext uri="{FF2B5EF4-FFF2-40B4-BE49-F238E27FC236}">
                  <a16:creationId xmlns:a16="http://schemas.microsoft.com/office/drawing/2014/main" id="{FA126993-4797-4137-8E3C-F807A9736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8" name="Freeform 1788">
              <a:extLst>
                <a:ext uri="{FF2B5EF4-FFF2-40B4-BE49-F238E27FC236}">
                  <a16:creationId xmlns:a16="http://schemas.microsoft.com/office/drawing/2014/main" id="{B3A02063-909A-4F48-9F0F-ED5BEAC12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39" name="Freeform 1789">
              <a:extLst>
                <a:ext uri="{FF2B5EF4-FFF2-40B4-BE49-F238E27FC236}">
                  <a16:creationId xmlns:a16="http://schemas.microsoft.com/office/drawing/2014/main" id="{9F4014FE-5D12-492D-8200-35EF598F9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0" name="Freeform 1790">
              <a:extLst>
                <a:ext uri="{FF2B5EF4-FFF2-40B4-BE49-F238E27FC236}">
                  <a16:creationId xmlns:a16="http://schemas.microsoft.com/office/drawing/2014/main" id="{A4FB5089-D595-44B7-9FC0-0EC663A56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1" name="Freeform 1791">
              <a:extLst>
                <a:ext uri="{FF2B5EF4-FFF2-40B4-BE49-F238E27FC236}">
                  <a16:creationId xmlns:a16="http://schemas.microsoft.com/office/drawing/2014/main" id="{449D2D81-2F65-4F6A-B5AC-0F76F4BC5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2" name="Freeform 1792">
              <a:extLst>
                <a:ext uri="{FF2B5EF4-FFF2-40B4-BE49-F238E27FC236}">
                  <a16:creationId xmlns:a16="http://schemas.microsoft.com/office/drawing/2014/main" id="{92C5C9D2-13F5-4CBB-8CD0-9387BCBD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3" name="Freeform 1793">
              <a:extLst>
                <a:ext uri="{FF2B5EF4-FFF2-40B4-BE49-F238E27FC236}">
                  <a16:creationId xmlns:a16="http://schemas.microsoft.com/office/drawing/2014/main" id="{28DE64B8-96B1-453F-9F1B-A0093C678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4" name="Freeform 1794">
              <a:extLst>
                <a:ext uri="{FF2B5EF4-FFF2-40B4-BE49-F238E27FC236}">
                  <a16:creationId xmlns:a16="http://schemas.microsoft.com/office/drawing/2014/main" id="{386CD94D-C39B-48A4-A855-A621265D5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5" name="Freeform 1795">
              <a:extLst>
                <a:ext uri="{FF2B5EF4-FFF2-40B4-BE49-F238E27FC236}">
                  <a16:creationId xmlns:a16="http://schemas.microsoft.com/office/drawing/2014/main" id="{667473CA-105F-4E33-BE5B-F150996A0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6" name="Freeform 1796">
              <a:extLst>
                <a:ext uri="{FF2B5EF4-FFF2-40B4-BE49-F238E27FC236}">
                  <a16:creationId xmlns:a16="http://schemas.microsoft.com/office/drawing/2014/main" id="{46DF94F1-D10B-41F8-8EBB-9C97744E7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7" name="Freeform 1797">
              <a:extLst>
                <a:ext uri="{FF2B5EF4-FFF2-40B4-BE49-F238E27FC236}">
                  <a16:creationId xmlns:a16="http://schemas.microsoft.com/office/drawing/2014/main" id="{C0BED852-DC69-4CD4-AEAC-AC9F0DAB0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8" name="Freeform 1798">
              <a:extLst>
                <a:ext uri="{FF2B5EF4-FFF2-40B4-BE49-F238E27FC236}">
                  <a16:creationId xmlns:a16="http://schemas.microsoft.com/office/drawing/2014/main" id="{32E10FD6-966E-4079-B577-E7998531F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49" name="Freeform 1799">
              <a:extLst>
                <a:ext uri="{FF2B5EF4-FFF2-40B4-BE49-F238E27FC236}">
                  <a16:creationId xmlns:a16="http://schemas.microsoft.com/office/drawing/2014/main" id="{57188461-1E3F-4910-8B9C-B7682C8A3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0" name="Freeform 1800">
              <a:extLst>
                <a:ext uri="{FF2B5EF4-FFF2-40B4-BE49-F238E27FC236}">
                  <a16:creationId xmlns:a16="http://schemas.microsoft.com/office/drawing/2014/main" id="{70A340CA-3626-44C4-B8CF-58F7920E1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1" name="Freeform 1801">
              <a:extLst>
                <a:ext uri="{FF2B5EF4-FFF2-40B4-BE49-F238E27FC236}">
                  <a16:creationId xmlns:a16="http://schemas.microsoft.com/office/drawing/2014/main" id="{5F40D75C-EAB6-4CDC-9FD2-49C8FF9A8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2" name="Freeform 1802">
              <a:extLst>
                <a:ext uri="{FF2B5EF4-FFF2-40B4-BE49-F238E27FC236}">
                  <a16:creationId xmlns:a16="http://schemas.microsoft.com/office/drawing/2014/main" id="{F0B800BC-A559-43AE-804D-9192518D0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3" name="Freeform 1803">
              <a:extLst>
                <a:ext uri="{FF2B5EF4-FFF2-40B4-BE49-F238E27FC236}">
                  <a16:creationId xmlns:a16="http://schemas.microsoft.com/office/drawing/2014/main" id="{E9001DDD-720B-4C61-A893-EB069E38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4" name="Freeform 1804">
              <a:extLst>
                <a:ext uri="{FF2B5EF4-FFF2-40B4-BE49-F238E27FC236}">
                  <a16:creationId xmlns:a16="http://schemas.microsoft.com/office/drawing/2014/main" id="{C175C8E1-4473-4906-A172-8B11FF8D7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5" name="Freeform 1805">
              <a:extLst>
                <a:ext uri="{FF2B5EF4-FFF2-40B4-BE49-F238E27FC236}">
                  <a16:creationId xmlns:a16="http://schemas.microsoft.com/office/drawing/2014/main" id="{3025D5A4-C152-4CBA-81FF-7E45D4D28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6" name="Freeform 1806">
              <a:extLst>
                <a:ext uri="{FF2B5EF4-FFF2-40B4-BE49-F238E27FC236}">
                  <a16:creationId xmlns:a16="http://schemas.microsoft.com/office/drawing/2014/main" id="{702BA9A9-E58A-4D13-B256-B0ABCA160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7" name="Freeform 1807">
              <a:extLst>
                <a:ext uri="{FF2B5EF4-FFF2-40B4-BE49-F238E27FC236}">
                  <a16:creationId xmlns:a16="http://schemas.microsoft.com/office/drawing/2014/main" id="{E67BFC01-70E3-4096-9B92-F49777B81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8" name="Freeform 1808">
              <a:extLst>
                <a:ext uri="{FF2B5EF4-FFF2-40B4-BE49-F238E27FC236}">
                  <a16:creationId xmlns:a16="http://schemas.microsoft.com/office/drawing/2014/main" id="{AF7BABB1-5FB2-40D2-BB85-8084EE1DF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59" name="Freeform 1809">
              <a:extLst>
                <a:ext uri="{FF2B5EF4-FFF2-40B4-BE49-F238E27FC236}">
                  <a16:creationId xmlns:a16="http://schemas.microsoft.com/office/drawing/2014/main" id="{D7D12CB8-3CDD-45B6-A551-17E0E6C07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0" name="Freeform 1810">
              <a:extLst>
                <a:ext uri="{FF2B5EF4-FFF2-40B4-BE49-F238E27FC236}">
                  <a16:creationId xmlns:a16="http://schemas.microsoft.com/office/drawing/2014/main" id="{8DB02D48-DB87-47A6-AB5B-D8BBC2EEA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1" name="Freeform 1811">
              <a:extLst>
                <a:ext uri="{FF2B5EF4-FFF2-40B4-BE49-F238E27FC236}">
                  <a16:creationId xmlns:a16="http://schemas.microsoft.com/office/drawing/2014/main" id="{0323DA05-FDFD-45F7-9470-4F921F040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2" name="Freeform 1812">
              <a:extLst>
                <a:ext uri="{FF2B5EF4-FFF2-40B4-BE49-F238E27FC236}">
                  <a16:creationId xmlns:a16="http://schemas.microsoft.com/office/drawing/2014/main" id="{6048EAF4-41CF-4077-B9D4-B22714BBA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3" name="Freeform 1813">
              <a:extLst>
                <a:ext uri="{FF2B5EF4-FFF2-40B4-BE49-F238E27FC236}">
                  <a16:creationId xmlns:a16="http://schemas.microsoft.com/office/drawing/2014/main" id="{C024AE91-7198-47FA-A65F-F01F60D26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4" name="Freeform 1814">
              <a:extLst>
                <a:ext uri="{FF2B5EF4-FFF2-40B4-BE49-F238E27FC236}">
                  <a16:creationId xmlns:a16="http://schemas.microsoft.com/office/drawing/2014/main" id="{3025B26E-1B0E-4072-8071-8CA874587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5" name="Freeform 1815">
              <a:extLst>
                <a:ext uri="{FF2B5EF4-FFF2-40B4-BE49-F238E27FC236}">
                  <a16:creationId xmlns:a16="http://schemas.microsoft.com/office/drawing/2014/main" id="{F927FC67-6A9B-46FA-A634-095A77FE5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6" name="Freeform 1816">
              <a:extLst>
                <a:ext uri="{FF2B5EF4-FFF2-40B4-BE49-F238E27FC236}">
                  <a16:creationId xmlns:a16="http://schemas.microsoft.com/office/drawing/2014/main" id="{7604B3F8-BBF9-4D78-9B1B-0476717A2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7" name="Freeform 1817">
              <a:extLst>
                <a:ext uri="{FF2B5EF4-FFF2-40B4-BE49-F238E27FC236}">
                  <a16:creationId xmlns:a16="http://schemas.microsoft.com/office/drawing/2014/main" id="{0F42B7BA-8D0B-4A2A-892F-97CA58C98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8" name="Freeform 1818">
              <a:extLst>
                <a:ext uri="{FF2B5EF4-FFF2-40B4-BE49-F238E27FC236}">
                  <a16:creationId xmlns:a16="http://schemas.microsoft.com/office/drawing/2014/main" id="{5C02CEF3-BEE8-4080-AC7D-B23C09336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69" name="Freeform 1819">
              <a:extLst>
                <a:ext uri="{FF2B5EF4-FFF2-40B4-BE49-F238E27FC236}">
                  <a16:creationId xmlns:a16="http://schemas.microsoft.com/office/drawing/2014/main" id="{351B7812-13B9-4FFD-B096-5B526A5AA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0" name="Freeform 1820">
              <a:extLst>
                <a:ext uri="{FF2B5EF4-FFF2-40B4-BE49-F238E27FC236}">
                  <a16:creationId xmlns:a16="http://schemas.microsoft.com/office/drawing/2014/main" id="{0AF2C3E5-BFE9-4485-98DE-B62382B60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1" name="Freeform 1821">
              <a:extLst>
                <a:ext uri="{FF2B5EF4-FFF2-40B4-BE49-F238E27FC236}">
                  <a16:creationId xmlns:a16="http://schemas.microsoft.com/office/drawing/2014/main" id="{D804834D-16F3-4A8C-BACE-B67E0316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2" name="Freeform 1822">
              <a:extLst>
                <a:ext uri="{FF2B5EF4-FFF2-40B4-BE49-F238E27FC236}">
                  <a16:creationId xmlns:a16="http://schemas.microsoft.com/office/drawing/2014/main" id="{33C23A79-2176-40E9-AF9E-D7A64C601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3" name="Freeform 1823">
              <a:extLst>
                <a:ext uri="{FF2B5EF4-FFF2-40B4-BE49-F238E27FC236}">
                  <a16:creationId xmlns:a16="http://schemas.microsoft.com/office/drawing/2014/main" id="{7614C8B3-1C73-4505-B8AA-8E8F081C8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4" name="Freeform 1824">
              <a:extLst>
                <a:ext uri="{FF2B5EF4-FFF2-40B4-BE49-F238E27FC236}">
                  <a16:creationId xmlns:a16="http://schemas.microsoft.com/office/drawing/2014/main" id="{77E0828C-0195-46E5-AACF-C6431B5AB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5" name="Freeform 1825">
              <a:extLst>
                <a:ext uri="{FF2B5EF4-FFF2-40B4-BE49-F238E27FC236}">
                  <a16:creationId xmlns:a16="http://schemas.microsoft.com/office/drawing/2014/main" id="{8821D3D2-EEBB-4843-8A3B-8B9C5BE6D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6" name="Freeform 1826">
              <a:extLst>
                <a:ext uri="{FF2B5EF4-FFF2-40B4-BE49-F238E27FC236}">
                  <a16:creationId xmlns:a16="http://schemas.microsoft.com/office/drawing/2014/main" id="{EE48FAF2-8D9F-433A-9D7B-89F518C01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7" name="Freeform 1827">
              <a:extLst>
                <a:ext uri="{FF2B5EF4-FFF2-40B4-BE49-F238E27FC236}">
                  <a16:creationId xmlns:a16="http://schemas.microsoft.com/office/drawing/2014/main" id="{A694FB40-EB95-4967-91AF-5E438FD46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8" name="Freeform 1828">
              <a:extLst>
                <a:ext uri="{FF2B5EF4-FFF2-40B4-BE49-F238E27FC236}">
                  <a16:creationId xmlns:a16="http://schemas.microsoft.com/office/drawing/2014/main" id="{EA132E11-2D5B-4941-A7DA-544F43B43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79" name="Freeform 1829">
              <a:extLst>
                <a:ext uri="{FF2B5EF4-FFF2-40B4-BE49-F238E27FC236}">
                  <a16:creationId xmlns:a16="http://schemas.microsoft.com/office/drawing/2014/main" id="{E87DCF3F-9DCF-41AE-AA5C-67EBF8FFD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0" name="Freeform 1830">
              <a:extLst>
                <a:ext uri="{FF2B5EF4-FFF2-40B4-BE49-F238E27FC236}">
                  <a16:creationId xmlns:a16="http://schemas.microsoft.com/office/drawing/2014/main" id="{B74BEE78-9AF4-4036-9D3A-B71D811A5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1" name="Freeform 1831">
              <a:extLst>
                <a:ext uri="{FF2B5EF4-FFF2-40B4-BE49-F238E27FC236}">
                  <a16:creationId xmlns:a16="http://schemas.microsoft.com/office/drawing/2014/main" id="{44C9D675-FE53-4FB1-9774-23C6672B0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2" name="Freeform 1832">
              <a:extLst>
                <a:ext uri="{FF2B5EF4-FFF2-40B4-BE49-F238E27FC236}">
                  <a16:creationId xmlns:a16="http://schemas.microsoft.com/office/drawing/2014/main" id="{1756E300-E722-458B-92B4-E71C3C64C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3" name="Freeform 1833">
              <a:extLst>
                <a:ext uri="{FF2B5EF4-FFF2-40B4-BE49-F238E27FC236}">
                  <a16:creationId xmlns:a16="http://schemas.microsoft.com/office/drawing/2014/main" id="{B9151B16-773C-4E9E-88EB-E09D6226E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4" name="Freeform 1834">
              <a:extLst>
                <a:ext uri="{FF2B5EF4-FFF2-40B4-BE49-F238E27FC236}">
                  <a16:creationId xmlns:a16="http://schemas.microsoft.com/office/drawing/2014/main" id="{309B4514-07A3-4ED0-A43D-5FD1601F2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5" name="Freeform 1835">
              <a:extLst>
                <a:ext uri="{FF2B5EF4-FFF2-40B4-BE49-F238E27FC236}">
                  <a16:creationId xmlns:a16="http://schemas.microsoft.com/office/drawing/2014/main" id="{849FDEAB-695F-49FD-9E01-7D4CBBD52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6" name="Freeform 1836">
              <a:extLst>
                <a:ext uri="{FF2B5EF4-FFF2-40B4-BE49-F238E27FC236}">
                  <a16:creationId xmlns:a16="http://schemas.microsoft.com/office/drawing/2014/main" id="{C9E0EB70-90F9-4454-8E73-49E268F58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7" name="Freeform 1837">
              <a:extLst>
                <a:ext uri="{FF2B5EF4-FFF2-40B4-BE49-F238E27FC236}">
                  <a16:creationId xmlns:a16="http://schemas.microsoft.com/office/drawing/2014/main" id="{8A4017E9-933B-406D-9F2F-6439F74F9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8" name="Freeform 1838">
              <a:extLst>
                <a:ext uri="{FF2B5EF4-FFF2-40B4-BE49-F238E27FC236}">
                  <a16:creationId xmlns:a16="http://schemas.microsoft.com/office/drawing/2014/main" id="{E44BF4C5-542F-4CAD-997F-40F93A93A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89" name="Freeform 1839">
              <a:extLst>
                <a:ext uri="{FF2B5EF4-FFF2-40B4-BE49-F238E27FC236}">
                  <a16:creationId xmlns:a16="http://schemas.microsoft.com/office/drawing/2014/main" id="{93DD8515-076A-443B-B6B1-C13355BC8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0" name="Freeform 1840">
              <a:extLst>
                <a:ext uri="{FF2B5EF4-FFF2-40B4-BE49-F238E27FC236}">
                  <a16:creationId xmlns:a16="http://schemas.microsoft.com/office/drawing/2014/main" id="{0534BE4B-ECBE-49CA-9E30-19DFF7512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1" name="Freeform 1841">
              <a:extLst>
                <a:ext uri="{FF2B5EF4-FFF2-40B4-BE49-F238E27FC236}">
                  <a16:creationId xmlns:a16="http://schemas.microsoft.com/office/drawing/2014/main" id="{D3CAA559-C461-45F2-86C3-8B9078BA3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2" name="Freeform 1842">
              <a:extLst>
                <a:ext uri="{FF2B5EF4-FFF2-40B4-BE49-F238E27FC236}">
                  <a16:creationId xmlns:a16="http://schemas.microsoft.com/office/drawing/2014/main" id="{9EC51EF9-B7DC-419C-ACAD-A13CAEA95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3" name="Freeform 1843">
              <a:extLst>
                <a:ext uri="{FF2B5EF4-FFF2-40B4-BE49-F238E27FC236}">
                  <a16:creationId xmlns:a16="http://schemas.microsoft.com/office/drawing/2014/main" id="{7BC6844E-E26E-471F-B06B-B0B673108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4" name="Freeform 1844">
              <a:extLst>
                <a:ext uri="{FF2B5EF4-FFF2-40B4-BE49-F238E27FC236}">
                  <a16:creationId xmlns:a16="http://schemas.microsoft.com/office/drawing/2014/main" id="{AD25FC84-91D0-4426-A584-2D568BD00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5" name="Freeform 1845">
              <a:extLst>
                <a:ext uri="{FF2B5EF4-FFF2-40B4-BE49-F238E27FC236}">
                  <a16:creationId xmlns:a16="http://schemas.microsoft.com/office/drawing/2014/main" id="{B72D8705-6412-4068-BAA8-9288A4414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6" name="Freeform 1846">
              <a:extLst>
                <a:ext uri="{FF2B5EF4-FFF2-40B4-BE49-F238E27FC236}">
                  <a16:creationId xmlns:a16="http://schemas.microsoft.com/office/drawing/2014/main" id="{13026AC0-2ED5-48B6-B5CE-90DAFA376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7" name="Freeform 1847">
              <a:extLst>
                <a:ext uri="{FF2B5EF4-FFF2-40B4-BE49-F238E27FC236}">
                  <a16:creationId xmlns:a16="http://schemas.microsoft.com/office/drawing/2014/main" id="{5ABB116F-A7EC-425C-8E73-1C4164191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8" name="Freeform 1848">
              <a:extLst>
                <a:ext uri="{FF2B5EF4-FFF2-40B4-BE49-F238E27FC236}">
                  <a16:creationId xmlns:a16="http://schemas.microsoft.com/office/drawing/2014/main" id="{FF1C158D-55AF-4C19-871F-71307F074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399" name="Freeform 1849">
              <a:extLst>
                <a:ext uri="{FF2B5EF4-FFF2-40B4-BE49-F238E27FC236}">
                  <a16:creationId xmlns:a16="http://schemas.microsoft.com/office/drawing/2014/main" id="{DD6E8F65-B65C-4ECB-AD69-6376E0FF0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0" name="Freeform 1850">
              <a:extLst>
                <a:ext uri="{FF2B5EF4-FFF2-40B4-BE49-F238E27FC236}">
                  <a16:creationId xmlns:a16="http://schemas.microsoft.com/office/drawing/2014/main" id="{6F160DD0-9C41-4BCB-88F9-7234AFDC0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1" name="Freeform 1851">
              <a:extLst>
                <a:ext uri="{FF2B5EF4-FFF2-40B4-BE49-F238E27FC236}">
                  <a16:creationId xmlns:a16="http://schemas.microsoft.com/office/drawing/2014/main" id="{909EE4BE-A03E-4BA9-AF28-CA8CA4A4C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2" name="Freeform 1852">
              <a:extLst>
                <a:ext uri="{FF2B5EF4-FFF2-40B4-BE49-F238E27FC236}">
                  <a16:creationId xmlns:a16="http://schemas.microsoft.com/office/drawing/2014/main" id="{7B5E44B0-BC4A-460D-A6B0-517512F27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3" name="Freeform 1853">
              <a:extLst>
                <a:ext uri="{FF2B5EF4-FFF2-40B4-BE49-F238E27FC236}">
                  <a16:creationId xmlns:a16="http://schemas.microsoft.com/office/drawing/2014/main" id="{64104EF2-143B-4AB8-9357-2270779DA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4" name="Freeform 1854">
              <a:extLst>
                <a:ext uri="{FF2B5EF4-FFF2-40B4-BE49-F238E27FC236}">
                  <a16:creationId xmlns:a16="http://schemas.microsoft.com/office/drawing/2014/main" id="{4C4250F5-08E1-48FA-92CA-8EAA6B84C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5" name="Freeform 1855">
              <a:extLst>
                <a:ext uri="{FF2B5EF4-FFF2-40B4-BE49-F238E27FC236}">
                  <a16:creationId xmlns:a16="http://schemas.microsoft.com/office/drawing/2014/main" id="{6EEB6BC9-24E5-4070-B573-C520F2B42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6" name="Freeform 1856">
              <a:extLst>
                <a:ext uri="{FF2B5EF4-FFF2-40B4-BE49-F238E27FC236}">
                  <a16:creationId xmlns:a16="http://schemas.microsoft.com/office/drawing/2014/main" id="{A52A3F1A-58ED-4B18-B688-B287A5EB8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7" name="Freeform 1857">
              <a:extLst>
                <a:ext uri="{FF2B5EF4-FFF2-40B4-BE49-F238E27FC236}">
                  <a16:creationId xmlns:a16="http://schemas.microsoft.com/office/drawing/2014/main" id="{B9502E26-2959-46E6-900E-C4063E160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8" name="Freeform 1858">
              <a:extLst>
                <a:ext uri="{FF2B5EF4-FFF2-40B4-BE49-F238E27FC236}">
                  <a16:creationId xmlns:a16="http://schemas.microsoft.com/office/drawing/2014/main" id="{F0CF5181-DE01-4BFC-9B63-90C9D5E6D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09" name="Freeform 1859">
              <a:extLst>
                <a:ext uri="{FF2B5EF4-FFF2-40B4-BE49-F238E27FC236}">
                  <a16:creationId xmlns:a16="http://schemas.microsoft.com/office/drawing/2014/main" id="{DBB0604C-F418-4476-AEBD-03E411B86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0" name="Freeform 1860">
              <a:extLst>
                <a:ext uri="{FF2B5EF4-FFF2-40B4-BE49-F238E27FC236}">
                  <a16:creationId xmlns:a16="http://schemas.microsoft.com/office/drawing/2014/main" id="{5196A16D-776A-43BB-A880-5516A2643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1" name="Freeform 1861">
              <a:extLst>
                <a:ext uri="{FF2B5EF4-FFF2-40B4-BE49-F238E27FC236}">
                  <a16:creationId xmlns:a16="http://schemas.microsoft.com/office/drawing/2014/main" id="{81412C51-4AF7-462B-90D2-122D1590A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2" name="Freeform 1862">
              <a:extLst>
                <a:ext uri="{FF2B5EF4-FFF2-40B4-BE49-F238E27FC236}">
                  <a16:creationId xmlns:a16="http://schemas.microsoft.com/office/drawing/2014/main" id="{C642B5D6-A88E-4FED-B2B5-5B27C1517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3" name="Freeform 1863">
              <a:extLst>
                <a:ext uri="{FF2B5EF4-FFF2-40B4-BE49-F238E27FC236}">
                  <a16:creationId xmlns:a16="http://schemas.microsoft.com/office/drawing/2014/main" id="{D505D3E2-B33E-4409-91F6-E21858FE2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4" name="Freeform 1864">
              <a:extLst>
                <a:ext uri="{FF2B5EF4-FFF2-40B4-BE49-F238E27FC236}">
                  <a16:creationId xmlns:a16="http://schemas.microsoft.com/office/drawing/2014/main" id="{02F9AB96-A5CD-4305-AB00-47B1886FB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5" name="Freeform 1865">
              <a:extLst>
                <a:ext uri="{FF2B5EF4-FFF2-40B4-BE49-F238E27FC236}">
                  <a16:creationId xmlns:a16="http://schemas.microsoft.com/office/drawing/2014/main" id="{6E7C236C-3FA2-4B1F-A593-AF5312AF4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6" name="Freeform 1866">
              <a:extLst>
                <a:ext uri="{FF2B5EF4-FFF2-40B4-BE49-F238E27FC236}">
                  <a16:creationId xmlns:a16="http://schemas.microsoft.com/office/drawing/2014/main" id="{727DB0AE-6627-4BF7-BCA8-57AA39C89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7" name="Freeform 1867">
              <a:extLst>
                <a:ext uri="{FF2B5EF4-FFF2-40B4-BE49-F238E27FC236}">
                  <a16:creationId xmlns:a16="http://schemas.microsoft.com/office/drawing/2014/main" id="{B2CDC695-03B2-4530-AF09-59C2F3E53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8" name="Freeform 1868">
              <a:extLst>
                <a:ext uri="{FF2B5EF4-FFF2-40B4-BE49-F238E27FC236}">
                  <a16:creationId xmlns:a16="http://schemas.microsoft.com/office/drawing/2014/main" id="{96375C61-CB66-4AB7-A060-5BCC0B74E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19" name="Freeform 1869">
              <a:extLst>
                <a:ext uri="{FF2B5EF4-FFF2-40B4-BE49-F238E27FC236}">
                  <a16:creationId xmlns:a16="http://schemas.microsoft.com/office/drawing/2014/main" id="{1110D982-4D12-4EAB-A6A2-36F6795EA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0" name="Freeform 1870">
              <a:extLst>
                <a:ext uri="{FF2B5EF4-FFF2-40B4-BE49-F238E27FC236}">
                  <a16:creationId xmlns:a16="http://schemas.microsoft.com/office/drawing/2014/main" id="{E689DEC4-F8EF-4EDB-A3F9-2EDD3343D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1" name="Freeform 1871">
              <a:extLst>
                <a:ext uri="{FF2B5EF4-FFF2-40B4-BE49-F238E27FC236}">
                  <a16:creationId xmlns:a16="http://schemas.microsoft.com/office/drawing/2014/main" id="{C696B0FE-95DB-41A3-B3EF-CD8ACD738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2" name="Freeform 1872">
              <a:extLst>
                <a:ext uri="{FF2B5EF4-FFF2-40B4-BE49-F238E27FC236}">
                  <a16:creationId xmlns:a16="http://schemas.microsoft.com/office/drawing/2014/main" id="{ED64585B-1BFC-4F2B-8A53-5DE2D8DBA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3" name="Oval 1873">
              <a:extLst>
                <a:ext uri="{FF2B5EF4-FFF2-40B4-BE49-F238E27FC236}">
                  <a16:creationId xmlns:a16="http://schemas.microsoft.com/office/drawing/2014/main" id="{06F21FDB-C717-43FA-BC59-735975443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424" name="Freeform 1874">
              <a:extLst>
                <a:ext uri="{FF2B5EF4-FFF2-40B4-BE49-F238E27FC236}">
                  <a16:creationId xmlns:a16="http://schemas.microsoft.com/office/drawing/2014/main" id="{1543B655-C4A2-4D11-8E48-C261C370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5" name="Freeform 1875">
              <a:extLst>
                <a:ext uri="{FF2B5EF4-FFF2-40B4-BE49-F238E27FC236}">
                  <a16:creationId xmlns:a16="http://schemas.microsoft.com/office/drawing/2014/main" id="{D71FC400-7077-4F3E-80F2-4F0ED1875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6" name="Freeform 1876">
              <a:extLst>
                <a:ext uri="{FF2B5EF4-FFF2-40B4-BE49-F238E27FC236}">
                  <a16:creationId xmlns:a16="http://schemas.microsoft.com/office/drawing/2014/main" id="{5486FEA7-F023-4BBD-9EBB-1E7A6BD82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7" name="Freeform 1877">
              <a:extLst>
                <a:ext uri="{FF2B5EF4-FFF2-40B4-BE49-F238E27FC236}">
                  <a16:creationId xmlns:a16="http://schemas.microsoft.com/office/drawing/2014/main" id="{72CF5080-242A-47DF-BDA3-81083AF58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28" name="Oval 1878">
              <a:extLst>
                <a:ext uri="{FF2B5EF4-FFF2-40B4-BE49-F238E27FC236}">
                  <a16:creationId xmlns:a16="http://schemas.microsoft.com/office/drawing/2014/main" id="{F78DCE4B-4087-4287-AD0B-E6F6D11EC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429" name="Freeform 1879">
              <a:extLst>
                <a:ext uri="{FF2B5EF4-FFF2-40B4-BE49-F238E27FC236}">
                  <a16:creationId xmlns:a16="http://schemas.microsoft.com/office/drawing/2014/main" id="{A58F39B9-DFD1-4C03-8A5F-857B5B767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0" name="Freeform 1880">
              <a:extLst>
                <a:ext uri="{FF2B5EF4-FFF2-40B4-BE49-F238E27FC236}">
                  <a16:creationId xmlns:a16="http://schemas.microsoft.com/office/drawing/2014/main" id="{0BCE6DBF-C92E-4A61-B596-AC20B290C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1" name="Freeform 1881">
              <a:extLst>
                <a:ext uri="{FF2B5EF4-FFF2-40B4-BE49-F238E27FC236}">
                  <a16:creationId xmlns:a16="http://schemas.microsoft.com/office/drawing/2014/main" id="{5A507A1B-4C7F-4B85-B499-91B8E222C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2" name="Freeform 1882">
              <a:extLst>
                <a:ext uri="{FF2B5EF4-FFF2-40B4-BE49-F238E27FC236}">
                  <a16:creationId xmlns:a16="http://schemas.microsoft.com/office/drawing/2014/main" id="{09742776-3EFF-4C8E-96CC-09A39C964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3" name="Freeform 1883">
              <a:extLst>
                <a:ext uri="{FF2B5EF4-FFF2-40B4-BE49-F238E27FC236}">
                  <a16:creationId xmlns:a16="http://schemas.microsoft.com/office/drawing/2014/main" id="{2FCBADD6-F6B7-4204-8DF3-CD56DA46F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4" name="Freeform 1884">
              <a:extLst>
                <a:ext uri="{FF2B5EF4-FFF2-40B4-BE49-F238E27FC236}">
                  <a16:creationId xmlns:a16="http://schemas.microsoft.com/office/drawing/2014/main" id="{70A4DCE4-CFC3-4783-A603-A16B76163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5" name="Freeform 1885">
              <a:extLst>
                <a:ext uri="{FF2B5EF4-FFF2-40B4-BE49-F238E27FC236}">
                  <a16:creationId xmlns:a16="http://schemas.microsoft.com/office/drawing/2014/main" id="{1286D4E1-8C0A-4540-93B3-89029E8ED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6" name="Freeform 1886">
              <a:extLst>
                <a:ext uri="{FF2B5EF4-FFF2-40B4-BE49-F238E27FC236}">
                  <a16:creationId xmlns:a16="http://schemas.microsoft.com/office/drawing/2014/main" id="{F9C62167-2079-480F-BC7E-7BFC425A6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7" name="Freeform 1887">
              <a:extLst>
                <a:ext uri="{FF2B5EF4-FFF2-40B4-BE49-F238E27FC236}">
                  <a16:creationId xmlns:a16="http://schemas.microsoft.com/office/drawing/2014/main" id="{059ACA93-D855-484E-A011-CA098A3BC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8" name="Freeform 1888">
              <a:extLst>
                <a:ext uri="{FF2B5EF4-FFF2-40B4-BE49-F238E27FC236}">
                  <a16:creationId xmlns:a16="http://schemas.microsoft.com/office/drawing/2014/main" id="{21C0D34E-5A46-4B98-BD92-13706ECE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39" name="Freeform 1889">
              <a:extLst>
                <a:ext uri="{FF2B5EF4-FFF2-40B4-BE49-F238E27FC236}">
                  <a16:creationId xmlns:a16="http://schemas.microsoft.com/office/drawing/2014/main" id="{C5921789-42D5-4CFB-B2C2-C95C94DF3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0" name="Freeform 1890">
              <a:extLst>
                <a:ext uri="{FF2B5EF4-FFF2-40B4-BE49-F238E27FC236}">
                  <a16:creationId xmlns:a16="http://schemas.microsoft.com/office/drawing/2014/main" id="{9CE574A1-7DAB-4CC9-BF30-B3687707C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1" name="Freeform 1891">
              <a:extLst>
                <a:ext uri="{FF2B5EF4-FFF2-40B4-BE49-F238E27FC236}">
                  <a16:creationId xmlns:a16="http://schemas.microsoft.com/office/drawing/2014/main" id="{A6EEC252-6AB3-4817-B15B-4CE069536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2" name="Freeform 1892">
              <a:extLst>
                <a:ext uri="{FF2B5EF4-FFF2-40B4-BE49-F238E27FC236}">
                  <a16:creationId xmlns:a16="http://schemas.microsoft.com/office/drawing/2014/main" id="{EBD318E1-F9E1-4494-B5BD-F74B676AC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3" name="Freeform 1893">
              <a:extLst>
                <a:ext uri="{FF2B5EF4-FFF2-40B4-BE49-F238E27FC236}">
                  <a16:creationId xmlns:a16="http://schemas.microsoft.com/office/drawing/2014/main" id="{B7D8448E-3FB0-4426-9D7A-C8EB3F7A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4" name="Freeform 1894">
              <a:extLst>
                <a:ext uri="{FF2B5EF4-FFF2-40B4-BE49-F238E27FC236}">
                  <a16:creationId xmlns:a16="http://schemas.microsoft.com/office/drawing/2014/main" id="{0C48CDB3-CEED-403A-AEF3-2ACB96B47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5" name="Freeform 1895">
              <a:extLst>
                <a:ext uri="{FF2B5EF4-FFF2-40B4-BE49-F238E27FC236}">
                  <a16:creationId xmlns:a16="http://schemas.microsoft.com/office/drawing/2014/main" id="{6D608FC4-F496-4DC0-9BCE-1A79E7C49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6" name="Freeform 1896">
              <a:extLst>
                <a:ext uri="{FF2B5EF4-FFF2-40B4-BE49-F238E27FC236}">
                  <a16:creationId xmlns:a16="http://schemas.microsoft.com/office/drawing/2014/main" id="{6923CF84-7529-4C9C-83EA-F4FAB230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7" name="Freeform 1897">
              <a:extLst>
                <a:ext uri="{FF2B5EF4-FFF2-40B4-BE49-F238E27FC236}">
                  <a16:creationId xmlns:a16="http://schemas.microsoft.com/office/drawing/2014/main" id="{302B259C-2E41-4B75-9CEA-D851B1E44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8" name="Freeform 1898">
              <a:extLst>
                <a:ext uri="{FF2B5EF4-FFF2-40B4-BE49-F238E27FC236}">
                  <a16:creationId xmlns:a16="http://schemas.microsoft.com/office/drawing/2014/main" id="{15C7E4DE-B95B-40EA-A5AF-3EC39C9AC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49" name="Freeform 1899">
              <a:extLst>
                <a:ext uri="{FF2B5EF4-FFF2-40B4-BE49-F238E27FC236}">
                  <a16:creationId xmlns:a16="http://schemas.microsoft.com/office/drawing/2014/main" id="{975372D4-19F3-4B31-A6DC-8789FFB4F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0" name="Freeform 1900">
              <a:extLst>
                <a:ext uri="{FF2B5EF4-FFF2-40B4-BE49-F238E27FC236}">
                  <a16:creationId xmlns:a16="http://schemas.microsoft.com/office/drawing/2014/main" id="{DE37C74B-A57A-4CEE-97EF-828F62F68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1" name="Freeform 1901">
              <a:extLst>
                <a:ext uri="{FF2B5EF4-FFF2-40B4-BE49-F238E27FC236}">
                  <a16:creationId xmlns:a16="http://schemas.microsoft.com/office/drawing/2014/main" id="{16169A93-4DE2-4F8A-90F1-0EA0B6DDB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2" name="Freeform 1902">
              <a:extLst>
                <a:ext uri="{FF2B5EF4-FFF2-40B4-BE49-F238E27FC236}">
                  <a16:creationId xmlns:a16="http://schemas.microsoft.com/office/drawing/2014/main" id="{9D040663-0126-40EA-9832-4913D52A2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3" name="Freeform 1903">
              <a:extLst>
                <a:ext uri="{FF2B5EF4-FFF2-40B4-BE49-F238E27FC236}">
                  <a16:creationId xmlns:a16="http://schemas.microsoft.com/office/drawing/2014/main" id="{A16622C2-EC32-4214-8F7C-4741AB910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4" name="Freeform 1904">
              <a:extLst>
                <a:ext uri="{FF2B5EF4-FFF2-40B4-BE49-F238E27FC236}">
                  <a16:creationId xmlns:a16="http://schemas.microsoft.com/office/drawing/2014/main" id="{11FD3BC5-5D8F-4B57-850B-A6C30FB44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5" name="Freeform 1905">
              <a:extLst>
                <a:ext uri="{FF2B5EF4-FFF2-40B4-BE49-F238E27FC236}">
                  <a16:creationId xmlns:a16="http://schemas.microsoft.com/office/drawing/2014/main" id="{D1228A0F-C428-45F2-ACC1-96450CFD5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6" name="Freeform 1906">
              <a:extLst>
                <a:ext uri="{FF2B5EF4-FFF2-40B4-BE49-F238E27FC236}">
                  <a16:creationId xmlns:a16="http://schemas.microsoft.com/office/drawing/2014/main" id="{64249A17-F0FE-4CB8-B21C-1F15418B1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7" name="Freeform 1907">
              <a:extLst>
                <a:ext uri="{FF2B5EF4-FFF2-40B4-BE49-F238E27FC236}">
                  <a16:creationId xmlns:a16="http://schemas.microsoft.com/office/drawing/2014/main" id="{1970AD89-6BAE-4FBD-8071-BBD58C20C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8" name="Freeform 1908">
              <a:extLst>
                <a:ext uri="{FF2B5EF4-FFF2-40B4-BE49-F238E27FC236}">
                  <a16:creationId xmlns:a16="http://schemas.microsoft.com/office/drawing/2014/main" id="{024FECE9-9172-4A8B-89CD-D0BE32B60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59" name="Freeform 1909">
              <a:extLst>
                <a:ext uri="{FF2B5EF4-FFF2-40B4-BE49-F238E27FC236}">
                  <a16:creationId xmlns:a16="http://schemas.microsoft.com/office/drawing/2014/main" id="{8809BDE2-A845-4679-9F2E-71FD66B9C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0" name="Freeform 1910">
              <a:extLst>
                <a:ext uri="{FF2B5EF4-FFF2-40B4-BE49-F238E27FC236}">
                  <a16:creationId xmlns:a16="http://schemas.microsoft.com/office/drawing/2014/main" id="{D08A602C-F712-48A5-AD96-65461288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1" name="Freeform 1911">
              <a:extLst>
                <a:ext uri="{FF2B5EF4-FFF2-40B4-BE49-F238E27FC236}">
                  <a16:creationId xmlns:a16="http://schemas.microsoft.com/office/drawing/2014/main" id="{2D1CD04D-C756-4B78-9232-22024F12F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2" name="Freeform 1912">
              <a:extLst>
                <a:ext uri="{FF2B5EF4-FFF2-40B4-BE49-F238E27FC236}">
                  <a16:creationId xmlns:a16="http://schemas.microsoft.com/office/drawing/2014/main" id="{6A225C8A-FB15-4FF3-A8BF-F9663674E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3" name="Freeform 1913">
              <a:extLst>
                <a:ext uri="{FF2B5EF4-FFF2-40B4-BE49-F238E27FC236}">
                  <a16:creationId xmlns:a16="http://schemas.microsoft.com/office/drawing/2014/main" id="{299EE2FA-22F7-4B7A-A9D7-32069D8D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4" name="Freeform 1914">
              <a:extLst>
                <a:ext uri="{FF2B5EF4-FFF2-40B4-BE49-F238E27FC236}">
                  <a16:creationId xmlns:a16="http://schemas.microsoft.com/office/drawing/2014/main" id="{3347B082-927A-4553-AB8E-0F76BFF5D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5" name="Freeform 1915">
              <a:extLst>
                <a:ext uri="{FF2B5EF4-FFF2-40B4-BE49-F238E27FC236}">
                  <a16:creationId xmlns:a16="http://schemas.microsoft.com/office/drawing/2014/main" id="{FCA7351C-7CE0-42A0-8611-BAE2F5603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6" name="Freeform 1916">
              <a:extLst>
                <a:ext uri="{FF2B5EF4-FFF2-40B4-BE49-F238E27FC236}">
                  <a16:creationId xmlns:a16="http://schemas.microsoft.com/office/drawing/2014/main" id="{D4E72D6C-AE0B-4109-A245-7C362E08C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7" name="Freeform 1917">
              <a:extLst>
                <a:ext uri="{FF2B5EF4-FFF2-40B4-BE49-F238E27FC236}">
                  <a16:creationId xmlns:a16="http://schemas.microsoft.com/office/drawing/2014/main" id="{563A4E19-4555-4600-8400-E1D4BE75C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8" name="Freeform 1918">
              <a:extLst>
                <a:ext uri="{FF2B5EF4-FFF2-40B4-BE49-F238E27FC236}">
                  <a16:creationId xmlns:a16="http://schemas.microsoft.com/office/drawing/2014/main" id="{A5E7E189-38C2-4E72-886F-14945CD98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69" name="Freeform 1919">
              <a:extLst>
                <a:ext uri="{FF2B5EF4-FFF2-40B4-BE49-F238E27FC236}">
                  <a16:creationId xmlns:a16="http://schemas.microsoft.com/office/drawing/2014/main" id="{0DCB8BF3-09B8-4C1D-A829-A3094AB7D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0" name="Freeform 1920">
              <a:extLst>
                <a:ext uri="{FF2B5EF4-FFF2-40B4-BE49-F238E27FC236}">
                  <a16:creationId xmlns:a16="http://schemas.microsoft.com/office/drawing/2014/main" id="{CB33C52A-028D-4073-AD39-3AE231D52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1" name="Freeform 1921">
              <a:extLst>
                <a:ext uri="{FF2B5EF4-FFF2-40B4-BE49-F238E27FC236}">
                  <a16:creationId xmlns:a16="http://schemas.microsoft.com/office/drawing/2014/main" id="{1B1C34D9-937D-4D24-81C0-EBD99E709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2" name="Freeform 1922">
              <a:extLst>
                <a:ext uri="{FF2B5EF4-FFF2-40B4-BE49-F238E27FC236}">
                  <a16:creationId xmlns:a16="http://schemas.microsoft.com/office/drawing/2014/main" id="{BEA355FF-EA12-4619-8735-A570B8E54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3" name="Freeform 1923">
              <a:extLst>
                <a:ext uri="{FF2B5EF4-FFF2-40B4-BE49-F238E27FC236}">
                  <a16:creationId xmlns:a16="http://schemas.microsoft.com/office/drawing/2014/main" id="{7BFFA51D-439C-4867-BD69-D8631BDDA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4" name="Freeform 1924">
              <a:extLst>
                <a:ext uri="{FF2B5EF4-FFF2-40B4-BE49-F238E27FC236}">
                  <a16:creationId xmlns:a16="http://schemas.microsoft.com/office/drawing/2014/main" id="{1425D9BA-ED86-415F-B14D-43A3B5023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5" name="Freeform 1925">
              <a:extLst>
                <a:ext uri="{FF2B5EF4-FFF2-40B4-BE49-F238E27FC236}">
                  <a16:creationId xmlns:a16="http://schemas.microsoft.com/office/drawing/2014/main" id="{52A3967E-592F-43B6-8BE4-A961E5C56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6" name="Freeform 1926">
              <a:extLst>
                <a:ext uri="{FF2B5EF4-FFF2-40B4-BE49-F238E27FC236}">
                  <a16:creationId xmlns:a16="http://schemas.microsoft.com/office/drawing/2014/main" id="{59505E1C-9380-4F7F-BD2D-72319AC89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7" name="Freeform 1927">
              <a:extLst>
                <a:ext uri="{FF2B5EF4-FFF2-40B4-BE49-F238E27FC236}">
                  <a16:creationId xmlns:a16="http://schemas.microsoft.com/office/drawing/2014/main" id="{A3B7B8E0-80A1-4D91-8C19-2922CA62F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8" name="Freeform 1928">
              <a:extLst>
                <a:ext uri="{FF2B5EF4-FFF2-40B4-BE49-F238E27FC236}">
                  <a16:creationId xmlns:a16="http://schemas.microsoft.com/office/drawing/2014/main" id="{36327C31-8075-4B57-B352-91B362171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79" name="Freeform 1929">
              <a:extLst>
                <a:ext uri="{FF2B5EF4-FFF2-40B4-BE49-F238E27FC236}">
                  <a16:creationId xmlns:a16="http://schemas.microsoft.com/office/drawing/2014/main" id="{81EF7AB6-6D79-4FFF-A6B3-DA2D3BB99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0" name="Freeform 1930">
              <a:extLst>
                <a:ext uri="{FF2B5EF4-FFF2-40B4-BE49-F238E27FC236}">
                  <a16:creationId xmlns:a16="http://schemas.microsoft.com/office/drawing/2014/main" id="{F24D1C90-FDA8-4F41-B7C1-99CC65E1C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1" name="Freeform 1931">
              <a:extLst>
                <a:ext uri="{FF2B5EF4-FFF2-40B4-BE49-F238E27FC236}">
                  <a16:creationId xmlns:a16="http://schemas.microsoft.com/office/drawing/2014/main" id="{E68F0022-4F57-4461-8069-EBBD1A7D9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2" name="Freeform 1932">
              <a:extLst>
                <a:ext uri="{FF2B5EF4-FFF2-40B4-BE49-F238E27FC236}">
                  <a16:creationId xmlns:a16="http://schemas.microsoft.com/office/drawing/2014/main" id="{43AEDE5F-48DC-4919-B95F-8F8064BD5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483" name="Freeform 1933">
              <a:extLst>
                <a:ext uri="{FF2B5EF4-FFF2-40B4-BE49-F238E27FC236}">
                  <a16:creationId xmlns:a16="http://schemas.microsoft.com/office/drawing/2014/main" id="{053CD692-A8B8-460A-A7DE-DCC37AC2A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835761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1" grpId="0"/>
    </p:bldLst>
  </p:timing>
</p:sld>
</file>

<file path=ppt/theme/theme1.xml><?xml version="1.0" encoding="utf-8"?>
<a:theme xmlns:a="http://schemas.openxmlformats.org/drawingml/2006/main" name="Alzheimer's Breakthrough by Slidesgo">
  <a:themeElements>
    <a:clrScheme name="Simple Light">
      <a:dk1>
        <a:srgbClr val="2D5C3F"/>
      </a:dk1>
      <a:lt1>
        <a:srgbClr val="FFFFFF"/>
      </a:lt1>
      <a:dk2>
        <a:srgbClr val="2D5C3F"/>
      </a:dk2>
      <a:lt2>
        <a:srgbClr val="D56969"/>
      </a:lt2>
      <a:accent1>
        <a:srgbClr val="50A772"/>
      </a:accent1>
      <a:accent2>
        <a:srgbClr val="FFABAB"/>
      </a:accent2>
      <a:accent3>
        <a:srgbClr val="D6FFE6"/>
      </a:accent3>
      <a:accent4>
        <a:srgbClr val="ABFADD"/>
      </a:accent4>
      <a:accent5>
        <a:srgbClr val="D39C9C"/>
      </a:accent5>
      <a:accent6>
        <a:srgbClr val="A6D3B8"/>
      </a:accent6>
      <a:hlink>
        <a:srgbClr val="2D5C3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289</Words>
  <Application>Microsoft Office PowerPoint</Application>
  <PresentationFormat>Presentación en pantalla (16:9)</PresentationFormat>
  <Paragraphs>75</Paragraphs>
  <Slides>32</Slides>
  <Notes>32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Open Sans</vt:lpstr>
      <vt:lpstr>Marvel</vt:lpstr>
      <vt:lpstr>Arial</vt:lpstr>
      <vt:lpstr>Comfortaa</vt:lpstr>
      <vt:lpstr>PT Serif</vt:lpstr>
      <vt:lpstr>Thasadith</vt:lpstr>
      <vt:lpstr>Alzheimer's Breakthrough by Slidesgo</vt:lpstr>
      <vt:lpstr>Enfermedades neurodegenerativas</vt:lpstr>
      <vt:lpstr>01.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02.</vt:lpstr>
      <vt:lpstr>Presentación de PowerPoint</vt:lpstr>
      <vt:lpstr>AlZHEIMER</vt:lpstr>
      <vt:lpstr>Síntomas</vt:lpstr>
      <vt:lpstr>Diagnóstico</vt:lpstr>
      <vt:lpstr>Presentación de PowerPoint</vt:lpstr>
      <vt:lpstr>No hay tratamiento aún</vt:lpstr>
      <vt:lpstr>50,000,000</vt:lpstr>
      <vt:lpstr>Presentación de PowerPoint</vt:lpstr>
      <vt:lpstr>¼ de las personas con Alzheimer ha sido diagnosticado</vt:lpstr>
      <vt:lpstr>Costo del Alzheimer en EEUU</vt:lpstr>
      <vt:lpstr>Presentación de PowerPoint</vt:lpstr>
      <vt:lpstr>Otras cifras</vt:lpstr>
      <vt:lpstr>Investigaciones sobre Alzheimer</vt:lpstr>
      <vt:lpstr>Investigaciones sobre Alzheimer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ALZHEIMER’S BREAKTHROUGH</dc:title>
  <dc:creator>Asus</dc:creator>
  <cp:lastModifiedBy>Juan Pablo Arango Velásquez</cp:lastModifiedBy>
  <cp:revision>2</cp:revision>
  <dcterms:modified xsi:type="dcterms:W3CDTF">2021-06-28T17:23:55Z</dcterms:modified>
</cp:coreProperties>
</file>